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28"/>
  </p:notesMasterIdLst>
  <p:sldIdLst>
    <p:sldId id="293" r:id="rId3"/>
    <p:sldId id="269" r:id="rId4"/>
    <p:sldId id="257" r:id="rId5"/>
    <p:sldId id="267" r:id="rId6"/>
    <p:sldId id="260" r:id="rId7"/>
    <p:sldId id="261" r:id="rId8"/>
    <p:sldId id="262" r:id="rId9"/>
    <p:sldId id="264" r:id="rId10"/>
    <p:sldId id="270" r:id="rId11"/>
    <p:sldId id="273" r:id="rId12"/>
    <p:sldId id="277" r:id="rId13"/>
    <p:sldId id="278" r:id="rId14"/>
    <p:sldId id="283" r:id="rId15"/>
    <p:sldId id="287" r:id="rId16"/>
    <p:sldId id="276" r:id="rId17"/>
    <p:sldId id="275" r:id="rId18"/>
    <p:sldId id="279" r:id="rId19"/>
    <p:sldId id="280" r:id="rId20"/>
    <p:sldId id="281" r:id="rId21"/>
    <p:sldId id="282" r:id="rId22"/>
    <p:sldId id="284" r:id="rId23"/>
    <p:sldId id="285" r:id="rId24"/>
    <p:sldId id="286" r:id="rId25"/>
    <p:sldId id="292" r:id="rId26"/>
    <p:sldId id="290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8A808"/>
    <a:srgbClr val="006699"/>
    <a:srgbClr val="FF6600"/>
    <a:srgbClr val="FF3300"/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42" autoAdjust="0"/>
    <p:restoredTop sz="94660"/>
  </p:normalViewPr>
  <p:slideViewPr>
    <p:cSldViewPr>
      <p:cViewPr varScale="1">
        <p:scale>
          <a:sx n="113" d="100"/>
          <a:sy n="113" d="100"/>
        </p:scale>
        <p:origin x="48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C426-B65E-40A5-930C-7815C95594D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7FE43-6FD1-4EE0-A973-8ECB49C6E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00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7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29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4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8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9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A6DE69D-A7EE-4D55-AB83-E9E0448BC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43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C80F2DC-882D-4575-9281-AA5E23628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9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F17437F-A320-41AE-8AEE-03388B65FC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1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48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7F114CE-CD91-4F36-95A8-B85BE9BA5B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6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E1CF650-3993-43CC-95BC-CEC83406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04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52187DD-1B37-4B19-9E52-9A421109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80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18ED38-7277-4220-9891-A6CA0FF6AC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79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1360E7-427B-44A8-B07B-A74978C2E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77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FB2EA51-6D94-4D93-84F8-BBB4B206C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94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0F1B562-7EF2-4816-A74D-228169BB6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57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BB1E393-F139-4437-A81C-86BE25AA2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15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0945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9503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6230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648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1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0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5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6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2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1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B561A9B-6D0A-4353-BFF8-564EB26CF9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1/30/2026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4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5" Type="http://schemas.openxmlformats.org/officeDocument/2006/relationships/audio" Target="../media/audio2.wav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32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30.png"/><Relationship Id="rId5" Type="http://schemas.openxmlformats.org/officeDocument/2006/relationships/image" Target="../media/image38.jfif"/><Relationship Id="rId1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37.jfif"/><Relationship Id="rId9" Type="http://schemas.openxmlformats.org/officeDocument/2006/relationships/image" Target="../media/image40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796143" y="407195"/>
            <a:ext cx="5638800" cy="38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53" tIns="40376" rIns="80753" bIns="403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2000" b="1" dirty="0" smtClean="0">
                <a:solidFill>
                  <a:srgbClr val="FF0066"/>
                </a:solidFill>
                <a:latin typeface="Times New Roman" pitchFamily="18" charset="0"/>
              </a:rPr>
              <a:t>CỘNG HÒA</a:t>
            </a:r>
            <a:endParaRPr lang="en-US" altLang="en-US" sz="20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2" y="3277800"/>
            <a:ext cx="976992" cy="127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440428" y="1353880"/>
            <a:ext cx="7518390" cy="206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53" tIns="40376" rIns="80753" bIns="403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2"/>
              </a:spcBef>
              <a:defRPr/>
            </a:pP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2026</a:t>
            </a:r>
            <a:endParaRPr lang="vi-VN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012"/>
              </a:spcBef>
              <a:defRPr/>
            </a:pP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012"/>
              </a:spcBef>
              <a:defRPr/>
            </a:pPr>
            <a:r>
              <a:rPr lang="vi-V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Đọc: 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vi-VN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012"/>
              </a:spcBef>
              <a:defRPr/>
            </a:pPr>
            <a:r>
              <a:rPr lang="vi-V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00502" y="4050506"/>
            <a:ext cx="4940330" cy="69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53" tIns="40376" rIns="80753" bIns="403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0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000" b="1" i="1" dirty="0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r>
              <a:rPr lang="vi-VN" altLang="en-US" sz="2000" b="1" i="1" dirty="0" smtClean="0">
                <a:solidFill>
                  <a:srgbClr val="FF0066"/>
                </a:solidFill>
                <a:latin typeface="Times New Roman" pitchFamily="18" charset="0"/>
              </a:rPr>
              <a:t>Nguyễn Thị Hoa Cúc</a:t>
            </a:r>
            <a:endParaRPr lang="en-US" altLang="en-US" sz="20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000" b="1" i="1" dirty="0">
                <a:solidFill>
                  <a:srgbClr val="FF0066"/>
                </a:solidFill>
                <a:latin typeface="Times New Roman" pitchFamily="18" charset="0"/>
              </a:rPr>
              <a:t>Lớp:  3 </a:t>
            </a:r>
            <a:r>
              <a:rPr lang="en-US" altLang="en-US" sz="2000" b="1" i="1" dirty="0" smtClean="0">
                <a:solidFill>
                  <a:srgbClr val="FF0066"/>
                </a:solidFill>
                <a:latin typeface="Times New Roman" pitchFamily="18" charset="0"/>
              </a:rPr>
              <a:t>A</a:t>
            </a:r>
            <a:endParaRPr lang="en-US" altLang="en-US" sz="2000" b="1" i="1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138" y="2882071"/>
            <a:ext cx="3155043" cy="11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24335" y="187418"/>
            <a:ext cx="1170682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1245" y="233264"/>
            <a:ext cx="117514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38022" y="814388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76886" y="553641"/>
            <a:ext cx="828221" cy="10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27730" y="3431505"/>
            <a:ext cx="680374" cy="49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32" y="3251945"/>
            <a:ext cx="1908085" cy="136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99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838200" y="55488"/>
            <a:ext cx="48768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913905"/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Làng em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Làng em nằm lặng lẽ</a:t>
            </a:r>
          </a:p>
          <a:p>
            <a:r>
              <a:rPr lang="vi-VN" dirty="0"/>
              <a:t>B</a:t>
            </a:r>
            <a:r>
              <a:rPr lang="vi-VN" dirty="0" smtClean="0"/>
              <a:t>ên bờ dòng sông Diêm</a:t>
            </a:r>
          </a:p>
          <a:p>
            <a:r>
              <a:rPr lang="vi-VN" dirty="0" smtClean="0"/>
              <a:t>Làng mềm như dáng lúa</a:t>
            </a:r>
          </a:p>
          <a:p>
            <a:r>
              <a:rPr lang="vi-VN" dirty="0" smtClean="0"/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61742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dirty="0" smtClean="0">
                <a:solidFill>
                  <a:prstClr val="black"/>
                </a:solidFill>
              </a:rPr>
              <a:t>Trường </a:t>
            </a:r>
            <a:r>
              <a:rPr lang="vi-VN" dirty="0">
                <a:solidFill>
                  <a:prstClr val="black"/>
                </a:solidFill>
              </a:rPr>
              <a:t>của em khang trang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Dưới hàng cây rợp mát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Tự dưng em muốn hát: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Buổi sáng Mặt Trời mọc</a:t>
            </a:r>
          </a:p>
          <a:p>
            <a:r>
              <a:rPr lang="vi-VN" dirty="0" smtClean="0"/>
              <a:t>Trên nóc ngôi nhà cao</a:t>
            </a:r>
          </a:p>
          <a:p>
            <a:r>
              <a:rPr lang="vi-VN" dirty="0" smtClean="0"/>
              <a:t>Để những đêm trăng lặn</a:t>
            </a:r>
          </a:p>
          <a:p>
            <a:r>
              <a:rPr lang="vi-VN" dirty="0" smtClean="0"/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Những con đường lầy lội</a:t>
            </a:r>
          </a:p>
          <a:p>
            <a:r>
              <a:rPr lang="vi-VN" dirty="0" smtClean="0"/>
              <a:t>Giờ đã rộng thênh thang</a:t>
            </a:r>
          </a:p>
          <a:p>
            <a:r>
              <a:rPr lang="vi-VN" dirty="0" smtClean="0"/>
              <a:t>Cần ăng ten đón gió</a:t>
            </a:r>
          </a:p>
          <a:p>
            <a:r>
              <a:rPr lang="vi-VN" dirty="0" smtClean="0"/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15701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3" grpId="0"/>
      <p:bldP spid="1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373" y="1048524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74676" y="2881267"/>
            <a:ext cx="434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36" y="2833312"/>
            <a:ext cx="3259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228600" y="410340"/>
            <a:ext cx="2605190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3657489" y="102774"/>
            <a:ext cx="55626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3: Làng em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25433" y="4220819"/>
            <a:ext cx="3025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2868453" y="2881267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Oval 5"/>
          <p:cNvSpPr/>
          <p:nvPr/>
        </p:nvSpPr>
        <p:spPr>
          <a:xfrm>
            <a:off x="3306125" y="1243284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Khổ thơ 1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>
            <a:off x="2834000" y="1125483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Oval 17"/>
          <p:cNvSpPr/>
          <p:nvPr/>
        </p:nvSpPr>
        <p:spPr>
          <a:xfrm>
            <a:off x="3306124" y="3036872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Khổ thơ 2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8113290" y="1357005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Khổ thơ 3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113289" y="3044650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Khổ thơ 4</a:t>
            </a:r>
            <a:endParaRPr lang="en-US" dirty="0"/>
          </a:p>
        </p:txBody>
      </p:sp>
      <p:sp>
        <p:nvSpPr>
          <p:cNvPr id="17" name="Right Brace 16"/>
          <p:cNvSpPr/>
          <p:nvPr/>
        </p:nvSpPr>
        <p:spPr>
          <a:xfrm>
            <a:off x="7742562" y="2881267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825479" y="1113266"/>
            <a:ext cx="342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7698482" y="1234346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6-Point Star 23"/>
          <p:cNvSpPr/>
          <p:nvPr/>
        </p:nvSpPr>
        <p:spPr>
          <a:xfrm>
            <a:off x="6489176" y="4818478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0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3" grpId="0" animBg="1"/>
      <p:bldP spid="18" grpId="0" animBg="1"/>
      <p:bldP spid="19" grpId="0" animBg="1"/>
      <p:bldP spid="20" grpId="0" animBg="1"/>
      <p:bldP spid="17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36" y="590550"/>
            <a:ext cx="51435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2392" y="1256982"/>
            <a:ext cx="4563678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mặt sông lao xao.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221617" y="707742"/>
            <a:ext cx="3429001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LUYỆN ĐỌC</a:t>
            </a:r>
            <a:r>
              <a:rPr kumimoji="0" lang="vi-VN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 CÂU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6-Point Star 23"/>
          <p:cNvSpPr/>
          <p:nvPr/>
        </p:nvSpPr>
        <p:spPr>
          <a:xfrm>
            <a:off x="6737094" y="4509176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703911" y="1573489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313580" y="2248486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676997" y="3016439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94186" y="3747424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444188" y="3747424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36" y="590550"/>
            <a:ext cx="51435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62743" y="1336346"/>
            <a:ext cx="5728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Sông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Diêm: một dòng sông nhỏ ở tỉnh Thái Bình</a:t>
            </a:r>
            <a:endParaRPr kumimoji="0" lang="vi-VN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43391" y="495987"/>
            <a:ext cx="3429001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Chú</a:t>
            </a:r>
            <a:r>
              <a:rPr kumimoji="0" lang="vi-VN" sz="2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 thích và giải nghĩa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73749" y="2857185"/>
            <a:ext cx="5728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Ăng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ten: thiết bị thu hay phát sóng của ra đi ô, ti vi,...</a:t>
            </a:r>
            <a:endParaRPr kumimoji="0" lang="vi-VN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01" y="5536513"/>
            <a:ext cx="59055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5802E-6 L -0.01284 -0.79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-3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Làng em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4" y="-64634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42449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8" grpId="0"/>
      <p:bldP spid="10" grpId="0"/>
      <p:bldP spid="13" grpId="0"/>
      <p:bldP spid="1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336" y="1530573"/>
            <a:ext cx="89154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336" y="2766721"/>
            <a:ext cx="8915400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87" y="3589476"/>
            <a:ext cx="903166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336" y="4291090"/>
            <a:ext cx="8915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4: 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377519" y="62058"/>
            <a:ext cx="4572000" cy="126400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-982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2"/>
            <a:ext cx="28194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3700" y="438150"/>
            <a:ext cx="6096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3700" y="1576169"/>
            <a:ext cx="6096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Làng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quê của bạn nhỏ nằm bên bờ sông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Diêm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933700" y="3714873"/>
            <a:ext cx="6096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H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ình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dáng ngôi làng mềm mại như dáng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cong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cong như hình lưỡi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liềm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933700" y="2887759"/>
            <a:ext cx="6096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33700" y="1814697"/>
            <a:ext cx="6096000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Làng quê đã có rất nhiều thay đổi: có các ngôi nhà cao tầng; những con đường rộng thênh thang thay cho con đường lầy lội trước kia; nhiều cần ăng ten vươn lên trời cao: trong làng có nhiều ti vi, nhiều ra đi ô; trường làng rất khang trang.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69BCB2-A4F2-30AB-2B7F-CA577B6C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96" y="88041"/>
            <a:ext cx="2171904" cy="48459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6386" y="431768"/>
            <a:ext cx="6133314" cy="9541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083" y="2495550"/>
            <a:ext cx="6096000" cy="11264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Ngôi trường mới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bạn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nhỏ rất khang trang, nằm dưới những hàng cây rợp mát. 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083" y="998030"/>
            <a:ext cx="6051615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666750"/>
            <a:ext cx="2362200" cy="42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92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351" y="2266950"/>
            <a:ext cx="6096000" cy="19020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dòng thơ cuối cho biết về cảm xúc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của bạn nhỏ: vui sướng vì sự đổi thay của quê hương, yêu quý ngôi làng của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910" r="13722"/>
          <a:stretch/>
        </p:blipFill>
        <p:spPr>
          <a:xfrm>
            <a:off x="6553200" y="1276350"/>
            <a:ext cx="2438401" cy="40394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9924" y="971550"/>
            <a:ext cx="5730317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4: 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" y="35707"/>
            <a:ext cx="9109435" cy="5143500"/>
          </a:xfrm>
        </p:spPr>
      </p:pic>
      <p:sp>
        <p:nvSpPr>
          <p:cNvPr id="3" name="Rectangle 2"/>
          <p:cNvSpPr/>
          <p:nvPr/>
        </p:nvSpPr>
        <p:spPr>
          <a:xfrm>
            <a:off x="2887083" y="2343150"/>
            <a:ext cx="3369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9088"/>
            <a:ext cx="1047110" cy="1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5522" y="1929130"/>
            <a:ext cx="6096000" cy="216059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971550"/>
            <a:ext cx="573031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vi-V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thơ nói lên điều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055" y="678703"/>
            <a:ext cx="2596345" cy="451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595" y="776367"/>
            <a:ext cx="86106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b="1" dirty="0" smtClean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sau</a:t>
            </a:r>
            <a:r>
              <a:rPr 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66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lầy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thênh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thang”.</a:t>
            </a:r>
            <a:endParaRPr lang="en-US" sz="2800" dirty="0">
              <a:solidFill>
                <a:srgbClr val="00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287948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65718" y="3557059"/>
            <a:ext cx="86106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đó, em hiểu con đường trước đây như thế nào?</a:t>
            </a:r>
            <a:endParaRPr lang="en-US" sz="2800" dirty="0">
              <a:solidFill>
                <a:srgbClr val="00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835871" y="1259989"/>
            <a:ext cx="3907086" cy="2170238"/>
          </a:xfrm>
          <a:prstGeom prst="wedgeEllipseCallout">
            <a:avLst>
              <a:gd name="adj1" fmla="val -117919"/>
              <a:gd name="adj2" fmla="val 15167"/>
            </a:avLst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Từ có nghĩa trái ngược với rộng là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8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   ..........                </a:t>
            </a:r>
          </a:p>
          <a:p>
            <a:pPr algn="ctr"/>
            <a:endParaRPr lang="vi-VN" sz="2800" dirty="0"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37252" y="227713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nhỏ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24806" y="2295845"/>
            <a:ext cx="1657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chật hẹp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92267" y="225841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67479" y="2769270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é,....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461770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3" y="2071096"/>
            <a:ext cx="2649718" cy="652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53" y="3058115"/>
            <a:ext cx="2666953" cy="684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5" y="3957444"/>
            <a:ext cx="2670881" cy="66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958" y="2104110"/>
            <a:ext cx="2160647" cy="702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235" y="2980002"/>
            <a:ext cx="2091220" cy="6634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305" y="3875191"/>
            <a:ext cx="2160647" cy="63207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3136" y="623287"/>
            <a:ext cx="861576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031 L 0.39601 0.343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53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7153 -0.175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3717 -0.18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6.17284E-7 L 0.39688 0.354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1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8872 -0.175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3717 -0.1861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461770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63136" y="623287"/>
            <a:ext cx="8615764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513" y="2091699"/>
            <a:ext cx="84220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- Ban đêm, khu vườn rất lặng lẽ.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- Vừa sáng sớm, tiếng cười nói đã ồn ào.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0904" y="2053430"/>
            <a:ext cx="794589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 lặn, luỹ tre làng chìm trong 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chiều.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7550" y="2047689"/>
            <a:ext cx="842208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 mọc, cả ngôi làng bừng sáng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1550" y="2165920"/>
            <a:ext cx="652227" cy="66209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29" grpId="1"/>
      <p:bldP spid="30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0" y="55488"/>
            <a:ext cx="7284694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Làng em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4" y="-64634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14035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3" grpId="0"/>
      <p:bldP spid="14" grpId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716757"/>
            <a:ext cx="5668636" cy="40212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7487" y="2791208"/>
            <a:ext cx="3751660" cy="11624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89851"/>
            <a:ext cx="2611755" cy="2374106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20" y="454550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5030" y="716756"/>
            <a:ext cx="3589496" cy="507301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UTM Avo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0669" y="1479959"/>
            <a:ext cx="4506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400" dirty="0" err="1">
                <a:solidFill>
                  <a:prstClr val="black"/>
                </a:solidFill>
                <a:latin typeface="UTM Avo"/>
              </a:rPr>
              <a:t>Củng</a:t>
            </a: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cố</a:t>
            </a:r>
            <a:endParaRPr lang="en-US" sz="5400" dirty="0">
              <a:solidFill>
                <a:prstClr val="black"/>
              </a:solidFill>
              <a:latin typeface="UTM Avo"/>
            </a:endParaRPr>
          </a:p>
          <a:p>
            <a:pPr algn="ctr" defTabSz="685800">
              <a:defRPr/>
            </a:pP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bài</a:t>
            </a: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học</a:t>
            </a:r>
            <a:endParaRPr lang="en-US" sz="5400"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2421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4" y="3158356"/>
            <a:ext cx="1596775" cy="1985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34" y="0"/>
            <a:ext cx="1389773" cy="676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209550"/>
            <a:ext cx="76152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" y="2056084"/>
            <a:ext cx="2703816" cy="32639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65" y="1791867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52825"/>
            <a:ext cx="2127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2209800" y="2677997"/>
            <a:ext cx="4586739" cy="707886"/>
            <a:chOff x="3733801" y="2677997"/>
            <a:chExt cx="2123147" cy="70788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kumimoji="0" lang="vi-VN" sz="20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những làn hương mộc mạc, chân chất.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209799" y="3473177"/>
            <a:ext cx="4586739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928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kumimoji="0" lang="vi-VN" sz="20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hoa cau thoảng nhẹ đâu đây.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09800" y="4264994"/>
            <a:ext cx="4586739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kumimoji="0" lang="vi-VN" sz="20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tôi là một làng quê nghèo.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5482882"/>
            <a:ext cx="959334" cy="10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219200" y="163991"/>
            <a:ext cx="7620000" cy="2110371"/>
            <a:chOff x="2171343" y="4618089"/>
            <a:chExt cx="7988119" cy="2187854"/>
          </a:xfrm>
        </p:grpSpPr>
        <p:sp>
          <p:nvSpPr>
            <p:cNvPr id="27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1" y="386318"/>
            <a:ext cx="1586532" cy="15797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49956" y="314944"/>
            <a:ext cx="744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6600"/>
                </a:solidFill>
              </a:rPr>
              <a:t>Tác giả đã cảm nhận được điều mỗi khi đi trong làng gì?</a:t>
            </a:r>
            <a:endParaRPr lang="en-US" sz="3600" b="1" dirty="0">
              <a:solidFill>
                <a:srgbClr val="FF66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4559" y="576025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latin typeface="SVN-Gretoo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0" y="437064"/>
            <a:ext cx="1047110" cy="1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356"/>
            <a:ext cx="9147176" cy="34281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869466" y="133560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564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28795" y="637139"/>
            <a:ext cx="5298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6600"/>
                </a:solidFill>
              </a:rPr>
              <a:t>“Chân chất” có nghĩa nào sau đây?</a:t>
            </a:r>
            <a:endParaRPr lang="en-US" sz="4000" b="1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75038" y="2463676"/>
            <a:ext cx="4324384" cy="668956"/>
            <a:chOff x="3699920" y="2677997"/>
            <a:chExt cx="2157028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99920" y="2725997"/>
              <a:ext cx="2089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 sâu, đậm vào bên trong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467064" y="3258856"/>
            <a:ext cx="5757311" cy="668956"/>
            <a:chOff x="3346779" y="3473177"/>
            <a:chExt cx="2871781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46779" y="3579303"/>
              <a:ext cx="2871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 dị, đơn sơ, giữ nguyên vẻ tự nhiên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42960" y="4050673"/>
            <a:ext cx="4256459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 mạc, không màu mè.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8375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648179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6" y="447107"/>
            <a:ext cx="1047110" cy="1401844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4781" y="5407410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49" y="-39495"/>
            <a:ext cx="3068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95250"/>
            <a:ext cx="9293006" cy="5334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514600" y="133560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34" y="38564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4381" y="327147"/>
            <a:ext cx="5128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“Thuyền chồm lên hụp xuống như nô giỡn” là kiểu câu nào?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733801" y="2677997"/>
            <a:ext cx="2123147" cy="668956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So sánh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33800" y="3473177"/>
            <a:ext cx="2123147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Câu cảm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4264994"/>
            <a:ext cx="2123147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Câu kể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5680050"/>
            <a:ext cx="1476322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90" y="514350"/>
            <a:ext cx="920110" cy="1231820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0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5" y="2792210"/>
            <a:ext cx="3661389" cy="2320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6" y="44097"/>
            <a:ext cx="3661389" cy="2684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08" y="3810"/>
            <a:ext cx="5303543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3513128" y="2677997"/>
            <a:ext cx="2360316" cy="668956"/>
            <a:chOff x="3513128" y="2677997"/>
            <a:chExt cx="2360316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13128" y="2693562"/>
              <a:ext cx="2360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Thành phố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16610" y="3473177"/>
            <a:ext cx="2140337" cy="668956"/>
            <a:chOff x="3716610" y="3473177"/>
            <a:chExt cx="214033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16610" y="3511746"/>
              <a:ext cx="2132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Làng quê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4264994"/>
            <a:ext cx="2123147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Đô thị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539" y="5680050"/>
            <a:ext cx="966043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86000" y="50933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61" y="3044034"/>
            <a:ext cx="14747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94692" y="3217047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612" y="2792210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442459" y="824589"/>
            <a:ext cx="2509432" cy="1670961"/>
          </a:xfrm>
          <a:prstGeom prst="cloudCallout">
            <a:avLst>
              <a:gd name="adj1" fmla="val -73364"/>
              <a:gd name="adj2" fmla="val 620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ysClr val="windowText" lastClr="000000"/>
                </a:solidFill>
                <a:latin typeface="+mj-lt"/>
              </a:rPr>
              <a:t>Quan sát các bức tranh nhé</a:t>
            </a:r>
            <a:endParaRPr lang="en-US" sz="2800" dirty="0">
              <a:solidFill>
                <a:sysClr val="windowText" lastClr="000000"/>
              </a:solidFill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582635" y="9386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92192" y="509330"/>
            <a:ext cx="4606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6600"/>
                </a:solidFill>
              </a:rPr>
              <a:t>Hình ảnh vừa rồi chỉ điều gì?</a:t>
            </a:r>
            <a:endParaRPr lang="en-US" sz="4000" b="1" dirty="0">
              <a:solidFill>
                <a:srgbClr val="FF66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6" y="426988"/>
            <a:ext cx="1586532" cy="157974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3" y="600949"/>
            <a:ext cx="920109" cy="12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60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6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60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6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" y="-982"/>
            <a:ext cx="9176208" cy="5164907"/>
          </a:xfrm>
        </p:spPr>
      </p:pic>
      <p:sp>
        <p:nvSpPr>
          <p:cNvPr id="5" name="Rectangle 4"/>
          <p:cNvSpPr/>
          <p:nvPr/>
        </p:nvSpPr>
        <p:spPr>
          <a:xfrm>
            <a:off x="2826111" y="1504950"/>
            <a:ext cx="34917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26436"/>
            <a:ext cx="1047110" cy="14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1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1160</Words>
  <Application>Microsoft Office PowerPoint</Application>
  <PresentationFormat>On-screen Show (16:9)</PresentationFormat>
  <Paragraphs>154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微软雅黑</vt:lpstr>
      <vt:lpstr>宋体</vt:lpstr>
      <vt:lpstr>Arial</vt:lpstr>
      <vt:lpstr>Calibri</vt:lpstr>
      <vt:lpstr>SVN-Gretoon</vt:lpstr>
      <vt:lpstr>Times New Roman</vt:lpstr>
      <vt:lpstr>UTM Avo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70</cp:revision>
  <dcterms:created xsi:type="dcterms:W3CDTF">2021-11-06T02:50:09Z</dcterms:created>
  <dcterms:modified xsi:type="dcterms:W3CDTF">2026-01-30T14:08:57Z</dcterms:modified>
</cp:coreProperties>
</file>