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</p:sldMasterIdLst>
  <p:notesMasterIdLst>
    <p:notesMasterId r:id="rId43"/>
  </p:notesMasterIdLst>
  <p:sldIdLst>
    <p:sldId id="256" r:id="rId5"/>
    <p:sldId id="257" r:id="rId6"/>
    <p:sldId id="270" r:id="rId7"/>
    <p:sldId id="271" r:id="rId8"/>
    <p:sldId id="325" r:id="rId9"/>
    <p:sldId id="326" r:id="rId10"/>
    <p:sldId id="327" r:id="rId11"/>
    <p:sldId id="328" r:id="rId12"/>
    <p:sldId id="323" r:id="rId13"/>
    <p:sldId id="322" r:id="rId14"/>
    <p:sldId id="329" r:id="rId15"/>
    <p:sldId id="330" r:id="rId16"/>
    <p:sldId id="332" r:id="rId17"/>
    <p:sldId id="331" r:id="rId18"/>
    <p:sldId id="277" r:id="rId19"/>
    <p:sldId id="333" r:id="rId20"/>
    <p:sldId id="280" r:id="rId21"/>
    <p:sldId id="324" r:id="rId22"/>
    <p:sldId id="334" r:id="rId23"/>
    <p:sldId id="282" r:id="rId24"/>
    <p:sldId id="261" r:id="rId25"/>
    <p:sldId id="294" r:id="rId26"/>
    <p:sldId id="295" r:id="rId27"/>
    <p:sldId id="296" r:id="rId28"/>
    <p:sldId id="260" r:id="rId29"/>
    <p:sldId id="297" r:id="rId30"/>
    <p:sldId id="263" r:id="rId31"/>
    <p:sldId id="299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24648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9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28</a:t>
            </a:r>
          </a:p>
        </p:txBody>
      </p:sp>
    </p:spTree>
    <p:extLst>
      <p:ext uri="{BB962C8B-B14F-4D97-AF65-F5344CB8AC3E}">
        <p14:creationId xmlns:p14="http://schemas.microsoft.com/office/powerpoint/2010/main" val="3660938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rương</a:t>
            </a:r>
            <a:r>
              <a:rPr lang="en-US" baseline="0" dirty="0"/>
              <a:t>, </a:t>
            </a:r>
            <a:r>
              <a:rPr lang="en-US" baseline="0" dirty="0" err="1"/>
              <a:t>hòm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82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8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4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Jack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6045F-C343-4255-B054-77D2AE83F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15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Hướng</a:t>
            </a:r>
            <a:r>
              <a:rPr lang="en-US" baseline="0" dirty="0"/>
              <a:t> </a:t>
            </a:r>
            <a:r>
              <a:rPr lang="en-US" baseline="0" dirty="0" err="1"/>
              <a:t>dẫn</a:t>
            </a:r>
            <a:r>
              <a:rPr lang="en-US" baseline="0" dirty="0"/>
              <a:t>: GV click </a:t>
            </a:r>
            <a:r>
              <a:rPr lang="en-US" baseline="0" dirty="0" err="1"/>
              <a:t>vào</a:t>
            </a:r>
            <a:r>
              <a:rPr lang="en-US" baseline="0" dirty="0"/>
              <a:t> </a:t>
            </a:r>
            <a:r>
              <a:rPr lang="en-US" baseline="0" dirty="0" err="1"/>
              <a:t>các</a:t>
            </a:r>
            <a:r>
              <a:rPr lang="en-US" baseline="0" dirty="0"/>
              <a:t> </a:t>
            </a:r>
            <a:r>
              <a:rPr lang="en-US" baseline="0" dirty="0" err="1"/>
              <a:t>hộp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78B41-365D-42D2-8D31-864F1E83FB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1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916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12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11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90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33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598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42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3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03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96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28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73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75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21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39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6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1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14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29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62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83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07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8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7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35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333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37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9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12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5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84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865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2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5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64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0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slide" Target="slide2.xml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hoc10.vn/doc-sach/toan-3-tap-2/1/133/28" TargetMode="External"/><Relationship Id="rId13" Type="http://schemas.openxmlformats.org/officeDocument/2006/relationships/image" Target="../media/image9.svg"/><Relationship Id="rId18" Type="http://schemas.openxmlformats.org/officeDocument/2006/relationships/image" Target="../media/image10.png"/><Relationship Id="rId3" Type="http://schemas.openxmlformats.org/officeDocument/2006/relationships/image" Target="../media/image12.png"/><Relationship Id="rId21" Type="http://schemas.openxmlformats.org/officeDocument/2006/relationships/image" Target="../media/image13.svg"/><Relationship Id="rId7" Type="http://schemas.openxmlformats.org/officeDocument/2006/relationships/hyperlink" Target="https://hoc10.vn/doc-sach/toan-3-tap-2/1/133/28/" TargetMode="External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" Type="http://schemas.openxmlformats.org/officeDocument/2006/relationships/image" Target="../media/image5.jpg"/><Relationship Id="rId16" Type="http://schemas.openxmlformats.org/officeDocument/2006/relationships/image" Target="../media/image8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7.svg"/><Relationship Id="rId5" Type="http://schemas.openxmlformats.org/officeDocument/2006/relationships/image" Target="../media/image11.png"/><Relationship Id="rId15" Type="http://schemas.openxmlformats.org/officeDocument/2006/relationships/image" Target="../media/image23.svg"/><Relationship Id="rId10" Type="http://schemas.openxmlformats.org/officeDocument/2006/relationships/image" Target="../media/image6.png"/><Relationship Id="rId19" Type="http://schemas.openxmlformats.org/officeDocument/2006/relationships/image" Target="../media/image15.svg"/><Relationship Id="rId4" Type="http://schemas.openxmlformats.org/officeDocument/2006/relationships/image" Target="../media/image21.svg"/><Relationship Id="rId9" Type="http://schemas.openxmlformats.org/officeDocument/2006/relationships/slide" Target="slide2.xml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28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slide" Target="slide2.xml"/><Relationship Id="rId7" Type="http://schemas.openxmlformats.org/officeDocument/2006/relationships/image" Target="../media/image9.svg"/><Relationship Id="rId12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28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24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gif"/><Relationship Id="rId12" Type="http://schemas.openxmlformats.org/officeDocument/2006/relationships/image" Target="../media/image22.gif"/><Relationship Id="rId17" Type="http://schemas.openxmlformats.org/officeDocument/2006/relationships/slide" Target="slide27.xml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jpeg"/><Relationship Id="rId15" Type="http://schemas.openxmlformats.org/officeDocument/2006/relationships/image" Target="../media/image24.png"/><Relationship Id="rId10" Type="http://schemas.openxmlformats.org/officeDocument/2006/relationships/slide" Target="slide25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gi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gif"/><Relationship Id="rId11" Type="http://schemas.openxmlformats.org/officeDocument/2006/relationships/image" Target="../media/image80.svg"/><Relationship Id="rId5" Type="http://schemas.openxmlformats.org/officeDocument/2006/relationships/slide" Target="slide23.xml"/><Relationship Id="rId10" Type="http://schemas.openxmlformats.org/officeDocument/2006/relationships/image" Target="../media/image30.png"/><Relationship Id="rId4" Type="http://schemas.openxmlformats.org/officeDocument/2006/relationships/image" Target="../media/image75.sv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slide" Target="slide23.xml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openxmlformats.org/officeDocument/2006/relationships/image" Target="../media/image80.svg"/><Relationship Id="rId5" Type="http://schemas.openxmlformats.org/officeDocument/2006/relationships/image" Target="../media/image27.gif"/><Relationship Id="rId10" Type="http://schemas.openxmlformats.org/officeDocument/2006/relationships/image" Target="../media/image30.png"/><Relationship Id="rId4" Type="http://schemas.openxmlformats.org/officeDocument/2006/relationships/image" Target="../media/image15.gif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slide" Target="slide23.xml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11" Type="http://schemas.openxmlformats.org/officeDocument/2006/relationships/image" Target="../media/image80.svg"/><Relationship Id="rId5" Type="http://schemas.openxmlformats.org/officeDocument/2006/relationships/image" Target="../media/image27.gif"/><Relationship Id="rId10" Type="http://schemas.openxmlformats.org/officeDocument/2006/relationships/image" Target="../media/image30.png"/><Relationship Id="rId4" Type="http://schemas.openxmlformats.org/officeDocument/2006/relationships/image" Target="../media/image15.gif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28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slide" Target="slide29.xml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2.png"/><Relationship Id="rId18" Type="http://schemas.openxmlformats.org/officeDocument/2006/relationships/image" Target="../media/image11.svg"/><Relationship Id="rId26" Type="http://schemas.openxmlformats.org/officeDocument/2006/relationships/image" Target="../media/image17.png"/><Relationship Id="rId3" Type="http://schemas.openxmlformats.org/officeDocument/2006/relationships/image" Target="../media/image59.svg"/><Relationship Id="rId21" Type="http://schemas.openxmlformats.org/officeDocument/2006/relationships/image" Target="../media/image10.png"/><Relationship Id="rId7" Type="http://schemas.openxmlformats.org/officeDocument/2006/relationships/image" Target="../media/image61.svg"/><Relationship Id="rId12" Type="http://schemas.openxmlformats.org/officeDocument/2006/relationships/image" Target="../media/image37.svg"/><Relationship Id="rId17" Type="http://schemas.openxmlformats.org/officeDocument/2006/relationships/image" Target="../media/image8.png"/><Relationship Id="rId25" Type="http://schemas.openxmlformats.org/officeDocument/2006/relationships/image" Target="../media/image53.svg"/><Relationship Id="rId2" Type="http://schemas.openxmlformats.org/officeDocument/2006/relationships/image" Target="../media/image43.png"/><Relationship Id="rId16" Type="http://schemas.openxmlformats.org/officeDocument/2006/relationships/image" Target="../media/image43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24" Type="http://schemas.openxmlformats.org/officeDocument/2006/relationships/image" Target="../media/image49.png"/><Relationship Id="rId5" Type="http://schemas.openxmlformats.org/officeDocument/2006/relationships/image" Target="../media/image47.svg"/><Relationship Id="rId15" Type="http://schemas.openxmlformats.org/officeDocument/2006/relationships/image" Target="../media/image48.png"/><Relationship Id="rId23" Type="http://schemas.openxmlformats.org/officeDocument/2006/relationships/slide" Target="slide30.xml"/><Relationship Id="rId10" Type="http://schemas.openxmlformats.org/officeDocument/2006/relationships/image" Target="../media/image35.svg"/><Relationship Id="rId19" Type="http://schemas.openxmlformats.org/officeDocument/2006/relationships/image" Target="../media/image13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image" Target="../media/image21.svg"/><Relationship Id="rId22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slide" Target="slide3.xml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10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slide" Target="slide32.xml"/><Relationship Id="rId18" Type="http://schemas.openxmlformats.org/officeDocument/2006/relationships/image" Target="../media/image63.png"/><Relationship Id="rId26" Type="http://schemas.openxmlformats.org/officeDocument/2006/relationships/image" Target="../media/image67.png"/><Relationship Id="rId3" Type="http://schemas.openxmlformats.org/officeDocument/2006/relationships/image" Target="../media/image50.png"/><Relationship Id="rId21" Type="http://schemas.openxmlformats.org/officeDocument/2006/relationships/slide" Target="slide36.xml"/><Relationship Id="rId7" Type="http://schemas.openxmlformats.org/officeDocument/2006/relationships/image" Target="../media/image104.svg"/><Relationship Id="rId12" Type="http://schemas.openxmlformats.org/officeDocument/2006/relationships/image" Target="../media/image60.png"/><Relationship Id="rId17" Type="http://schemas.openxmlformats.org/officeDocument/2006/relationships/slide" Target="slide34.xml"/><Relationship Id="rId25" Type="http://schemas.openxmlformats.org/officeDocument/2006/relationships/slide" Target="slide37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59.png"/><Relationship Id="rId24" Type="http://schemas.openxmlformats.org/officeDocument/2006/relationships/image" Target="../media/image66.png"/><Relationship Id="rId5" Type="http://schemas.openxmlformats.org/officeDocument/2006/relationships/image" Target="../media/image55.png"/><Relationship Id="rId15" Type="http://schemas.openxmlformats.org/officeDocument/2006/relationships/slide" Target="slide33.xml"/><Relationship Id="rId23" Type="http://schemas.openxmlformats.org/officeDocument/2006/relationships/slide" Target="slide38.xml"/><Relationship Id="rId28" Type="http://schemas.openxmlformats.org/officeDocument/2006/relationships/image" Target="../media/image118.svg"/><Relationship Id="rId10" Type="http://schemas.openxmlformats.org/officeDocument/2006/relationships/image" Target="../media/image58.png"/><Relationship Id="rId19" Type="http://schemas.openxmlformats.org/officeDocument/2006/relationships/slide" Target="slide35.xml"/><Relationship Id="rId31" Type="http://schemas.openxmlformats.org/officeDocument/2006/relationships/image" Target="../media/image17.png"/><Relationship Id="rId4" Type="http://schemas.openxmlformats.org/officeDocument/2006/relationships/image" Target="../media/image94.svg"/><Relationship Id="rId9" Type="http://schemas.openxmlformats.org/officeDocument/2006/relationships/image" Target="../media/image57.png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image" Target="../media/image68.png"/><Relationship Id="rId30" Type="http://schemas.openxmlformats.org/officeDocument/2006/relationships/image" Target="../media/image12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0.png"/><Relationship Id="rId7" Type="http://schemas.openxmlformats.org/officeDocument/2006/relationships/image" Target="../media/image12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slide" Target="slide31.xml"/><Relationship Id="rId10" Type="http://schemas.openxmlformats.org/officeDocument/2006/relationships/image" Target="../media/image17.png"/><Relationship Id="rId4" Type="http://schemas.openxmlformats.org/officeDocument/2006/relationships/image" Target="../media/image94.svg"/><Relationship Id="rId9" Type="http://schemas.openxmlformats.org/officeDocument/2006/relationships/image" Target="../media/image12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94.svg"/><Relationship Id="rId7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1.xml"/><Relationship Id="rId5" Type="http://schemas.openxmlformats.org/officeDocument/2006/relationships/image" Target="../media/image124.svg"/><Relationship Id="rId4" Type="http://schemas.openxmlformats.org/officeDocument/2006/relationships/image" Target="../media/image71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3.png"/><Relationship Id="rId1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hyperlink" Target="https://hoc10.vn/doc-sach/toan-3-tap-2/1/133/28/" TargetMode="External"/><Relationship Id="rId12" Type="http://schemas.openxmlformats.org/officeDocument/2006/relationships/image" Target="../media/image9.svg"/><Relationship Id="rId17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1.svg"/><Relationship Id="rId20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5" Type="http://schemas.openxmlformats.org/officeDocument/2006/relationships/image" Target="../media/image8.png"/><Relationship Id="rId10" Type="http://schemas.openxmlformats.org/officeDocument/2006/relationships/image" Target="../media/image7.svg"/><Relationship Id="rId19" Type="http://schemas.openxmlformats.org/officeDocument/2006/relationships/image" Target="../media/image9.png"/><Relationship Id="rId4" Type="http://schemas.openxmlformats.org/officeDocument/2006/relationships/image" Target="../media/image21.svg"/><Relationship Id="rId9" Type="http://schemas.openxmlformats.org/officeDocument/2006/relationships/image" Target="../media/image6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hoc10.vn/doc-sach/toan-3-tap-2/1/133/28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441160" y="2523080"/>
            <a:ext cx="1059279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VD6: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66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733184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42410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61483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980553" y="182020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461420" y="2775401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8945894" y="2279561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5888219" y="2208724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5408803" y="2715298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66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-3223" y="4198512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+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thấy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66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gần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với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hơn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 lvl="0" algn="just"/>
            <a:r>
              <a:rPr lang="en-US" sz="3200" dirty="0" err="1">
                <a:solidFill>
                  <a:srgbClr val="000000"/>
                </a:solidFill>
                <a:cs typeface="Arial"/>
              </a:rPr>
              <a:t>Vậy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Khi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66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hàng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chục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được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gọi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tiến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4169550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VD7: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67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771821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42410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61483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980553" y="182020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77274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461420" y="2826917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8945894" y="2253803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6735757" y="2318197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6256340" y="2850531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67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-3223" y="4198512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+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thấy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67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gần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với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hơn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 lvl="0" algn="just"/>
            <a:r>
              <a:rPr lang="en-US" sz="3200" dirty="0" err="1">
                <a:solidFill>
                  <a:srgbClr val="000000"/>
                </a:solidFill>
                <a:cs typeface="Arial"/>
              </a:rPr>
              <a:t>Vậy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Khi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67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hàng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chục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được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gọi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tiến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559139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VD8: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68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771821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42410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61483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980553" y="182020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461420" y="2826917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8984531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7529531" y="224736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7001497" y="2807596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68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-3223" y="4198512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+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thấy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68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gần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với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hơn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 lvl="0" algn="just"/>
            <a:r>
              <a:rPr lang="en-US" sz="3200" dirty="0" err="1">
                <a:solidFill>
                  <a:srgbClr val="000000"/>
                </a:solidFill>
                <a:cs typeface="Arial"/>
              </a:rPr>
              <a:t>Vậy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Khi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68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hàng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chục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được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gọi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tiến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8506079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210863"/>
            <a:chOff x="-6060154" y="-6875010"/>
            <a:chExt cx="18118856" cy="694599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9484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VD9: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69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771821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42410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61483" y="184811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044948" y="182020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590208" y="2826917"/>
            <a:ext cx="1081826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8984531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8215764" y="2318197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7585656" y="2826917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69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-3223" y="4198512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+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thấy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69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gần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với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hơn</a:t>
            </a:r>
            <a:endParaRPr lang="en-US" sz="3200" dirty="0">
              <a:solidFill>
                <a:srgbClr val="000000"/>
              </a:solidFill>
              <a:cs typeface="Arial"/>
            </a:endParaRPr>
          </a:p>
          <a:p>
            <a:pPr lvl="0" algn="just"/>
            <a:r>
              <a:rPr lang="en-US" sz="3200" dirty="0" err="1">
                <a:solidFill>
                  <a:srgbClr val="000000"/>
                </a:solidFill>
                <a:cs typeface="Arial"/>
              </a:rPr>
              <a:t>Vậy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Khi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cs typeface="Arial"/>
              </a:rPr>
              <a:t>69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hàng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chục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được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số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70 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cs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gọi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làm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tròn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cs typeface="Arial"/>
              </a:rPr>
              <a:t>tiến</a:t>
            </a:r>
            <a:r>
              <a:rPr lang="en-US" sz="3200" dirty="0">
                <a:solidFill>
                  <a:srgbClr val="000000"/>
                </a:solidFill>
                <a:cs typeface="Arial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623599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1582484"/>
            <a:chOff x="-6060154" y="-6875010"/>
            <a:chExt cx="18118856" cy="4971778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17681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927279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52071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728669" y="67614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694586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60510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6444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22019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361846" y="7276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261227" y="746975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342544" y="759850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9307077" y="73408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345727" y="71905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80086" y="1682838"/>
            <a:ext cx="901521" cy="83712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872469" y="1715039"/>
            <a:ext cx="946516" cy="84678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70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730847" y="1197727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10345727" y="1272863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7950175" y="1693574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68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063292" y="1715039"/>
            <a:ext cx="837129" cy="865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64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136011" y="1693574"/>
            <a:ext cx="837129" cy="865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63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256063" y="1693574"/>
            <a:ext cx="837129" cy="865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62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310104" y="1644198"/>
            <a:ext cx="837129" cy="865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61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973594" y="1715039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67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988682" y="1749383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66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915309" y="1715039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1728669" y="1191297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own Arrow 54"/>
          <p:cNvSpPr/>
          <p:nvPr/>
        </p:nvSpPr>
        <p:spPr>
          <a:xfrm>
            <a:off x="5419132" y="1236369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4583614" y="1197728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2674628" y="1210608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3634751" y="1240664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own Arrow 66"/>
          <p:cNvSpPr/>
          <p:nvPr/>
        </p:nvSpPr>
        <p:spPr>
          <a:xfrm>
            <a:off x="6361528" y="1223487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own Arrow 67"/>
          <p:cNvSpPr/>
          <p:nvPr/>
        </p:nvSpPr>
        <p:spPr>
          <a:xfrm>
            <a:off x="7238367" y="1200956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wn Arrow 68"/>
          <p:cNvSpPr/>
          <p:nvPr/>
        </p:nvSpPr>
        <p:spPr>
          <a:xfrm>
            <a:off x="8323021" y="1188078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Down Arrow 69"/>
          <p:cNvSpPr/>
          <p:nvPr/>
        </p:nvSpPr>
        <p:spPr>
          <a:xfrm>
            <a:off x="9288155" y="1265349"/>
            <a:ext cx="45719" cy="420711"/>
          </a:xfrm>
          <a:prstGeom prst="downArrow">
            <a:avLst/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8642" y="2794716"/>
            <a:ext cx="12153358" cy="406328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i="1" dirty="0" err="1" smtClean="0"/>
              <a:t>Khi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làm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tròn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đến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chục</a:t>
            </a:r>
            <a:r>
              <a:rPr lang="en-US" sz="4000" b="1" i="1" dirty="0" smtClean="0"/>
              <a:t>, ta so </a:t>
            </a:r>
            <a:r>
              <a:rPr lang="en-US" sz="4000" b="1" i="1" dirty="0" err="1" smtClean="0"/>
              <a:t>sánh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đơn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vị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với</a:t>
            </a:r>
            <a:r>
              <a:rPr lang="en-US" sz="4000" b="1" i="1" dirty="0" smtClean="0"/>
              <a:t> 5. </a:t>
            </a:r>
          </a:p>
          <a:p>
            <a:r>
              <a:rPr lang="en-US" sz="4000" dirty="0" smtClean="0"/>
              <a:t>    </a:t>
            </a:r>
            <a:r>
              <a:rPr lang="en-US" sz="4000" b="1" i="1" dirty="0" err="1" smtClean="0"/>
              <a:t>Nếu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đơn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vị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bé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5 </a:t>
            </a:r>
            <a:r>
              <a:rPr lang="en-US" sz="4000" b="1" i="1" dirty="0" err="1" smtClean="0"/>
              <a:t>thì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tròn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xuống</a:t>
            </a:r>
            <a:r>
              <a:rPr lang="en-US" sz="4000" b="1" i="1" dirty="0" smtClean="0"/>
              <a:t>; </a:t>
            </a:r>
          </a:p>
          <a:p>
            <a:r>
              <a:rPr lang="en-US" sz="4000" dirty="0"/>
              <a:t> </a:t>
            </a:r>
            <a:r>
              <a:rPr lang="en-US" sz="4000" dirty="0" smtClean="0"/>
              <a:t>   </a:t>
            </a:r>
            <a:r>
              <a:rPr lang="en-US" sz="4000" b="1" i="1" dirty="0" err="1" smtClean="0"/>
              <a:t>Nếu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đơn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vị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lớn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hoặc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bằng</a:t>
            </a:r>
            <a:r>
              <a:rPr lang="en-US" sz="4000" b="1" i="1" dirty="0" smtClean="0">
                <a:solidFill>
                  <a:srgbClr val="FF0000"/>
                </a:solidFill>
              </a:rPr>
              <a:t> 5 </a:t>
            </a:r>
            <a:r>
              <a:rPr lang="en-US" sz="4000" b="1" i="1" dirty="0" err="1" smtClean="0"/>
              <a:t>thì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tròn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lên</a:t>
            </a:r>
            <a:r>
              <a:rPr lang="en-US" sz="4000" b="1" i="1" dirty="0" smtClean="0"/>
              <a:t>.</a:t>
            </a:r>
            <a:endParaRPr lang="en-US" sz="4000" b="1" i="1" dirty="0"/>
          </a:p>
        </p:txBody>
      </p:sp>
      <p:sp>
        <p:nvSpPr>
          <p:cNvPr id="60" name="Rounded Rectangle 59"/>
          <p:cNvSpPr/>
          <p:nvPr/>
        </p:nvSpPr>
        <p:spPr>
          <a:xfrm>
            <a:off x="5022780" y="1715039"/>
            <a:ext cx="837129" cy="8650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65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54546" y="4507606"/>
            <a:ext cx="371802" cy="2189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Arrow 63"/>
          <p:cNvSpPr/>
          <p:nvPr/>
        </p:nvSpPr>
        <p:spPr>
          <a:xfrm>
            <a:off x="231205" y="5677437"/>
            <a:ext cx="371802" cy="2189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759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6" grpId="0" animBg="1"/>
      <p:bldP spid="48" grpId="0" animBg="1"/>
      <p:bldP spid="55" grpId="0" animBg="1"/>
      <p:bldP spid="59" grpId="0" animBg="1"/>
      <p:bldP spid="61" grpId="0" animBg="1"/>
      <p:bldP spid="63" grpId="0" animBg="1"/>
      <p:bldP spid="67" grpId="0" animBg="1"/>
      <p:bldP spid="68" grpId="0" animBg="1"/>
      <p:bldP spid="69" grpId="0" animBg="1"/>
      <p:bldP spid="70" grpId="0" animBg="1"/>
      <p:bldP spid="2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38" y="827433"/>
            <a:ext cx="1302405" cy="1152604"/>
            <a:chOff x="0" y="0"/>
            <a:chExt cx="4748051" cy="4228214"/>
          </a:xfrm>
        </p:grpSpPr>
        <p:pic>
          <p:nvPicPr>
            <p:cNvPr id="3" name="Picture 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44528" flipH="1">
              <a:off x="2841164" y="2033071"/>
              <a:ext cx="1318324" cy="53212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71905" y="3738046"/>
            <a:ext cx="1246311" cy="1154018"/>
            <a:chOff x="0" y="0"/>
            <a:chExt cx="4352754" cy="3730331"/>
          </a:xfrm>
        </p:grpSpPr>
        <p:pic>
          <p:nvPicPr>
            <p:cNvPr id="8" name="Picture 8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222866" flipH="1">
              <a:off x="108043" y="130350"/>
              <a:ext cx="4136668" cy="346963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470734">
              <a:off x="2490233" y="1463477"/>
              <a:ext cx="1500381" cy="12003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835712" flipH="1">
              <a:off x="2716650" y="1722588"/>
              <a:ext cx="1171989" cy="64992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91373" y="5577526"/>
            <a:ext cx="1329431" cy="1147847"/>
            <a:chOff x="0" y="0"/>
            <a:chExt cx="4748051" cy="4228214"/>
          </a:xfrm>
        </p:grpSpPr>
        <p:pic>
          <p:nvPicPr>
            <p:cNvPr id="12" name="Picture 12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1160993" y="5872753"/>
            <a:ext cx="853060" cy="852671"/>
            <a:chOff x="0" y="0"/>
            <a:chExt cx="1706120" cy="170534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21084042">
              <a:off x="294604" y="653021"/>
              <a:ext cx="1116913" cy="399296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8C22712-F527-9BDD-92AD-8063DE049236}"/>
              </a:ext>
            </a:extLst>
          </p:cNvPr>
          <p:cNvSpPr/>
          <p:nvPr/>
        </p:nvSpPr>
        <p:spPr>
          <a:xfrm>
            <a:off x="1715550" y="981241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25 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1D616F-0F10-F4EA-E7A1-BDECCEE8C177}"/>
              </a:ext>
            </a:extLst>
          </p:cNvPr>
          <p:cNvSpPr/>
          <p:nvPr/>
        </p:nvSpPr>
        <p:spPr>
          <a:xfrm>
            <a:off x="1717189" y="2352275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3EB420-1152-88AD-7A92-1A04032C002B}"/>
              </a:ext>
            </a:extLst>
          </p:cNvPr>
          <p:cNvSpPr/>
          <p:nvPr/>
        </p:nvSpPr>
        <p:spPr>
          <a:xfrm>
            <a:off x="1727021" y="3943202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11">
            <a:extLst>
              <a:ext uri="{FF2B5EF4-FFF2-40B4-BE49-F238E27FC236}">
                <a16:creationId xmlns:a16="http://schemas.microsoft.com/office/drawing/2014/main" id="{57983C7A-2BF1-312A-D923-639D7598C44D}"/>
              </a:ext>
            </a:extLst>
          </p:cNvPr>
          <p:cNvGrpSpPr/>
          <p:nvPr/>
        </p:nvGrpSpPr>
        <p:grpSpPr>
          <a:xfrm>
            <a:off x="129730" y="2247702"/>
            <a:ext cx="1301221" cy="1147846"/>
            <a:chOff x="0" y="0"/>
            <a:chExt cx="4748051" cy="4228214"/>
          </a:xfrm>
        </p:grpSpPr>
        <p:pic>
          <p:nvPicPr>
            <p:cNvPr id="31" name="Picture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BB4398F6-3C93-2EBD-86C1-13DDF4953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B97E07DE-B292-C991-B262-F8255B73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920B5D0C-945D-082B-17EB-D126DFB0A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sp>
        <p:nvSpPr>
          <p:cNvPr id="42" name="Rounded Rectangle 8">
            <a:extLst>
              <a:ext uri="{FF2B5EF4-FFF2-40B4-BE49-F238E27FC236}">
                <a16:creationId xmlns:a16="http://schemas.microsoft.com/office/drawing/2014/main" id="{7A1DD2A2-221B-38B3-CDBD-F83A5C4B97E1}"/>
              </a:ext>
            </a:extLst>
          </p:cNvPr>
          <p:cNvSpPr/>
          <p:nvPr/>
        </p:nvSpPr>
        <p:spPr>
          <a:xfrm>
            <a:off x="8534400" y="870759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DF2005D6-D627-A807-886F-118B4EC92CAC}"/>
              </a:ext>
            </a:extLst>
          </p:cNvPr>
          <p:cNvSpPr/>
          <p:nvPr/>
        </p:nvSpPr>
        <p:spPr>
          <a:xfrm>
            <a:off x="8534400" y="231773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8">
            <a:extLst>
              <a:ext uri="{FF2B5EF4-FFF2-40B4-BE49-F238E27FC236}">
                <a16:creationId xmlns:a16="http://schemas.microsoft.com/office/drawing/2014/main" id="{104424C1-0B5C-30DC-DD80-F0A4B3974CCE}"/>
              </a:ext>
            </a:extLst>
          </p:cNvPr>
          <p:cNvSpPr/>
          <p:nvPr/>
        </p:nvSpPr>
        <p:spPr>
          <a:xfrm>
            <a:off x="8534400" y="3782079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38" y="827433"/>
            <a:ext cx="1302405" cy="1152604"/>
            <a:chOff x="0" y="0"/>
            <a:chExt cx="4748051" cy="4228214"/>
          </a:xfrm>
        </p:grpSpPr>
        <p:pic>
          <p:nvPicPr>
            <p:cNvPr id="3" name="Picture 3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44528" flipH="1">
              <a:off x="2841164" y="2033071"/>
              <a:ext cx="1318324" cy="53212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71905" y="3738046"/>
            <a:ext cx="1246311" cy="1154018"/>
            <a:chOff x="0" y="0"/>
            <a:chExt cx="4352754" cy="3730331"/>
          </a:xfrm>
        </p:grpSpPr>
        <p:pic>
          <p:nvPicPr>
            <p:cNvPr id="8" name="Picture 8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222866" flipH="1">
              <a:off x="108043" y="130350"/>
              <a:ext cx="4136668" cy="346963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470734">
              <a:off x="2490233" y="1463477"/>
              <a:ext cx="1500381" cy="12003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835712" flipH="1">
              <a:off x="2716650" y="1722588"/>
              <a:ext cx="1171989" cy="64992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91373" y="5577526"/>
            <a:ext cx="1329431" cy="1147847"/>
            <a:chOff x="0" y="0"/>
            <a:chExt cx="4748051" cy="4228214"/>
          </a:xfrm>
        </p:grpSpPr>
        <p:pic>
          <p:nvPicPr>
            <p:cNvPr id="12" name="Picture 12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1160993" y="5872753"/>
            <a:ext cx="853060" cy="852671"/>
            <a:chOff x="0" y="0"/>
            <a:chExt cx="1706120" cy="170534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21084042">
              <a:off x="294604" y="653021"/>
              <a:ext cx="1116913" cy="399296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8C22712-F527-9BDD-92AD-8063DE049236}"/>
              </a:ext>
            </a:extLst>
          </p:cNvPr>
          <p:cNvSpPr/>
          <p:nvPr/>
        </p:nvSpPr>
        <p:spPr>
          <a:xfrm>
            <a:off x="1715550" y="981241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34 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1D616F-0F10-F4EA-E7A1-BDECCEE8C177}"/>
              </a:ext>
            </a:extLst>
          </p:cNvPr>
          <p:cNvSpPr/>
          <p:nvPr/>
        </p:nvSpPr>
        <p:spPr>
          <a:xfrm>
            <a:off x="1717189" y="2352275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87 </a:t>
            </a:r>
            <a:r>
              <a:rPr lang="en-US" sz="2800" dirty="0" err="1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3EB420-1152-88AD-7A92-1A04032C002B}"/>
              </a:ext>
            </a:extLst>
          </p:cNvPr>
          <p:cNvSpPr/>
          <p:nvPr/>
        </p:nvSpPr>
        <p:spPr>
          <a:xfrm>
            <a:off x="1727021" y="3943202"/>
            <a:ext cx="5238884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93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11">
            <a:extLst>
              <a:ext uri="{FF2B5EF4-FFF2-40B4-BE49-F238E27FC236}">
                <a16:creationId xmlns:a16="http://schemas.microsoft.com/office/drawing/2014/main" id="{57983C7A-2BF1-312A-D923-639D7598C44D}"/>
              </a:ext>
            </a:extLst>
          </p:cNvPr>
          <p:cNvGrpSpPr/>
          <p:nvPr/>
        </p:nvGrpSpPr>
        <p:grpSpPr>
          <a:xfrm>
            <a:off x="129730" y="2247702"/>
            <a:ext cx="1301221" cy="1147846"/>
            <a:chOff x="0" y="0"/>
            <a:chExt cx="4748051" cy="4228214"/>
          </a:xfrm>
        </p:grpSpPr>
        <p:pic>
          <p:nvPicPr>
            <p:cNvPr id="31" name="Picture 12">
              <a:hlinkClick r:id="rId2" action="ppaction://hlinksldjump"/>
              <a:extLst>
                <a:ext uri="{FF2B5EF4-FFF2-40B4-BE49-F238E27FC236}">
                  <a16:creationId xmlns:a16="http://schemas.microsoft.com/office/drawing/2014/main" id="{BB4398F6-3C93-2EBD-86C1-13DDF4953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B97E07DE-B292-C991-B262-F8255B73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920B5D0C-945D-082B-17EB-D126DFB0A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sp>
        <p:nvSpPr>
          <p:cNvPr id="42" name="Rounded Rectangle 8">
            <a:extLst>
              <a:ext uri="{FF2B5EF4-FFF2-40B4-BE49-F238E27FC236}">
                <a16:creationId xmlns:a16="http://schemas.microsoft.com/office/drawing/2014/main" id="{7A1DD2A2-221B-38B3-CDBD-F83A5C4B97E1}"/>
              </a:ext>
            </a:extLst>
          </p:cNvPr>
          <p:cNvSpPr/>
          <p:nvPr/>
        </p:nvSpPr>
        <p:spPr>
          <a:xfrm>
            <a:off x="8534400" y="870759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DF2005D6-D627-A807-886F-118B4EC92CAC}"/>
              </a:ext>
            </a:extLst>
          </p:cNvPr>
          <p:cNvSpPr/>
          <p:nvPr/>
        </p:nvSpPr>
        <p:spPr>
          <a:xfrm>
            <a:off x="8534400" y="231773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8">
            <a:extLst>
              <a:ext uri="{FF2B5EF4-FFF2-40B4-BE49-F238E27FC236}">
                <a16:creationId xmlns:a16="http://schemas.microsoft.com/office/drawing/2014/main" id="{104424C1-0B5C-30DC-DD80-F0A4B3974CCE}"/>
              </a:ext>
            </a:extLst>
          </p:cNvPr>
          <p:cNvSpPr/>
          <p:nvPr/>
        </p:nvSpPr>
        <p:spPr>
          <a:xfrm>
            <a:off x="8534400" y="3782079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334" dirty="0" smtClean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2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42516">
            <a:off x="4669087" y="3667346"/>
            <a:ext cx="2233604" cy="25600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148440" y="5814441"/>
            <a:ext cx="853060" cy="852671"/>
            <a:chOff x="0" y="0"/>
            <a:chExt cx="1706120" cy="170534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515958">
              <a:off x="294603" y="433660"/>
              <a:ext cx="1116913" cy="39929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216660" y="1777501"/>
            <a:ext cx="7699083" cy="1666162"/>
            <a:chOff x="-4557343" y="-539397"/>
            <a:chExt cx="15398165" cy="3332323"/>
          </a:xfrm>
        </p:grpSpPr>
        <p:sp>
          <p:nvSpPr>
            <p:cNvPr id="9" name="TextBox 9">
              <a:hlinkClick r:id="rId7"/>
            </p:cNvPr>
            <p:cNvSpPr txBox="1"/>
            <p:nvPr/>
          </p:nvSpPr>
          <p:spPr>
            <a:xfrm>
              <a:off x="-1685171" y="1142014"/>
              <a:ext cx="12525993" cy="11489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947"/>
                </a:lnSpc>
                <a:spcBef>
                  <a:spcPct val="0"/>
                </a:spcBef>
                <a:buClrTx/>
                <a:defRPr/>
              </a:pP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tròn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đến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hàng</a:t>
              </a:r>
              <a:r>
                <a:rPr lang="en-US" sz="3534" b="1" kern="1200" dirty="0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534" b="1" kern="1200" dirty="0" err="1"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trăm</a:t>
              </a:r>
              <a:endParaRPr lang="en-US" sz="3534" b="1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8"/>
            </p:cNvPr>
            <p:cNvSpPr txBox="1"/>
            <p:nvPr/>
          </p:nvSpPr>
          <p:spPr>
            <a:xfrm>
              <a:off x="-4557343" y="-539397"/>
              <a:ext cx="3767424" cy="3332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5289"/>
                </a:lnSpc>
                <a:buClrTx/>
                <a:defRPr/>
              </a:pPr>
              <a:r>
                <a:rPr lang="en-US" sz="6667" b="1" dirty="0">
                  <a:solidFill>
                    <a:srgbClr val="F7941D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endParaRPr lang="en-US" sz="6667" b="1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22556" y="3610459"/>
            <a:ext cx="2443793" cy="2206865"/>
            <a:chOff x="0" y="0"/>
            <a:chExt cx="4887585" cy="4413729"/>
          </a:xfrm>
        </p:grpSpPr>
        <p:pic>
          <p:nvPicPr>
            <p:cNvPr id="13" name="Picture 1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890778">
              <a:off x="375459" y="472049"/>
              <a:ext cx="4136668" cy="346963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1584380" flipH="1">
              <a:off x="615357" y="1707958"/>
              <a:ext cx="1500381" cy="120030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719021" y="1880258"/>
              <a:ext cx="1051561" cy="65321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546990" y="498568"/>
            <a:ext cx="2374025" cy="2114107"/>
            <a:chOff x="0" y="0"/>
            <a:chExt cx="4748051" cy="4228214"/>
          </a:xfrm>
        </p:grpSpPr>
        <p:pic>
          <p:nvPicPr>
            <p:cNvPr id="17" name="Picture 17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flipH="1">
              <a:off x="2841775" y="1886145"/>
              <a:ext cx="1318324" cy="532124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131520" y="1669907"/>
            <a:ext cx="2220210" cy="1919037"/>
            <a:chOff x="0" y="0"/>
            <a:chExt cx="4440421" cy="3838073"/>
          </a:xfrm>
        </p:grpSpPr>
        <p:pic>
          <p:nvPicPr>
            <p:cNvPr id="21" name="Picture 21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51876" y="184222"/>
              <a:ext cx="4136668" cy="346963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423412" y="1597227"/>
              <a:ext cx="1500381" cy="120030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403901">
              <a:off x="479679" y="1948544"/>
              <a:ext cx="1101190" cy="444480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4594926" y="452467"/>
            <a:ext cx="2220210" cy="1919037"/>
            <a:chOff x="0" y="0"/>
            <a:chExt cx="4440421" cy="3838073"/>
          </a:xfrm>
        </p:grpSpPr>
        <p:pic>
          <p:nvPicPr>
            <p:cNvPr id="25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51876" y="184222"/>
              <a:ext cx="4136668" cy="346963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423412" y="1597227"/>
              <a:ext cx="1500381" cy="1200305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835712">
              <a:off x="451904" y="1810795"/>
              <a:ext cx="1171989" cy="649921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1306192" y="2864268"/>
            <a:ext cx="2608126" cy="2447070"/>
            <a:chOff x="0" y="0"/>
            <a:chExt cx="5216252" cy="4894140"/>
          </a:xfrm>
        </p:grpSpPr>
        <p:pic>
          <p:nvPicPr>
            <p:cNvPr id="29" name="Picture 29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1502043">
              <a:off x="539792" y="712255"/>
              <a:ext cx="4136668" cy="3469630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-808441" flipH="1">
              <a:off x="1095424" y="2615969"/>
              <a:ext cx="1500381" cy="1200305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835712">
              <a:off x="1127398" y="2854323"/>
              <a:ext cx="1171989" cy="649921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8371768" flipH="1">
            <a:off x="7290421" y="913828"/>
            <a:ext cx="907775" cy="11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755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VD3: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234, 279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40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524262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4851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7276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1292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88353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28776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879668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753284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339403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200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324302" y="2781838"/>
            <a:ext cx="137804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300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Down Arrow 57"/>
          <p:cNvSpPr/>
          <p:nvPr/>
        </p:nvSpPr>
        <p:spPr>
          <a:xfrm>
            <a:off x="9740405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Down Arrow 59"/>
          <p:cNvSpPr/>
          <p:nvPr/>
        </p:nvSpPr>
        <p:spPr>
          <a:xfrm>
            <a:off x="3696237" y="2041302"/>
            <a:ext cx="45719" cy="680436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</a:rPr>
              <a:t>+Ta </a:t>
            </a:r>
            <a:r>
              <a:rPr lang="en-US" sz="3200" dirty="0" err="1" smtClean="0">
                <a:solidFill>
                  <a:srgbClr val="000000"/>
                </a:solidFill>
              </a:rPr>
              <a:t>thấy</a:t>
            </a:r>
            <a:r>
              <a:rPr lang="en-US" sz="3200" dirty="0" smtClean="0">
                <a:solidFill>
                  <a:srgbClr val="000000"/>
                </a:solidFill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234 </a:t>
            </a:r>
            <a:r>
              <a:rPr lang="en-US" sz="3200" dirty="0" err="1" smtClean="0">
                <a:solidFill>
                  <a:srgbClr val="000000"/>
                </a:solidFill>
              </a:rPr>
              <a:t>gần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200 </a:t>
            </a:r>
            <a:r>
              <a:rPr lang="en-US" sz="3200" dirty="0" err="1" smtClean="0">
                <a:solidFill>
                  <a:srgbClr val="000000"/>
                </a:solidFill>
              </a:rPr>
              <a:t>hơn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3200" dirty="0" err="1" smtClean="0">
                <a:solidFill>
                  <a:srgbClr val="000000"/>
                </a:solidFill>
              </a:rPr>
              <a:t>Vậy</a:t>
            </a:r>
            <a:r>
              <a:rPr lang="en-US" sz="3200" dirty="0" smtClean="0">
                <a:solidFill>
                  <a:srgbClr val="000000"/>
                </a:solidFill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</a:rPr>
              <a:t>Khi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làm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tròn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234 </a:t>
            </a:r>
            <a:r>
              <a:rPr lang="en-US" sz="3200" dirty="0" err="1" smtClean="0">
                <a:solidFill>
                  <a:srgbClr val="000000"/>
                </a:solidFill>
              </a:rPr>
              <a:t>đến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hàng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trăm</a:t>
            </a:r>
            <a:r>
              <a:rPr lang="en-US" sz="3200" dirty="0" smtClean="0">
                <a:solidFill>
                  <a:srgbClr val="000000"/>
                </a:solidFill>
              </a:rPr>
              <a:t>,  ta </a:t>
            </a:r>
            <a:r>
              <a:rPr lang="en-US" sz="3200" dirty="0" err="1" smtClean="0">
                <a:solidFill>
                  <a:srgbClr val="000000"/>
                </a:solidFill>
              </a:rPr>
              <a:t>được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200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87519" y="2807596"/>
            <a:ext cx="132651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234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119552" y="2807596"/>
            <a:ext cx="132651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279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7776694" y="2062765"/>
            <a:ext cx="45719" cy="680436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1668" y="5200918"/>
            <a:ext cx="11874321" cy="14037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</a:rPr>
              <a:t>+Ta </a:t>
            </a:r>
            <a:r>
              <a:rPr lang="en-US" sz="3200" dirty="0" err="1" smtClean="0">
                <a:solidFill>
                  <a:srgbClr val="000000"/>
                </a:solidFill>
              </a:rPr>
              <a:t>thấy</a:t>
            </a:r>
            <a:r>
              <a:rPr lang="en-US" sz="3200" dirty="0" smtClean="0">
                <a:solidFill>
                  <a:srgbClr val="000000"/>
                </a:solidFill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279 </a:t>
            </a:r>
            <a:r>
              <a:rPr lang="en-US" sz="3200" dirty="0" err="1" smtClean="0">
                <a:solidFill>
                  <a:srgbClr val="000000"/>
                </a:solidFill>
              </a:rPr>
              <a:t>gần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với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300 </a:t>
            </a:r>
            <a:r>
              <a:rPr lang="en-US" sz="3200" dirty="0" err="1" smtClean="0">
                <a:solidFill>
                  <a:srgbClr val="000000"/>
                </a:solidFill>
              </a:rPr>
              <a:t>hơn</a:t>
            </a:r>
            <a:r>
              <a:rPr lang="en-US" sz="32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3200" dirty="0" err="1" smtClean="0">
                <a:solidFill>
                  <a:srgbClr val="000000"/>
                </a:solidFill>
              </a:rPr>
              <a:t>Vậy</a:t>
            </a:r>
            <a:r>
              <a:rPr lang="en-US" sz="3200" dirty="0" smtClean="0">
                <a:solidFill>
                  <a:srgbClr val="000000"/>
                </a:solidFill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</a:rPr>
              <a:t>Khi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làm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tròn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smtClean="0">
                <a:solidFill>
                  <a:srgbClr val="000000"/>
                </a:solidFill>
              </a:rPr>
              <a:t> 279 </a:t>
            </a:r>
            <a:r>
              <a:rPr lang="en-US" sz="3200" dirty="0" err="1" smtClean="0">
                <a:solidFill>
                  <a:srgbClr val="000000"/>
                </a:solidFill>
              </a:rPr>
              <a:t>đến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hàng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trăm</a:t>
            </a:r>
            <a:r>
              <a:rPr lang="en-US" sz="3200" dirty="0" smtClean="0">
                <a:solidFill>
                  <a:srgbClr val="000000"/>
                </a:solidFill>
              </a:rPr>
              <a:t>,  ta </a:t>
            </a:r>
            <a:r>
              <a:rPr lang="en-US" sz="3200" dirty="0" err="1" smtClean="0">
                <a:solidFill>
                  <a:srgbClr val="000000"/>
                </a:solidFill>
              </a:rPr>
              <a:t>được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</a:rPr>
              <a:t>số</a:t>
            </a:r>
            <a:r>
              <a:rPr lang="en-US" sz="3200" dirty="0" smtClean="0">
                <a:solidFill>
                  <a:srgbClr val="000000"/>
                </a:solidFill>
              </a:rPr>
              <a:t> 300</a:t>
            </a:r>
          </a:p>
        </p:txBody>
      </p:sp>
    </p:spTree>
    <p:extLst>
      <p:ext uri="{BB962C8B-B14F-4D97-AF65-F5344CB8AC3E}">
        <p14:creationId xmlns:p14="http://schemas.microsoft.com/office/powerpoint/2010/main" val="24615659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1582484"/>
            <a:chOff x="-6060154" y="-6875010"/>
            <a:chExt cx="18118856" cy="4971778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17681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  <a:r>
                <a:rPr lang="en-US" sz="40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57577" y="1120462"/>
            <a:ext cx="11307651" cy="48166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smtClean="0"/>
              <a:t>   </a:t>
            </a:r>
            <a:r>
              <a:rPr lang="en-US" sz="4000" b="1" dirty="0" err="1" smtClean="0"/>
              <a:t>Khi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làm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tròn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số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đến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hàng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trăm</a:t>
            </a:r>
            <a:r>
              <a:rPr lang="en-US" sz="4000" b="1" dirty="0" smtClean="0"/>
              <a:t>, ta so </a:t>
            </a:r>
            <a:r>
              <a:rPr lang="en-US" sz="4000" b="1" dirty="0" err="1" smtClean="0"/>
              <a:t>sánh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chữ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số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hàng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chục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với</a:t>
            </a:r>
            <a:r>
              <a:rPr lang="en-US" sz="4000" b="1" dirty="0" smtClean="0"/>
              <a:t> 5:</a:t>
            </a:r>
          </a:p>
          <a:p>
            <a:r>
              <a:rPr lang="en-US" sz="4000" b="1" dirty="0" smtClean="0"/>
              <a:t>      </a:t>
            </a:r>
            <a:r>
              <a:rPr lang="en-US" sz="4000" b="1" i="1" dirty="0" err="1" smtClean="0"/>
              <a:t>Nếu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chục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bé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5 </a:t>
            </a:r>
            <a:r>
              <a:rPr lang="en-US" sz="4000" b="1" i="1" dirty="0" err="1" smtClean="0"/>
              <a:t>thì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tròn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xuống</a:t>
            </a:r>
            <a:r>
              <a:rPr lang="en-US" sz="4000" b="1" i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sz="4000" b="1" i="1" dirty="0" smtClean="0"/>
              <a:t>     </a:t>
            </a:r>
            <a:r>
              <a:rPr lang="en-US" sz="4000" b="1" i="1" dirty="0" err="1" smtClean="0"/>
              <a:t>Nếu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chữ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số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hàng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chục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lớn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hoặc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bằng</a:t>
            </a:r>
            <a:r>
              <a:rPr lang="en-US" sz="4000" b="1" i="1" dirty="0" smtClean="0">
                <a:solidFill>
                  <a:srgbClr val="FF0000"/>
                </a:solidFill>
              </a:rPr>
              <a:t> 5</a:t>
            </a:r>
            <a:r>
              <a:rPr lang="en-US" sz="4000" b="1" i="1" dirty="0" smtClean="0"/>
              <a:t> </a:t>
            </a:r>
            <a:r>
              <a:rPr lang="en-US" sz="4000" b="1" i="1" dirty="0" err="1" smtClean="0"/>
              <a:t>thì</a:t>
            </a:r>
            <a:r>
              <a:rPr lang="en-US" sz="4000" b="1" i="1" dirty="0" smtClean="0"/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làm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tròn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lên</a:t>
            </a:r>
            <a:r>
              <a:rPr lang="en-US" sz="4000" b="1" i="1" dirty="0" smtClean="0"/>
              <a:t>.</a:t>
            </a:r>
            <a:endParaRPr lang="en-US" sz="4000" b="1" i="1" dirty="0"/>
          </a:p>
        </p:txBody>
      </p:sp>
      <p:sp>
        <p:nvSpPr>
          <p:cNvPr id="3" name="Right Arrow 2"/>
          <p:cNvSpPr/>
          <p:nvPr/>
        </p:nvSpPr>
        <p:spPr>
          <a:xfrm>
            <a:off x="417106" y="3013657"/>
            <a:ext cx="432900" cy="360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417106" y="4325155"/>
            <a:ext cx="432900" cy="360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Quad Arrow Callout 3"/>
          <p:cNvSpPr/>
          <p:nvPr/>
        </p:nvSpPr>
        <p:spPr>
          <a:xfrm>
            <a:off x="417106" y="1918952"/>
            <a:ext cx="216450" cy="296214"/>
          </a:xfrm>
          <a:prstGeom prst="quadArrow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51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A3076A-11BF-3F65-3624-B0787482961C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5BC6574-346E-5FD5-1355-F3164A150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4E1CB3-089F-DCD0-CDC9-25D1CF6D924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38" y="767345"/>
            <a:ext cx="1302405" cy="1152604"/>
            <a:chOff x="0" y="0"/>
            <a:chExt cx="4748051" cy="4228214"/>
          </a:xfrm>
        </p:grpSpPr>
        <p:pic>
          <p:nvPicPr>
            <p:cNvPr id="3" name="Picture 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44528" flipH="1">
              <a:off x="2841164" y="2033071"/>
              <a:ext cx="1318324" cy="53212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71905" y="3677958"/>
            <a:ext cx="1246311" cy="1154018"/>
            <a:chOff x="0" y="0"/>
            <a:chExt cx="4352754" cy="3730331"/>
          </a:xfrm>
        </p:grpSpPr>
        <p:pic>
          <p:nvPicPr>
            <p:cNvPr id="8" name="Picture 8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222866" flipH="1">
              <a:off x="108043" y="130350"/>
              <a:ext cx="4136668" cy="346963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470734">
              <a:off x="2490233" y="1463477"/>
              <a:ext cx="1500381" cy="12003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835712" flipH="1">
              <a:off x="2716650" y="1722588"/>
              <a:ext cx="1171989" cy="64992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91373" y="5517438"/>
            <a:ext cx="1329431" cy="1147847"/>
            <a:chOff x="0" y="0"/>
            <a:chExt cx="4748051" cy="4228214"/>
          </a:xfrm>
        </p:grpSpPr>
        <p:pic>
          <p:nvPicPr>
            <p:cNvPr id="12" name="Picture 12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8C22712-F527-9BDD-92AD-8063DE049236}"/>
              </a:ext>
            </a:extLst>
          </p:cNvPr>
          <p:cNvSpPr/>
          <p:nvPr/>
        </p:nvSpPr>
        <p:spPr>
          <a:xfrm>
            <a:off x="1715550" y="921153"/>
            <a:ext cx="7479250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h</a:t>
            </a:r>
            <a:r>
              <a:rPr lang="vi-VN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231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1D616F-0F10-F4EA-E7A1-BDECCEE8C177}"/>
              </a:ext>
            </a:extLst>
          </p:cNvPr>
          <p:cNvSpPr/>
          <p:nvPr/>
        </p:nvSpPr>
        <p:spPr>
          <a:xfrm>
            <a:off x="1717189" y="2292187"/>
            <a:ext cx="7477611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h</a:t>
            </a:r>
            <a:r>
              <a:rPr lang="vi-VN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243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3EB420-1152-88AD-7A92-1A04032C002B}"/>
              </a:ext>
            </a:extLst>
          </p:cNvPr>
          <p:cNvSpPr/>
          <p:nvPr/>
        </p:nvSpPr>
        <p:spPr>
          <a:xfrm>
            <a:off x="1727021" y="3883114"/>
            <a:ext cx="7467779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lang="en-US" sz="28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268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11">
            <a:extLst>
              <a:ext uri="{FF2B5EF4-FFF2-40B4-BE49-F238E27FC236}">
                <a16:creationId xmlns:a16="http://schemas.microsoft.com/office/drawing/2014/main" id="{57983C7A-2BF1-312A-D923-639D7598C44D}"/>
              </a:ext>
            </a:extLst>
          </p:cNvPr>
          <p:cNvGrpSpPr/>
          <p:nvPr/>
        </p:nvGrpSpPr>
        <p:grpSpPr>
          <a:xfrm>
            <a:off x="129730" y="2187614"/>
            <a:ext cx="1301221" cy="1147846"/>
            <a:chOff x="0" y="0"/>
            <a:chExt cx="4748051" cy="4228214"/>
          </a:xfrm>
        </p:grpSpPr>
        <p:pic>
          <p:nvPicPr>
            <p:cNvPr id="31" name="Picture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BB4398F6-3C93-2EBD-86C1-13DDF4953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B97E07DE-B292-C991-B262-F8255B73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5025" y="1877477"/>
              <a:ext cx="1500381" cy="1200305"/>
            </a:xfrm>
            <a:prstGeom prst="rect">
              <a:avLst/>
            </a:prstGeom>
          </p:spPr>
        </p:pic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920B5D0C-945D-082B-17EB-D126DFB0A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240067">
              <a:off x="698917" y="2261492"/>
              <a:ext cx="1168123" cy="725620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DC7A4AF-BCD0-68FC-4BF5-F9F0365F5D35}"/>
              </a:ext>
            </a:extLst>
          </p:cNvPr>
          <p:cNvSpPr/>
          <p:nvPr/>
        </p:nvSpPr>
        <p:spPr>
          <a:xfrm>
            <a:off x="1727020" y="5565101"/>
            <a:ext cx="7467778" cy="945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8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vi-VN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sz="2800" kern="12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</a:t>
            </a:r>
            <a:r>
              <a:rPr lang="en-US" sz="280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285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kern="1200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kern="1200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Rounded Rectangle 8">
            <a:extLst>
              <a:ext uri="{FF2B5EF4-FFF2-40B4-BE49-F238E27FC236}">
                <a16:creationId xmlns:a16="http://schemas.microsoft.com/office/drawing/2014/main" id="{7A1DD2A2-221B-38B3-CDBD-F83A5C4B97E1}"/>
              </a:ext>
            </a:extLst>
          </p:cNvPr>
          <p:cNvSpPr/>
          <p:nvPr/>
        </p:nvSpPr>
        <p:spPr>
          <a:xfrm>
            <a:off x="10131849" y="97488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DF2005D6-D627-A807-886F-118B4EC92CAC}"/>
              </a:ext>
            </a:extLst>
          </p:cNvPr>
          <p:cNvSpPr/>
          <p:nvPr/>
        </p:nvSpPr>
        <p:spPr>
          <a:xfrm>
            <a:off x="10131849" y="2292187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  <a:endParaRPr lang="en-US" sz="3334" kern="12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8">
            <a:extLst>
              <a:ext uri="{FF2B5EF4-FFF2-40B4-BE49-F238E27FC236}">
                <a16:creationId xmlns:a16="http://schemas.microsoft.com/office/drawing/2014/main" id="{104424C1-0B5C-30DC-DD80-F0A4B3974CCE}"/>
              </a:ext>
            </a:extLst>
          </p:cNvPr>
          <p:cNvSpPr/>
          <p:nvPr/>
        </p:nvSpPr>
        <p:spPr>
          <a:xfrm>
            <a:off x="10131849" y="383850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Rounded Rectangle 8">
            <a:extLst>
              <a:ext uri="{FF2B5EF4-FFF2-40B4-BE49-F238E27FC236}">
                <a16:creationId xmlns:a16="http://schemas.microsoft.com/office/drawing/2014/main" id="{0F3819EC-FF59-8DFF-991F-6EF86DD6604F}"/>
              </a:ext>
            </a:extLst>
          </p:cNvPr>
          <p:cNvSpPr/>
          <p:nvPr/>
        </p:nvSpPr>
        <p:spPr>
          <a:xfrm>
            <a:off x="10131849" y="5410231"/>
            <a:ext cx="1574800" cy="945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en-US" sz="3334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  <a:r>
              <a:rPr lang="en-US" sz="3334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525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34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09EADC-9145-B336-F4CA-FDA164F51B28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A7050D70-5D59-16DB-BA71-4A8ED8FC9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C5F1C1-7196-4879-2378-E00759918DD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1" y="4191000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0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effectLst/>
                <a:uLnTx/>
                <a:uFillTx/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8D170-5612-AC26-1628-49BC0A67A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3200" y="1143000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3384030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12170764" y="3694574"/>
            <a:ext cx="2090890" cy="114594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FA828D72-6A2C-0C41-D77B-CEC9B75D2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74788" y="2451100"/>
            <a:ext cx="609600" cy="609600"/>
          </a:xfrm>
          <a:prstGeom prst="rect">
            <a:avLst/>
          </a:prstGeom>
        </p:spPr>
      </p:pic>
      <p:pic>
        <p:nvPicPr>
          <p:cNvPr id="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9F86808-FE2F-6AD2-3BDB-B488F6BB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019300" y="4724400"/>
            <a:ext cx="609600" cy="609600"/>
          </a:xfrm>
          <a:prstGeom prst="rect">
            <a:avLst/>
          </a:prstGeom>
        </p:spPr>
      </p:pic>
      <p:pic>
        <p:nvPicPr>
          <p:cNvPr id="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098CDDF-CE90-2097-625F-6554C696E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43000" y="5318178"/>
            <a:ext cx="609600" cy="609600"/>
          </a:xfrm>
          <a:prstGeom prst="rect">
            <a:avLst/>
          </a:prstGeom>
        </p:spPr>
      </p:pic>
      <p:pic>
        <p:nvPicPr>
          <p:cNvPr id="15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9B658BA8-4954-FBF3-07C3-B7EC0AC0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41920" y="3797301"/>
            <a:ext cx="609600" cy="609600"/>
          </a:xfrm>
          <a:prstGeom prst="rect">
            <a:avLst/>
          </a:prstGeom>
        </p:spPr>
      </p:pic>
      <p:sp>
        <p:nvSpPr>
          <p:cNvPr id="16" name="TextBox 15">
            <a:hlinkClick r:id="rId17" action="ppaction://hlinksldjump"/>
            <a:extLst>
              <a:ext uri="{FF2B5EF4-FFF2-40B4-BE49-F238E27FC236}">
                <a16:creationId xmlns:a16="http://schemas.microsoft.com/office/drawing/2014/main" id="{0A29C80A-A990-DC92-825C-F42AB65D1AB6}"/>
              </a:ext>
            </a:extLst>
          </p:cNvPr>
          <p:cNvSpPr txBox="1"/>
          <p:nvPr/>
        </p:nvSpPr>
        <p:spPr>
          <a:xfrm>
            <a:off x="10337800" y="5927778"/>
            <a:ext cx="14732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Hoàn </a:t>
            </a:r>
            <a:r>
              <a:rPr lang="en-US" dirty="0" err="1">
                <a:latin typeface="+mn-lt"/>
              </a:rPr>
              <a:t>thành</a:t>
            </a:r>
            <a:endParaRPr lang="en-US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DA4248-D94D-FDC3-E485-9BCA6FF111E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34375 -0.4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88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D819276-4142-5CED-9C4D-6669AE465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3183" y="317473"/>
            <a:ext cx="10225825" cy="2918447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8A40C0-E0C4-F3C0-476C-BFECFB837627}"/>
              </a:ext>
            </a:extLst>
          </p:cNvPr>
          <p:cNvSpPr txBox="1"/>
          <p:nvPr/>
        </p:nvSpPr>
        <p:spPr>
          <a:xfrm>
            <a:off x="489397" y="440624"/>
            <a:ext cx="92727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Quan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sát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tia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rồi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312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hàng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A01C75-31F8-F53F-CCA1-7D07F0DB8B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69" y="1375304"/>
            <a:ext cx="9053847" cy="83490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465BD7E-A8FA-3CE2-2A5D-D96E73C6F9CA}"/>
              </a:ext>
            </a:extLst>
          </p:cNvPr>
          <p:cNvGrpSpPr/>
          <p:nvPr/>
        </p:nvGrpSpPr>
        <p:grpSpPr>
          <a:xfrm>
            <a:off x="5006982" y="2509603"/>
            <a:ext cx="3105114" cy="1893899"/>
            <a:chOff x="5006982" y="2509603"/>
            <a:chExt cx="3105114" cy="18938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0FADFC-65CA-C165-0615-126959EC5C52}"/>
                </a:ext>
              </a:extLst>
            </p:cNvPr>
            <p:cNvGrpSpPr/>
            <p:nvPr/>
          </p:nvGrpSpPr>
          <p:grpSpPr>
            <a:xfrm>
              <a:off x="5006982" y="2509603"/>
              <a:ext cx="3105114" cy="1893899"/>
              <a:chOff x="5006982" y="2509603"/>
              <a:chExt cx="3105114" cy="1893899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327881EF-C168-193C-2FC4-6F217AF15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5006982" y="2509603"/>
                <a:ext cx="3105114" cy="189389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291508" y="2882983"/>
                <a:ext cx="2092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FF738F-F726-E719-553A-89F457F5552C}"/>
                </a:ext>
              </a:extLst>
            </p:cNvPr>
            <p:cNvSpPr txBox="1"/>
            <p:nvPr/>
          </p:nvSpPr>
          <p:spPr>
            <a:xfrm>
              <a:off x="5191442" y="2837290"/>
              <a:ext cx="273619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latin typeface="+mn-lt"/>
                </a:rPr>
                <a:t>Làm tròn số 312 đến hàng </a:t>
              </a:r>
              <a:r>
                <a:rPr lang="en-US" sz="2400" dirty="0" err="1">
                  <a:latin typeface="+mn-lt"/>
                </a:rPr>
                <a:t>trăm</a:t>
              </a:r>
              <a:r>
                <a:rPr lang="vi-VN" sz="2400" dirty="0">
                  <a:latin typeface="+mn-lt"/>
                </a:rPr>
                <a:t>, ta được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số</a:t>
              </a:r>
              <a:r>
                <a:rPr lang="vi-VN" sz="2400" dirty="0">
                  <a:latin typeface="+mn-lt"/>
                </a:rPr>
                <a:t> 300.</a:t>
              </a:r>
              <a:endParaRPr lang="en-US" sz="2400" dirty="0">
                <a:latin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622A9CA-0F18-A188-853A-9BEBB4B707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61F9F1A2-E912-288E-F75B-7720672D857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8" name="Picture 7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B5D73745-E02B-1894-C790-58E113F86F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D500437A-6DCC-DE53-FF7F-E85DC3B0224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C98F4A4-461D-7966-0109-C25B6DBBA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" y="317473"/>
            <a:ext cx="12028868" cy="2918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80E3A0-8EAB-E59B-800F-3DE07D31CE4B}"/>
              </a:ext>
            </a:extLst>
          </p:cNvPr>
          <p:cNvSpPr txBox="1"/>
          <p:nvPr/>
        </p:nvSpPr>
        <p:spPr>
          <a:xfrm>
            <a:off x="965915" y="459431"/>
            <a:ext cx="9955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Quan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sát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tia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rồi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350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hàng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4EFA5-B8E3-4D90-54AE-C1CD161253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6373" y="1375304"/>
            <a:ext cx="9195514" cy="8349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A68E8E6-1758-23B6-5742-43CBA3DC43D9}"/>
              </a:ext>
            </a:extLst>
          </p:cNvPr>
          <p:cNvGrpSpPr/>
          <p:nvPr/>
        </p:nvGrpSpPr>
        <p:grpSpPr>
          <a:xfrm>
            <a:off x="5006982" y="2509603"/>
            <a:ext cx="3105114" cy="1893899"/>
            <a:chOff x="5006982" y="2509603"/>
            <a:chExt cx="3105114" cy="189389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86CE23D-433F-26E1-AD4D-35666BF2910D}"/>
                </a:ext>
              </a:extLst>
            </p:cNvPr>
            <p:cNvGrpSpPr/>
            <p:nvPr/>
          </p:nvGrpSpPr>
          <p:grpSpPr>
            <a:xfrm>
              <a:off x="5006982" y="2509603"/>
              <a:ext cx="3105114" cy="1893899"/>
              <a:chOff x="5006982" y="2509603"/>
              <a:chExt cx="3105114" cy="1893899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831D6340-C9BC-1ECD-3576-4EFE2E1F8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5006982" y="2509603"/>
                <a:ext cx="3105114" cy="1893899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6A7184-26AD-32A4-F55D-95CDEC97946C}"/>
                  </a:ext>
                </a:extLst>
              </p:cNvPr>
              <p:cNvSpPr txBox="1"/>
              <p:nvPr/>
            </p:nvSpPr>
            <p:spPr>
              <a:xfrm>
                <a:off x="5291508" y="2882983"/>
                <a:ext cx="20927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AE9506-F515-69C9-A6B6-AEFFF3021411}"/>
                </a:ext>
              </a:extLst>
            </p:cNvPr>
            <p:cNvSpPr txBox="1"/>
            <p:nvPr/>
          </p:nvSpPr>
          <p:spPr>
            <a:xfrm>
              <a:off x="5264110" y="2856387"/>
              <a:ext cx="275604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>
                  <a:latin typeface="+mn-lt"/>
                </a:rPr>
                <a:t>Làm tròn số 350 đến hàng </a:t>
              </a:r>
              <a:r>
                <a:rPr lang="en-US" sz="2400" dirty="0" err="1">
                  <a:latin typeface="+mn-lt"/>
                </a:rPr>
                <a:t>trăm</a:t>
              </a:r>
              <a:r>
                <a:rPr lang="vi-VN" sz="2400" dirty="0">
                  <a:latin typeface="+mn-lt"/>
                </a:rPr>
                <a:t>, ta được</a:t>
              </a:r>
              <a:r>
                <a:rPr lang="en-US" sz="2400" dirty="0">
                  <a:latin typeface="+mn-lt"/>
                </a:rPr>
                <a:t> </a:t>
              </a:r>
              <a:r>
                <a:rPr lang="en-US" sz="2400" dirty="0" err="1">
                  <a:latin typeface="+mn-lt"/>
                </a:rPr>
                <a:t>số</a:t>
              </a:r>
              <a:r>
                <a:rPr lang="vi-VN" sz="2400" dirty="0">
                  <a:latin typeface="+mn-lt"/>
                </a:rPr>
                <a:t> 400</a:t>
              </a:r>
              <a:r>
                <a:rPr lang="en-US" sz="2400" dirty="0">
                  <a:latin typeface="+mn-lt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0F2098-C215-9D46-A016-B898BC6E28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279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sney-jake-and-the-neverland-pirates-clip-art-images--29662.gif">
            <a:hlinkClick r:id="rId3" action="ppaction://hlinksldjump"/>
            <a:extLst>
              <a:ext uri="{FF2B5EF4-FFF2-40B4-BE49-F238E27FC236}">
                <a16:creationId xmlns:a16="http://schemas.microsoft.com/office/drawing/2014/main" id="{87A1CF01-ECAA-B52F-C042-C96000DB8F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23" name="Picture 22" descr="disney-jake-and-the-neverland-pirates-clip-art-images--29681.gif">
            <a:hlinkClick r:id="rId3" action="ppaction://hlinksldjump"/>
            <a:extLst>
              <a:ext uri="{FF2B5EF4-FFF2-40B4-BE49-F238E27FC236}">
                <a16:creationId xmlns:a16="http://schemas.microsoft.com/office/drawing/2014/main" id="{33D6EE9F-F845-8EB8-1710-9F177B898C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3352801"/>
            <a:ext cx="2286000" cy="2733675"/>
          </a:xfrm>
          <a:prstGeom prst="rect">
            <a:avLst/>
          </a:prstGeom>
        </p:spPr>
      </p:pic>
      <p:pic>
        <p:nvPicPr>
          <p:cNvPr id="24" name="Picture 23" descr="020cafd9e8d2e8024e60e3d66391fe0e.png">
            <a:hlinkClick r:id="rId3" action="ppaction://hlinksldjump"/>
            <a:extLst>
              <a:ext uri="{FF2B5EF4-FFF2-40B4-BE49-F238E27FC236}">
                <a16:creationId xmlns:a16="http://schemas.microsoft.com/office/drawing/2014/main" id="{CBF14615-90D4-99FD-CBB1-4D609D99B4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D631F34-6360-D58E-FC47-2B4A0D12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80304" y="317473"/>
            <a:ext cx="11243257" cy="2918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52E374-4B1D-ACA4-39E4-1661ED0DFC44}"/>
              </a:ext>
            </a:extLst>
          </p:cNvPr>
          <p:cNvSpPr txBox="1"/>
          <p:nvPr/>
        </p:nvSpPr>
        <p:spPr>
          <a:xfrm>
            <a:off x="1017431" y="459431"/>
            <a:ext cx="9650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Quan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sát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tia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rồi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dirty="0">
                <a:latin typeface="+mn-lt"/>
              </a:rPr>
              <a:t>384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hàng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+mn-lt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  <a:endParaRPr lang="en-US" sz="28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E6D31F-5647-C089-C8C8-F642891FDA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161" y="1375304"/>
            <a:ext cx="9302839" cy="8349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1CD9965-6360-1135-16FC-BD49E4B3D0F2}"/>
              </a:ext>
            </a:extLst>
          </p:cNvPr>
          <p:cNvGrpSpPr/>
          <p:nvPr/>
        </p:nvGrpSpPr>
        <p:grpSpPr>
          <a:xfrm>
            <a:off x="5006982" y="2509603"/>
            <a:ext cx="3105114" cy="1893899"/>
            <a:chOff x="5006982" y="2509603"/>
            <a:chExt cx="3105114" cy="189389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7EDBE69-4C8B-93F4-B9AC-8629D5956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H="1">
              <a:off x="5006982" y="2509603"/>
              <a:ext cx="3105114" cy="18938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7F422A-BECE-B726-4AD2-7B46594517C0}"/>
                </a:ext>
              </a:extLst>
            </p:cNvPr>
            <p:cNvSpPr txBox="1"/>
            <p:nvPr/>
          </p:nvSpPr>
          <p:spPr>
            <a:xfrm>
              <a:off x="5207071" y="2856387"/>
              <a:ext cx="262247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b="0" i="0" dirty="0">
                  <a:solidFill>
                    <a:srgbClr val="000000"/>
                  </a:solidFill>
                  <a:effectLst/>
                  <a:latin typeface="+mn-lt"/>
                </a:rPr>
                <a:t>Làm tròn số 384 đến hàng </a:t>
              </a:r>
              <a:r>
                <a:rPr lang="en-US" sz="2400" dirty="0" err="1">
                  <a:latin typeface="+mn-lt"/>
                </a:rPr>
                <a:t>trăm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+mn-lt"/>
                </a:rPr>
                <a:t>, ta được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+mn-lt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+mn-lt"/>
                </a:rPr>
                <a:t>số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+mn-lt"/>
                </a:rPr>
                <a:t> 400.</a:t>
              </a:r>
              <a:endParaRPr lang="en-US" sz="2400" dirty="0">
                <a:latin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F60015-8677-39BD-F729-5E5B8F1EF0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931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01EE88-F69F-80DD-EB7A-32250377634F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A93CED4-3065-5BB3-C083-C604ACA63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E7592A-8BA5-4AD8-9939-55A0DB360BB5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3" y="5486403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92102" y="-12447"/>
            <a:ext cx="9438167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200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Theo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19456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9906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3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4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52600" y="5537708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A</a:t>
            </a: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CDBA7-3412-205E-F7C9-BF783C026307}"/>
              </a:ext>
            </a:extLst>
          </p:cNvPr>
          <p:cNvSpPr/>
          <p:nvPr/>
        </p:nvSpPr>
        <p:spPr>
          <a:xfrm>
            <a:off x="6364886" y="5351289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B8F535-E376-0AD0-2DA3-4F9DEB62A009}"/>
              </a:ext>
            </a:extLst>
          </p:cNvPr>
          <p:cNvSpPr/>
          <p:nvPr/>
        </p:nvSpPr>
        <p:spPr>
          <a:xfrm>
            <a:off x="4038600" y="5345043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25401F-C2AA-2022-9D49-8008A33BA10F}"/>
              </a:ext>
            </a:extLst>
          </p:cNvPr>
          <p:cNvSpPr/>
          <p:nvPr/>
        </p:nvSpPr>
        <p:spPr>
          <a:xfrm>
            <a:off x="8689922" y="5407394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9B0F45-D45C-5186-C33E-1CCE7CCA680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146" r="2718"/>
          <a:stretch/>
        </p:blipFill>
        <p:spPr>
          <a:xfrm>
            <a:off x="1287887" y="1355892"/>
            <a:ext cx="9380113" cy="15397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938245-1968-D8EF-038F-9BDB40B0B8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3625 0.0182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90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7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32" grpId="0"/>
      <p:bldP spid="2" grpId="0" animBg="1"/>
      <p:bldP spid="3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3359" y="-976844"/>
            <a:ext cx="12302529" cy="88116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4254336" y="1531439"/>
            <a:ext cx="3515012" cy="40753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25583">
            <a:off x="7906149" y="-128414"/>
            <a:ext cx="4460021" cy="45107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881006">
            <a:off x="526564" y="38877"/>
            <a:ext cx="2540315" cy="2342552"/>
            <a:chOff x="0" y="0"/>
            <a:chExt cx="5080629" cy="4685105"/>
          </a:xfrm>
        </p:grpSpPr>
        <p:pic>
          <p:nvPicPr>
            <p:cNvPr id="6" name="Picture 6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30453">
            <a:off x="-300397" y="2955405"/>
            <a:ext cx="4460021" cy="451076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28887" y="2792761"/>
            <a:ext cx="3786047" cy="2199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3334" b="1" kern="1200" dirty="0" err="1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</a:t>
            </a:r>
            <a:r>
              <a:rPr lang="en-US" sz="3334" b="1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334" b="1" kern="1200" dirty="0" err="1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lang="en-US" sz="3334" b="1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algn="ctr" defTabSz="609630">
              <a:lnSpc>
                <a:spcPct val="150000"/>
              </a:lnSpc>
              <a:buClrTx/>
            </a:pPr>
            <a:r>
              <a:rPr lang="en-US" sz="3334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“ Ai </a:t>
            </a:r>
            <a:r>
              <a:rPr lang="en-US" sz="3334" kern="1200" dirty="0" err="1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nhanh</a:t>
            </a:r>
            <a:r>
              <a:rPr lang="en-US" sz="3334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ai </a:t>
            </a:r>
            <a:r>
              <a:rPr lang="en-US" sz="3334" kern="1200" dirty="0" err="1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3334" kern="1200" dirty="0">
                <a:solidFill>
                  <a:srgbClr val="F7941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” </a:t>
            </a:r>
          </a:p>
        </p:txBody>
      </p:sp>
      <p:grpSp>
        <p:nvGrpSpPr>
          <p:cNvPr id="10" name="Group 10"/>
          <p:cNvGrpSpPr/>
          <p:nvPr/>
        </p:nvGrpSpPr>
        <p:grpSpPr>
          <a:xfrm rot="103348">
            <a:off x="9321671" y="3348103"/>
            <a:ext cx="2540315" cy="2342552"/>
            <a:chOff x="0" y="0"/>
            <a:chExt cx="5080629" cy="4685105"/>
          </a:xfrm>
        </p:grpSpPr>
        <p:pic>
          <p:nvPicPr>
            <p:cNvPr id="11" name="Picture 11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526564" y="3162848"/>
            <a:ext cx="2540315" cy="2342552"/>
            <a:chOff x="0" y="0"/>
            <a:chExt cx="5080629" cy="4685105"/>
          </a:xfrm>
        </p:grpSpPr>
        <p:pic>
          <p:nvPicPr>
            <p:cNvPr id="14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 rot="-1300729">
            <a:off x="9213892" y="230177"/>
            <a:ext cx="2540315" cy="2342552"/>
            <a:chOff x="0" y="0"/>
            <a:chExt cx="5080629" cy="4685105"/>
          </a:xfrm>
        </p:grpSpPr>
        <p:pic>
          <p:nvPicPr>
            <p:cNvPr id="17" name="Picture 17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342516">
            <a:off x="7040591" y="4390487"/>
            <a:ext cx="1903601" cy="21817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97076">
            <a:off x="5453748" y="2140707"/>
            <a:ext cx="766857" cy="932349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 rot="1896921">
            <a:off x="2218990" y="1754650"/>
            <a:ext cx="2374025" cy="2114107"/>
            <a:chOff x="0" y="0"/>
            <a:chExt cx="4748051" cy="4228214"/>
          </a:xfrm>
        </p:grpSpPr>
        <p:pic>
          <p:nvPicPr>
            <p:cNvPr id="22" name="Picture 22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896921" flipH="1">
            <a:off x="3540624" y="3034462"/>
            <a:ext cx="659162" cy="2660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66561" y="4164658"/>
            <a:ext cx="566068" cy="35163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3117638" y="4234511"/>
            <a:ext cx="2540315" cy="2342552"/>
            <a:chOff x="0" y="0"/>
            <a:chExt cx="5080629" cy="4685105"/>
          </a:xfrm>
        </p:grpSpPr>
        <p:pic>
          <p:nvPicPr>
            <p:cNvPr id="27" name="Picture 27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212636">
              <a:off x="471981" y="607737"/>
              <a:ext cx="4136668" cy="3469630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1906237" flipH="1">
              <a:off x="707136" y="1742400"/>
              <a:ext cx="1500381" cy="1200305"/>
            </a:xfrm>
            <a:prstGeom prst="rect">
              <a:avLst/>
            </a:prstGeom>
          </p:spPr>
        </p:pic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487436" y="5205137"/>
            <a:ext cx="659162" cy="26606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95708">
            <a:off x="9641449" y="1408952"/>
            <a:ext cx="542954" cy="301093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5406641" y="319277"/>
            <a:ext cx="2355456" cy="2089951"/>
            <a:chOff x="0" y="0"/>
            <a:chExt cx="4710913" cy="4179903"/>
          </a:xfrm>
        </p:grpSpPr>
        <p:pic>
          <p:nvPicPr>
            <p:cNvPr id="32" name="Picture 32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644572">
              <a:off x="287122" y="355136"/>
              <a:ext cx="4136668" cy="3469630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1338174" flipH="1">
              <a:off x="537030" y="1667942"/>
              <a:ext cx="1500381" cy="1200305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658475" y="1776419"/>
              <a:ext cx="1132136" cy="703266"/>
            </a:xfrm>
            <a:prstGeom prst="rect">
              <a:avLst/>
            </a:prstGeom>
          </p:spPr>
        </p:pic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95708">
            <a:off x="985590" y="1287728"/>
            <a:ext cx="542954" cy="30109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689253">
            <a:off x="9717162" y="4352700"/>
            <a:ext cx="557378" cy="22497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7708721" flipH="1">
            <a:off x="3108753" y="568874"/>
            <a:ext cx="907775" cy="1154116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 rot="-623680">
            <a:off x="7323034" y="1974201"/>
            <a:ext cx="2374025" cy="2114107"/>
            <a:chOff x="0" y="0"/>
            <a:chExt cx="4748051" cy="4228214"/>
          </a:xfrm>
        </p:grpSpPr>
        <p:pic>
          <p:nvPicPr>
            <p:cNvPr id="39" name="Picture 39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623680" flipH="1">
            <a:off x="8763496" y="2851914"/>
            <a:ext cx="659162" cy="26606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E82ED9-33AD-2467-19A6-1B38B5CF572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00" y="4723239"/>
            <a:ext cx="2374025" cy="2114107"/>
            <a:chOff x="0" y="0"/>
            <a:chExt cx="4748051" cy="4228214"/>
          </a:xfrm>
        </p:grpSpPr>
        <p:pic>
          <p:nvPicPr>
            <p:cNvPr id="3" name="Picture 3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44528" flipH="1">
              <a:off x="2841164" y="2033071"/>
              <a:ext cx="1318324" cy="532124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951486">
            <a:off x="206571" y="5927782"/>
            <a:ext cx="907775" cy="115411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756066" y="190888"/>
            <a:ext cx="2599123" cy="2432483"/>
            <a:chOff x="0" y="0"/>
            <a:chExt cx="5198246" cy="4864965"/>
          </a:xfrm>
        </p:grpSpPr>
        <p:pic>
          <p:nvPicPr>
            <p:cNvPr id="8" name="Picture 8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458637" flipH="1">
              <a:off x="530789" y="697667"/>
              <a:ext cx="4136668" cy="346963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2152239">
              <a:off x="2694962" y="2507473"/>
              <a:ext cx="1500381" cy="120030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 rot="845792" flipH="1">
              <a:off x="2921638" y="2797705"/>
              <a:ext cx="1171989" cy="64992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1148440" y="5814441"/>
            <a:ext cx="853060" cy="852671"/>
            <a:chOff x="0" y="0"/>
            <a:chExt cx="1706120" cy="170534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515958">
              <a:off x="294603" y="433660"/>
              <a:ext cx="1116913" cy="399296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60459" y="1981171"/>
            <a:ext cx="11297972" cy="2616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indent="-742950">
              <a:buAutoNum type="alphaUcParenR"/>
            </a:pPr>
            <a:r>
              <a:rPr lang="en-US" sz="4400" dirty="0" smtClean="0">
                <a:solidFill>
                  <a:schemeClr val="tx1"/>
                </a:solidFill>
              </a:rPr>
              <a:t>NÊU CÁC SỐ TRÒN CHỤC?</a:t>
            </a:r>
          </a:p>
          <a:p>
            <a:pPr marL="742950" indent="-742950">
              <a:buAutoNum type="alphaUcParenR"/>
            </a:pPr>
            <a:r>
              <a:rPr lang="en-US" sz="4400" dirty="0" smtClean="0">
                <a:solidFill>
                  <a:schemeClr val="tx1"/>
                </a:solidFill>
              </a:rPr>
              <a:t>NÊU CÁC SỐ TRÒN TRĂM?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220"/>
          <a:stretch/>
        </p:blipFill>
        <p:spPr>
          <a:xfrm>
            <a:off x="-255640" y="4031832"/>
            <a:ext cx="12703282" cy="282617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F7B84D5-D82D-3448-D9E0-7A8E1AA000DF}"/>
              </a:ext>
            </a:extLst>
          </p:cNvPr>
          <p:cNvGrpSpPr/>
          <p:nvPr/>
        </p:nvGrpSpPr>
        <p:grpSpPr>
          <a:xfrm>
            <a:off x="1653058" y="494025"/>
            <a:ext cx="9198950" cy="5224333"/>
            <a:chOff x="1653057" y="494024"/>
            <a:chExt cx="9198950" cy="5224333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AAD3FF8-0A95-4253-16DA-C6A110DE7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53057" y="494024"/>
              <a:ext cx="4845654" cy="4731119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AD3C93F0-C046-4D86-D20C-0BFACCCA4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006353" y="987238"/>
              <a:ext cx="4845654" cy="4731119"/>
            </a:xfrm>
            <a:prstGeom prst="rect">
              <a:avLst/>
            </a:prstGeom>
          </p:spPr>
        </p:pic>
      </p:grpSp>
      <p:pic>
        <p:nvPicPr>
          <p:cNvPr id="13" name="Picture 11">
            <a:extLst>
              <a:ext uri="{FF2B5EF4-FFF2-40B4-BE49-F238E27FC236}">
                <a16:creationId xmlns:a16="http://schemas.microsoft.com/office/drawing/2014/main" id="{7B40201E-42C1-D00F-32FA-716525D71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45486" y="4362252"/>
            <a:ext cx="2046514" cy="2495749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9857C79-E675-553A-E9E7-F70015286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" y="4166448"/>
            <a:ext cx="2314735" cy="26915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A18839-D799-FE47-8F7C-324684EB0894}"/>
              </a:ext>
            </a:extLst>
          </p:cNvPr>
          <p:cNvSpPr txBox="1"/>
          <p:nvPr/>
        </p:nvSpPr>
        <p:spPr>
          <a:xfrm>
            <a:off x="1955558" y="2296595"/>
            <a:ext cx="85833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buClrTx/>
            </a:pPr>
            <a:r>
              <a:rPr lang="en-US" sz="8000" b="1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ONG TÌM CHỮ</a:t>
            </a: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E074BB2E-F491-AFD3-D72C-EDC5FFBE16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799603" y="643951"/>
            <a:ext cx="1079684" cy="905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2F6CD7-1CFB-4ED7-C448-7325A92C43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7 0.04537 L -0.05247 0.04561 C -0.05299 0.04561 -0.06862 0.06644 -0.07213 0.07361 C -0.0737 0.0757 -0.07409 0.07894 -0.07526 0.08102 C -0.07643 0.0838 -0.07878 0.08635 -0.08034 0.08912 C -0.0819 0.09213 -0.08268 0.09514 -0.08503 0.09792 C -0.08737 0.10486 -0.09479 0.11783 -0.09479 0.11829 C -0.09831 0.13149 -0.09557 0.12315 -0.10456 0.14074 C -0.1112 0.15348 -0.10573 0.1426 -0.11159 0.15811 C -0.11354 0.1625 -0.11588 0.16644 -0.11745 0.17084 C -0.11823 0.17385 -0.11901 0.17662 -0.11979 0.17963 C -0.12292 0.19028 -0.12135 0.19121 -0.12799 0.20394 C -0.12917 0.20625 -0.13073 0.20834 -0.13151 0.21111 C -0.13268 0.2132 -0.13307 0.21598 -0.13346 0.21806 C -0.13424 0.2213 -0.13463 0.22385 -0.1362 0.22686 C -0.13737 0.2301 -0.13893 0.23357 -0.14049 0.23658 C -0.14206 0.23889 -0.14245 0.24121 -0.14323 0.24422 C -0.14401 0.24561 -0.1444 0.24815 -0.14479 0.24954 C -0.14596 0.25093 -0.14674 0.25255 -0.14792 0.25394 C -0.14948 0.25973 -0.15065 0.26621 -0.15338 0.27107 C -0.15651 0.27686 -0.15729 0.27917 -0.15963 0.28542 C -0.16003 0.2875 -0.16003 0.29051 -0.1612 0.29283 C -0.16237 0.29514 -0.16432 0.29723 -0.16588 0.3 C -0.16745 0.3044 -0.1694 0.30926 -0.17096 0.31412 C -0.17174 0.31713 -0.17253 0.32014 -0.1737 0.32292 C -0.17565 0.32639 -0.1776 0.32917 -0.17917 0.33264 C -0.18112 0.33658 -0.1819 0.34144 -0.18346 0.34537 C -0.18503 0.34815 -0.18698 0.35024 -0.18815 0.35301 C -0.18971 0.35556 -0.19049 0.35834 -0.19167 0.36135 C -0.19284 0.36366 -0.19323 0.36667 -0.19479 0.36852 C -0.19557 0.37061 -0.19713 0.37153 -0.19909 0.37292 C -0.20065 0.37547 -0.20221 0.37824 -0.20338 0.38125 C -0.20729 0.3919 -0.19948 0.38218 -0.20768 0.39399 C -0.2112 0.39885 -0.21549 0.40209 -0.21862 0.40695 C -0.22174 0.41181 -0.22526 0.41667 -0.22838 0.42153 C -0.22917 0.42361 -0.23034 0.42639 -0.2319 0.42848 C -0.24167 0.44098 -0.23112 0.42801 -0.24206 0.44005 C -0.2444 0.4426 -0.24635 0.44584 -0.24909 0.44885 C -0.25104 0.4507 -0.25338 0.45232 -0.25534 0.45417 C -0.25729 0.45649 -0.25885 0.45949 -0.26081 0.46181 C -0.26276 0.46389 -0.26471 0.46528 -0.26706 0.46736 C -0.27331 0.47269 -0.27799 0.47639 -0.28503 0.48033 C -0.2944 0.48519 -0.28854 0.48033 -0.29844 0.48727 C -0.30156 0.48959 -0.30469 0.4926 -0.30742 0.49445 C -0.31133 0.49653 -0.31445 0.49699 -0.31836 0.49885 C -0.32109 0.50024 -0.32383 0.50186 -0.32617 0.50278 C -0.33203 0.50556 -0.33867 0.50718 -0.34336 0.51042 C -0.34609 0.51158 -0.34883 0.51343 -0.35156 0.51436 C -0.35508 0.51574 -0.36094 0.51783 -0.36484 0.51875 C -0.36719 0.51922 -0.36992 0.51968 -0.37226 0.52014 C -0.38398 0.52269 -0.37226 0.52061 -0.3875 0.52315 C -0.38945 0.52408 -0.39141 0.52547 -0.39375 0.52547 C -0.39531 0.52662 -0.40937 0.52848 -0.41094 0.52894 C -0.42734 0.53195 -0.40234 0.52848 -0.42734 0.53195 L -0.51888 0.53033 C -0.52161 0.52986 -0.52435 0.52986 -0.52695 0.52894 C -0.5306 0.52755 -0.53411 0.525 -0.53906 0.52315 C -0.53997 0.52176 -0.54193 0.52061 -0.54427 0.51875 C -0.54544 0.51736 -0.5474 0.51574 -0.54857 0.51436 L -0.55208 0.51158 C -0.55286 0.50903 -0.55325 0.50672 -0.55404 0.50417 C -0.55482 0.50186 -0.55716 0.50024 -0.55716 0.49746 C -0.55716 0.49491 -0.55482 0.47986 -0.55286 0.47593 C -0.55208 0.47315 -0.55013 0.47107 -0.54857 0.46875 C -0.54661 0.46528 -0.54505 0.46181 -0.5431 0.45857 C -0.54193 0.45602 -0.54075 0.45278 -0.53906 0.45162 C -0.53529 0.44977 -0.53138 0.4507 -0.52851 0.45024 C -0.51094 0.45162 -0.49375 0.45232 -0.47695 0.45417 C -0.47539 0.45463 -0.47383 0.45602 -0.4724 0.45695 C -0.46888 0.46042 -0.46615 0.46621 -0.46341 0.47014 C -0.46172 0.47269 -0.4599 0.475 -0.45794 0.47709 C -0.45781 0.48125 -0.45781 0.48565 -0.45703 0.49005 C -0.45677 0.49306 -0.45625 0.49584 -0.45625 0.49885 C -0.45638 0.50857 -0.45677 0.51783 -0.45794 0.52755 C -0.4582 0.52894 -0.4595 0.52986 -0.4599 0.53195 C -0.46146 0.53635 -0.46263 0.54121 -0.46419 0.54607 C -0.46615 0.55186 -0.46797 0.55857 -0.47161 0.56297 C -0.47305 0.56505 -0.47461 0.5669 -0.47591 0.56875 C -0.4849 0.58334 -0.47279 0.56829 -0.48594 0.58426 C -0.49154 0.59167 -0.5043 0.60232 -0.5082 0.6044 C -0.5125 0.60764 -0.51641 0.61065 -0.5207 0.61297 C -0.5263 0.61644 -0.53216 0.61783 -0.53906 0.62037 C -0.54075 0.62176 -0.54388 0.62361 -0.54661 0.62477 C -0.54974 0.6257 -0.55208 0.62662 -0.55482 0.62755 C -0.58021 0.63496 -0.57396 0.63334 -0.59075 0.63635 C -0.61615 0.63449 -0.64154 0.63449 -0.66693 0.63195 C -0.66888 0.63195 -0.67057 0.62963 -0.6724 0.62755 C -0.67604 0.62315 -0.68307 0.61297 -0.68307 0.61343 C -0.68385 0.61111 -0.68424 0.60926 -0.6849 0.60764 C -0.68841 0.59352 -0.68802 0.58588 -0.68411 0.56736 C -0.68333 0.56482 -0.67318 0.56065 -0.6724 0.56019 C -0.66224 0.56065 -0.65208 0.55996 -0.64193 0.56158 C -0.63763 0.5625 -0.63763 0.57037 -0.63646 0.57454 C -0.63255 0.59306 -0.63529 0.57894 -0.63216 0.59607 C -0.63255 0.61389 -0.63255 0.63149 -0.63372 0.64908 C -0.6345 0.6544 -0.63646 0.66065 -0.63841 0.66459 C -0.63958 0.66806 -0.64115 0.67176 -0.6431 0.67477 C -0.64544 0.67963 -0.647 0.67871 -0.65013 0.68195 C -0.65208 0.68403 -0.65404 0.68727 -0.65638 0.68936 C -0.65833 0.69121 -0.66068 0.69167 -0.66341 0.69329 C -0.67135 0.69861 -0.66966 0.69908 -0.67943 0.70047 C -0.68503 0.70139 -0.69075 0.70139 -0.69661 0.70232 C -0.70846 0.70047 -0.72044 0.7 -0.73255 0.69769 C -0.73802 0.69653 -0.7599 0.68727 -0.76654 0.68311 C -0.79635 0.6669 -0.76588 0.68102 -0.78971 0.67037 C -0.79206 0.66783 -0.79753 0.66158 -0.7987 0.65764 C -0.80026 0.6544 -0.80221 0.6382 -0.80221 0.63635 C -0.80182 0.61783 -0.80651 0.59699 -0.79596 0.58588 C -0.7944 0.58426 -0.79245 0.58426 -0.79049 0.58287 C -0.78333 0.5838 -0.7763 0.58334 -0.76927 0.58426 C -0.76823 0.58496 -0.76771 0.58635 -0.76732 0.58727 C -0.76654 0.59213 -0.76615 0.59699 -0.76549 0.60186 C -0.76458 0.62223 -0.76393 0.6213 -0.76654 0.64213 C -0.76693 0.64514 -0.7694 0.65348 -0.77083 0.65625 C -0.77174 0.65764 -0.77279 0.65811 -0.77357 0.65926 C -0.7845 0.67176 -0.77213 0.65834 -0.78255 0.66899 C -0.7845 0.67084 -0.78581 0.67385 -0.78815 0.67477 C -0.79245 0.67755 -0.79753 0.67917 -0.80221 0.68056 C -0.80846 0.68195 -0.81432 0.68149 -0.82018 0.68195 C -0.82799 0.6801 -0.83073 0.68311 -0.84284 0.67616 C -0.85534 0.66852 -0.88659 0.66204 -0.89401 0.63774 C -0.90807 0.59306 -0.89479 0.62616 -0.90573 0.58426 C -0.9069 0.5794 -0.91237 0.57037 -0.91393 0.56551 C -0.91471 0.56204 -0.91354 0.56389 -0.91432 0.56019 C -0.91471 0.55625 -0.91601 0.54931 -0.91641 0.54561 C -0.91719 0.53473 -0.90221 0.53473 -0.90378 0.52454 C -0.90417 0.51968 -0.90495 0.51482 -0.90534 0.51042 C -0.90612 0.50324 -0.9069 0.49584 -0.90729 0.48866 C -0.90768 0.48565 -0.90807 0.48334 -0.90807 0.48033 C -0.90885 0.47223 -0.90885 0.46875 -0.91003 0.46181 C -0.91042 0.45996 -0.91081 0.45857 -0.91081 0.45695 C -0.9112 0.45324 -0.9112 0.44931 -0.91198 0.44584 C -0.91198 0.44399 -0.91315 0.44306 -0.91354 0.44144 C -0.91471 0.4382 -0.91588 0.43473 -0.91706 0.43172 C -0.91784 0.4294 -0.91823 0.42686 -0.91901 0.42408 C -0.9194 0.42246 -0.9194 0.42014 -0.91979 0.41875 C -0.92018 0.41713 -0.92096 0.41667 -0.92174 0.41574 C -0.92213 0.41436 -0.92213 0.41274 -0.92253 0.41135 C -0.92331 0.40857 -0.92565 0.40463 -0.92721 0.40301 C -0.92838 0.40116 -0.93034 0.40024 -0.93151 0.39838 C -0.94128 0.38704 -0.93229 0.39352 -0.94753 0.38125 C -0.94948 0.37986 -0.95104 0.37824 -0.95299 0.37686 C -0.95495 0.37593 -0.9569 0.37547 -0.95846 0.37408 C -0.96042 0.37246 -0.96198 0.37014 -0.96393 0.36852 C -0.99362 0.34375 -0.97292 0.36528 -0.99167 0.34283 C -0.99792 0.33473 -0.99753 0.33704 -1.00338 0.32824 C -1.00534 0.32593 -1.00729 0.32292 -1.00885 0.31991 C -1.01003 0.31667 -1.01081 0.3132 -1.01237 0.30973 C -1.0237 0.28311 -1.01354 0.31181 -1.0237 0.27963 C -1.02799 0.25093 -1.0237 0.28449 -1.02643 0.25093 C -1.02721 0.24607 -1.02799 0.24121 -1.02838 0.23658 C -1.02878 0.23357 -1.02917 0.2301 -1.02917 0.22686 C -1.02917 0.21713 -1.02917 0.2044 -1.02643 0.19514 C -1.02565 0.19213 -1.02448 0.18936 -1.02292 0.18681 C -1.02057 0.18149 -1.01784 0.17709 -1.0151 0.17269 C -1.01276 0.16945 -1.01081 0.16644 -1.00885 0.16412 C -1.00299 0.15672 -1.00143 0.15533 -0.99635 0.14954 C -0.98932 0.15047 -0.98698 0.15047 -0.98073 0.15232 C -0.97995 0.15278 -0.97838 0.15348 -0.97721 0.15394 C -0.97565 0.1544 -0.97448 0.15579 -0.97292 0.15672 C -0.96823 0.15973 -0.96823 0.15926 -0.96393 0.16111 C -0.96237 0.1625 -0.96081 0.16412 -0.95963 0.16505 C -0.95221 0.1713 -0.95534 0.16736 -0.94831 0.17524 C -0.93268 0.19375 -0.93698 0.18889 -0.92331 0.20672 C -0.92213 0.2088 -0.92057 0.21065 -0.91901 0.21274 C -0.91784 0.21412 -0.91628 0.21505 -0.91549 0.2169 C -0.91471 0.21806 -0.91393 0.21991 -0.91276 0.2213 C -0.91081 0.22385 -0.90846 0.2257 -0.90651 0.22824 C -0.90495 0.2301 -0.90417 0.23218 -0.90299 0.23403 C -0.90182 0.23496 -0.89948 0.22871 -0.8987 0.2301 C -0.89206 0.2419 -0.8901 0.22732 -0.8862 0.22732 C -0.84323 0.19329 -0.80846 0.1801 -0.76549 0.14653 C -0.72435 0.18056 -0.67604 0.19121 -0.6349 0.2257 C -0.60247 0.16111 -0.56497 0.11899 -0.53255 0.05463 " pathEditMode="relative" rAng="0" ptsTypes="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41" y="3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6220"/>
          <a:stretch/>
        </p:blipFill>
        <p:spPr>
          <a:xfrm>
            <a:off x="0" y="4009608"/>
            <a:ext cx="12192000" cy="282617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5F64-02D6-029A-122D-C6A1A1A3D863}"/>
              </a:ext>
            </a:extLst>
          </p:cNvPr>
          <p:cNvSpPr/>
          <p:nvPr/>
        </p:nvSpPr>
        <p:spPr>
          <a:xfrm>
            <a:off x="0" y="6114474"/>
            <a:ext cx="6096000" cy="7435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ĐỘI ONG VÀNG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29C2FA-8DC5-E711-B80A-79A7EED8403E}"/>
              </a:ext>
            </a:extLst>
          </p:cNvPr>
          <p:cNvSpPr/>
          <p:nvPr/>
        </p:nvSpPr>
        <p:spPr>
          <a:xfrm>
            <a:off x="6096000" y="6114473"/>
            <a:ext cx="6095999" cy="743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3200" b="1" kern="12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ĐỘI ONG MẬT</a:t>
            </a:r>
          </a:p>
        </p:txBody>
      </p:sp>
      <p:pic>
        <p:nvPicPr>
          <p:cNvPr id="31" name="Picture 39">
            <a:hlinkClick r:id="" action="ppaction://noaction"/>
            <a:extLst>
              <a:ext uri="{FF2B5EF4-FFF2-40B4-BE49-F238E27FC236}">
                <a16:creationId xmlns:a16="http://schemas.microsoft.com/office/drawing/2014/main" id="{E44E7FEC-0258-B610-4CD0-F6C34713D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58970" y="5673736"/>
            <a:ext cx="1074062" cy="119174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9C0A663-C785-59DF-11A9-C34CFD7BA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1965" y="1394117"/>
            <a:ext cx="1811761" cy="201876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F610039-0404-4B98-ADEE-C12315C56B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8843" y="2876920"/>
            <a:ext cx="1811761" cy="19776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612678B-EE75-55FB-C072-8EB9686A14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0760" y="1384085"/>
            <a:ext cx="1801081" cy="20257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7F0CEA3-20CD-358A-16E3-97D6A0C094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9472" y="1369038"/>
            <a:ext cx="1800501" cy="201876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209599F-9511-33DA-CC9C-A1E929B212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1431" y="2810173"/>
            <a:ext cx="1908903" cy="203466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19CAA17-DCB0-F706-C7FD-80E497704C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5002" y="2788889"/>
            <a:ext cx="1811761" cy="197763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0FE0D9-77A0-22F4-5E64-35CC10E6E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3981" y="2771572"/>
            <a:ext cx="1806396" cy="1946814"/>
          </a:xfrm>
          <a:prstGeom prst="rect">
            <a:avLst/>
          </a:prstGeom>
        </p:spPr>
      </p:pic>
      <p:pic>
        <p:nvPicPr>
          <p:cNvPr id="39" name="Picture 38">
            <a:hlinkClick r:id="rId13" action="ppaction://hlinksldjump"/>
            <a:extLst>
              <a:ext uri="{FF2B5EF4-FFF2-40B4-BE49-F238E27FC236}">
                <a16:creationId xmlns:a16="http://schemas.microsoft.com/office/drawing/2014/main" id="{54038B36-7B32-1923-F2D1-49DF837DD9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2414" y="2872631"/>
            <a:ext cx="1737360" cy="2011679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id="{0DF68C1E-2179-B34A-BCEB-70C476CED70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87820" y="1346518"/>
            <a:ext cx="1737360" cy="2018763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:a16="http://schemas.microsoft.com/office/drawing/2014/main" id="{EA846E30-F607-6821-3333-3FA45B4467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320" y="2827218"/>
            <a:ext cx="1737360" cy="2018763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:a16="http://schemas.microsoft.com/office/drawing/2014/main" id="{F97F94B7-8D57-78D5-30C3-BD3FC95FE1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12776" y="1343223"/>
            <a:ext cx="1737360" cy="2018763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:a16="http://schemas.microsoft.com/office/drawing/2014/main" id="{81F2874D-0A02-694D-D5EE-6801F0E9C97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48499" y="2821665"/>
            <a:ext cx="1737360" cy="2011679"/>
          </a:xfrm>
          <a:prstGeom prst="rect">
            <a:avLst/>
          </a:prstGeom>
        </p:spPr>
      </p:pic>
      <p:pic>
        <p:nvPicPr>
          <p:cNvPr id="48" name="Picture 47">
            <a:hlinkClick r:id="rId23" action="ppaction://hlinksldjump"/>
            <a:extLst>
              <a:ext uri="{FF2B5EF4-FFF2-40B4-BE49-F238E27FC236}">
                <a16:creationId xmlns:a16="http://schemas.microsoft.com/office/drawing/2014/main" id="{103E4B86-42BD-A5D8-5AEC-81DE2E709EF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70875" y="2846352"/>
            <a:ext cx="1737360" cy="2011679"/>
          </a:xfrm>
          <a:prstGeom prst="rect">
            <a:avLst/>
          </a:prstGeom>
        </p:spPr>
      </p:pic>
      <p:pic>
        <p:nvPicPr>
          <p:cNvPr id="49" name="Picture 48">
            <a:hlinkClick r:id="rId25" action="ppaction://hlinksldjump"/>
            <a:extLst>
              <a:ext uri="{FF2B5EF4-FFF2-40B4-BE49-F238E27FC236}">
                <a16:creationId xmlns:a16="http://schemas.microsoft.com/office/drawing/2014/main" id="{E564BF07-FDE6-5695-E241-2CBB199637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91391" y="1358911"/>
            <a:ext cx="1737360" cy="2011679"/>
          </a:xfrm>
          <a:prstGeom prst="rect">
            <a:avLst/>
          </a:prstGeom>
        </p:spPr>
      </p:pic>
      <p:pic>
        <p:nvPicPr>
          <p:cNvPr id="67" name="Picture 15">
            <a:extLst>
              <a:ext uri="{FF2B5EF4-FFF2-40B4-BE49-F238E27FC236}">
                <a16:creationId xmlns:a16="http://schemas.microsoft.com/office/drawing/2014/main" id="{6862AA29-9A43-BC5F-5F2F-58F5A5D7DF6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0537366" y="1"/>
            <a:ext cx="1661693" cy="1730931"/>
          </a:xfrm>
          <a:prstGeom prst="rect">
            <a:avLst/>
          </a:prstGeom>
        </p:spPr>
      </p:pic>
      <p:pic>
        <p:nvPicPr>
          <p:cNvPr id="68" name="Picture 22">
            <a:extLst>
              <a:ext uri="{FF2B5EF4-FFF2-40B4-BE49-F238E27FC236}">
                <a16:creationId xmlns:a16="http://schemas.microsoft.com/office/drawing/2014/main" id="{EEF6FF90-6C16-2601-BB22-A0B3CA1680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662381" y="1"/>
            <a:ext cx="1496226" cy="20151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192D51-C174-F40F-16B5-D221A3D271F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100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93686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 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400" kern="1200" noProof="1">
                <a:solidFill>
                  <a:prstClr val="black"/>
                </a:solidFill>
                <a:cs typeface="Arial" panose="020B0604020202020204" pitchFamily="34" charset="0"/>
              </a:rPr>
              <a:t>Số làm tròn đến hàng chục của 41 là</a:t>
            </a:r>
            <a:endParaRPr lang="vi-VN" sz="4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53" name="Picture 18">
            <a:hlinkClick r:id="rId5" action="ppaction://hlinksldjump"/>
            <a:extLst>
              <a:ext uri="{FF2B5EF4-FFF2-40B4-BE49-F238E27FC236}">
                <a16:creationId xmlns:a16="http://schemas.microsoft.com/office/drawing/2014/main" id="{81E3C240-FEC2-E53F-1699-F9382F928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54B85D-37E4-28E6-BEC5-414C7FB73E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6914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trăm của 203 là</a:t>
            </a:r>
            <a:endParaRPr lang="vi-VN" sz="4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C7B901AF-BE32-A847-EAE6-4871FF334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1E684A-9FDE-752A-2B32-61AC817009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46114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lnSpc>
                <a:spcPct val="150000"/>
              </a:lnSpc>
              <a:buClrTx/>
            </a:pPr>
            <a:r>
              <a:rPr lang="en-US" sz="44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</a:t>
            </a:r>
            <a:r>
              <a:rPr lang="vi-VN" sz="44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à</a:t>
            </a:r>
            <a:r>
              <a:rPr lang="en-US" sz="44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 chục của 89 là</a:t>
            </a:r>
            <a:endParaRPr lang="vi-VN" sz="4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D59E1ACE-8989-022A-A0F8-7E84EAF95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91B910-2322-8ABC-259B-A1B3C1FDA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9071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lnSpc>
                <a:spcPct val="150000"/>
              </a:lnSpc>
              <a:buClrTx/>
            </a:pPr>
            <a:r>
              <a:rPr lang="en-US" sz="44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trăm của 150 là</a:t>
            </a:r>
            <a:endParaRPr lang="vi-VN" sz="4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3909DD0D-512B-875C-1269-635732E7F6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588F89-FF61-52CA-4519-6748D3A41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43369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4 200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trăm của 4 213 là</a:t>
            </a:r>
            <a:endParaRPr lang="vi-VN" sz="4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18898012-31F4-2225-2DE2-A070248CA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2CC15B-1F05-BF17-5BCB-06345E051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05375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8 410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chục của 8 408 là</a:t>
            </a:r>
            <a:endParaRPr lang="vi-VN" sz="4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79FA6FAB-6C29-C10A-6CED-E3712B9AFB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ADE940-A59C-9B4B-FBF2-7C4E6C50B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3135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220"/>
          <a:stretch/>
        </p:blipFill>
        <p:spPr>
          <a:xfrm>
            <a:off x="0" y="4031832"/>
            <a:ext cx="12192000" cy="2826170"/>
          </a:xfrm>
          <a:prstGeom prst="rect">
            <a:avLst/>
          </a:prstGeom>
        </p:spPr>
      </p:pic>
      <p:sp>
        <p:nvSpPr>
          <p:cNvPr id="1050" name="Rectangle: Rounded Corners 1049">
            <a:extLst>
              <a:ext uri="{FF2B5EF4-FFF2-40B4-BE49-F238E27FC236}">
                <a16:creationId xmlns:a16="http://schemas.microsoft.com/office/drawing/2014/main" id="{EF73749A-D73F-A533-3960-BFBD06CAF859}"/>
              </a:ext>
            </a:extLst>
          </p:cNvPr>
          <p:cNvSpPr/>
          <p:nvPr/>
        </p:nvSpPr>
        <p:spPr>
          <a:xfrm>
            <a:off x="667947" y="2873138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buClrTx/>
            </a:pPr>
            <a:r>
              <a:rPr lang="en-US" sz="4400" b="1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 án: </a:t>
            </a:r>
            <a:r>
              <a:rPr lang="en-US" sz="4400" kern="1200" noProof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23 800</a:t>
            </a:r>
            <a:endParaRPr lang="vi-VN" sz="4400" kern="1200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1" name="Rectangle: Rounded Corners 1050">
            <a:extLst>
              <a:ext uri="{FF2B5EF4-FFF2-40B4-BE49-F238E27FC236}">
                <a16:creationId xmlns:a16="http://schemas.microsoft.com/office/drawing/2014/main" id="{DE6E00C5-F557-EFA5-65E2-47EA80DE9FAA}"/>
              </a:ext>
            </a:extLst>
          </p:cNvPr>
          <p:cNvSpPr/>
          <p:nvPr/>
        </p:nvSpPr>
        <p:spPr>
          <a:xfrm>
            <a:off x="667948" y="599344"/>
            <a:ext cx="10853057" cy="20135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lnSpc>
                <a:spcPct val="150000"/>
              </a:lnSpc>
              <a:buClrTx/>
            </a:pPr>
            <a:r>
              <a:rPr lang="en-US" sz="4000" kern="1200" noProof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làm tròn đến hàng trăm của 23 756 là</a:t>
            </a:r>
            <a:endParaRPr lang="vi-VN" sz="4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4" name="Picture 19">
            <a:extLst>
              <a:ext uri="{FF2B5EF4-FFF2-40B4-BE49-F238E27FC236}">
                <a16:creationId xmlns:a16="http://schemas.microsoft.com/office/drawing/2014/main" id="{95CCE2D6-0A81-A6C8-7E95-87D4A793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28" y="4864237"/>
            <a:ext cx="1430286" cy="1986509"/>
          </a:xfrm>
          <a:prstGeom prst="rect">
            <a:avLst/>
          </a:prstGeom>
        </p:spPr>
      </p:pic>
      <p:pic>
        <p:nvPicPr>
          <p:cNvPr id="7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22406B53-E77F-AC08-6765-3C45A29B9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13572" y="5240104"/>
            <a:ext cx="1578429" cy="1610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E99A67-2F1D-6C81-9C10-4850A95B5B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00667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0" grpId="0" animBg="1"/>
      <p:bldP spid="10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42516">
            <a:off x="4669087" y="3667346"/>
            <a:ext cx="2233604" cy="25600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148440" y="5814441"/>
            <a:ext cx="853060" cy="852671"/>
            <a:chOff x="0" y="0"/>
            <a:chExt cx="1706120" cy="170534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06120" cy="1705343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941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515958">
              <a:off x="294603" y="433660"/>
              <a:ext cx="1116913" cy="399296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408043" y="1777501"/>
            <a:ext cx="7466701" cy="1666162"/>
            <a:chOff x="-4092579" y="-539397"/>
            <a:chExt cx="14933401" cy="3332323"/>
          </a:xfrm>
        </p:grpSpPr>
        <p:sp>
          <p:nvSpPr>
            <p:cNvPr id="9" name="TextBox 9">
              <a:hlinkClick r:id="rId7"/>
            </p:cNvPr>
            <p:cNvSpPr txBox="1"/>
            <p:nvPr/>
          </p:nvSpPr>
          <p:spPr>
            <a:xfrm>
              <a:off x="-1685171" y="1142014"/>
              <a:ext cx="12525993" cy="1125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7"/>
            </p:cNvPr>
            <p:cNvSpPr txBox="1"/>
            <p:nvPr/>
          </p:nvSpPr>
          <p:spPr>
            <a:xfrm>
              <a:off x="-4092579" y="-539397"/>
              <a:ext cx="3767424" cy="3332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6667" b="1" dirty="0">
                  <a:solidFill>
                    <a:srgbClr val="F7941D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22556" y="3610459"/>
            <a:ext cx="2443793" cy="2206865"/>
            <a:chOff x="0" y="0"/>
            <a:chExt cx="4887585" cy="4413729"/>
          </a:xfrm>
        </p:grpSpPr>
        <p:pic>
          <p:nvPicPr>
            <p:cNvPr id="13" name="Picture 1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890778">
              <a:off x="375459" y="472049"/>
              <a:ext cx="4136668" cy="346963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1584380" flipH="1">
              <a:off x="615357" y="1707958"/>
              <a:ext cx="1500381" cy="120030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19021" y="1880258"/>
              <a:ext cx="1051561" cy="653214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546990" y="498568"/>
            <a:ext cx="2374025" cy="2114107"/>
            <a:chOff x="0" y="0"/>
            <a:chExt cx="4748051" cy="4228214"/>
          </a:xfrm>
        </p:grpSpPr>
        <p:pic>
          <p:nvPicPr>
            <p:cNvPr id="17" name="Picture 17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693601" flipH="1">
              <a:off x="305692" y="379292"/>
              <a:ext cx="4136668" cy="346963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05013" y="1565314"/>
              <a:ext cx="1500381" cy="1200305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2841775" y="1886145"/>
              <a:ext cx="1318324" cy="532124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9131520" y="1669907"/>
            <a:ext cx="2220210" cy="1919037"/>
            <a:chOff x="0" y="0"/>
            <a:chExt cx="4440421" cy="3838073"/>
          </a:xfrm>
        </p:grpSpPr>
        <p:pic>
          <p:nvPicPr>
            <p:cNvPr id="21" name="Picture 21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51876" y="184222"/>
              <a:ext cx="4136668" cy="346963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423412" y="1597227"/>
              <a:ext cx="1500381" cy="120030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rot="-403901">
              <a:off x="479679" y="1948544"/>
              <a:ext cx="1101190" cy="444480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4401762" y="525909"/>
            <a:ext cx="2220210" cy="1919037"/>
            <a:chOff x="0" y="0"/>
            <a:chExt cx="4440421" cy="3838073"/>
          </a:xfrm>
        </p:grpSpPr>
        <p:pic>
          <p:nvPicPr>
            <p:cNvPr id="25" name="Picture 2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319059">
              <a:off x="151876" y="184222"/>
              <a:ext cx="4136668" cy="346963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1012660" flipH="1">
              <a:off x="423412" y="1597227"/>
              <a:ext cx="1500381" cy="1200305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-835712">
              <a:off x="451904" y="1810795"/>
              <a:ext cx="1171989" cy="649921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1306192" y="2864268"/>
            <a:ext cx="2608126" cy="2447070"/>
            <a:chOff x="0" y="0"/>
            <a:chExt cx="5216252" cy="4894140"/>
          </a:xfrm>
        </p:grpSpPr>
        <p:pic>
          <p:nvPicPr>
            <p:cNvPr id="29" name="Picture 29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1502043">
              <a:off x="539792" y="712255"/>
              <a:ext cx="4136668" cy="3469630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808441" flipH="1">
              <a:off x="1095424" y="2615969"/>
              <a:ext cx="1500381" cy="1200305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-835712">
              <a:off x="1127398" y="2854323"/>
              <a:ext cx="1171989" cy="649921"/>
            </a:xfrm>
            <a:prstGeom prst="rect">
              <a:avLst/>
            </a:prstGeom>
          </p:spPr>
        </p:pic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8371768" flipH="1">
            <a:off x="6869015" y="1298205"/>
            <a:ext cx="907775" cy="115411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VD1: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61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8029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44063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856316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465972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856316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1661379" y="2264534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1166185" y="2818328"/>
            <a:ext cx="108182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61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609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61 </a:t>
            </a:r>
            <a:r>
              <a:rPr lang="en-US" sz="3200" dirty="0" err="1" smtClean="0"/>
              <a:t>gần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 </a:t>
            </a:r>
            <a:r>
              <a:rPr lang="en-US" sz="3200" dirty="0" err="1" smtClean="0"/>
              <a:t>hơn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Vậy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61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</a:t>
            </a:r>
          </a:p>
          <a:p>
            <a:pPr algn="just"/>
            <a:r>
              <a:rPr lang="en-US" sz="3200" dirty="0" smtClean="0"/>
              <a:t> (</a:t>
            </a:r>
            <a:r>
              <a:rPr lang="en-US" sz="3200" dirty="0" err="1" smtClean="0"/>
              <a:t>gọi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lùi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7748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VD2: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62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8029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44063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856316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465972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856316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2462768" y="2288147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1957591" y="2768957"/>
            <a:ext cx="108182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62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609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62 </a:t>
            </a:r>
            <a:r>
              <a:rPr lang="en-US" sz="3200" dirty="0" err="1" smtClean="0"/>
              <a:t>gần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 </a:t>
            </a:r>
            <a:r>
              <a:rPr lang="en-US" sz="3200" dirty="0" err="1" smtClean="0"/>
              <a:t>hơn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Vậy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62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</a:t>
            </a:r>
          </a:p>
          <a:p>
            <a:pPr algn="just"/>
            <a:r>
              <a:rPr lang="en-US" sz="3200" dirty="0" smtClean="0"/>
              <a:t> (</a:t>
            </a:r>
            <a:r>
              <a:rPr lang="en-US" sz="3200" dirty="0" err="1" smtClean="0"/>
              <a:t>gọi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lùi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58446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VD3: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63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8029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44063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856316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465972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856316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3284116" y="2292439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2797622" y="2794715"/>
            <a:ext cx="108182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63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609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63 </a:t>
            </a:r>
            <a:r>
              <a:rPr lang="en-US" sz="3200" dirty="0" err="1" smtClean="0"/>
              <a:t>gần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 </a:t>
            </a:r>
            <a:r>
              <a:rPr lang="en-US" sz="3200" dirty="0" err="1" smtClean="0"/>
              <a:t>hơn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Vậy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63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</a:t>
            </a:r>
          </a:p>
          <a:p>
            <a:pPr algn="just"/>
            <a:r>
              <a:rPr lang="en-US" sz="3200" dirty="0" smtClean="0"/>
              <a:t> (</a:t>
            </a:r>
            <a:r>
              <a:rPr lang="en-US" sz="3200" dirty="0" err="1" smtClean="0"/>
              <a:t>gọi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lùi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5484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VD4: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64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13918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49850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09874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2124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03564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11079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952125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98029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944063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856316" y="1833092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231822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465972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70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762402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856316" y="2318198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4098385" y="2283853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3580332" y="2781837"/>
            <a:ext cx="1081825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64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16098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64 </a:t>
            </a:r>
            <a:r>
              <a:rPr lang="en-US" sz="3200" dirty="0" err="1" smtClean="0"/>
              <a:t>gần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 </a:t>
            </a:r>
            <a:r>
              <a:rPr lang="en-US" sz="3200" dirty="0" err="1" smtClean="0"/>
              <a:t>hơn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Vậy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64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</a:t>
            </a:r>
          </a:p>
          <a:p>
            <a:pPr algn="just"/>
            <a:r>
              <a:rPr lang="en-US" sz="3200" dirty="0" smtClean="0"/>
              <a:t> (</a:t>
            </a:r>
            <a:r>
              <a:rPr lang="en-US" sz="3200" dirty="0" err="1" smtClean="0"/>
              <a:t>gọi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lùi</a:t>
            </a:r>
            <a:r>
              <a:rPr lang="en-US" sz="3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3335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17106" y="-969215"/>
            <a:ext cx="10607209" cy="2145269"/>
            <a:chOff x="-6060154" y="-6875010"/>
            <a:chExt cx="18118856" cy="6739911"/>
          </a:xfrm>
        </p:grpSpPr>
        <p:sp>
          <p:nvSpPr>
            <p:cNvPr id="9" name="TextBox 9">
              <a:hlinkClick r:id="rId2"/>
            </p:cNvPr>
            <p:cNvSpPr txBox="1"/>
            <p:nvPr/>
          </p:nvSpPr>
          <p:spPr>
            <a:xfrm>
              <a:off x="-4308703" y="-3877433"/>
              <a:ext cx="16367405" cy="37423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endParaRPr lang="en-US" sz="33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>
                <a:lnSpc>
                  <a:spcPts val="4947"/>
                </a:lnSpc>
                <a:spcBef>
                  <a:spcPct val="0"/>
                </a:spcBef>
              </a:pP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VD5: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65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300" b="1" u="sng" dirty="0" err="1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chục</a:t>
              </a:r>
              <a:r>
                <a:rPr lang="en-US" sz="3300" b="1" u="sng" dirty="0" smtClean="0">
                  <a:solidFill>
                    <a:srgbClr val="00B0F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3300" b="1" u="sng" dirty="0">
                <a:solidFill>
                  <a:srgbClr val="00B0F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>
              <a:hlinkClick r:id="rId2"/>
            </p:cNvPr>
            <p:cNvSpPr txBox="1"/>
            <p:nvPr/>
          </p:nvSpPr>
          <p:spPr>
            <a:xfrm>
              <a:off x="-6060154" y="-6875010"/>
              <a:ext cx="1883714" cy="4971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289"/>
                </a:lnSpc>
              </a:pP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1.</a:t>
              </a:r>
              <a:endPara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540913" y="2009104"/>
            <a:ext cx="10792495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3765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61377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524262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4851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17276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12921" y="1841679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988353" y="1841678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849094" y="1841677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748472" y="1841676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673606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482827" y="1809481"/>
            <a:ext cx="0" cy="39924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0" y="2807596"/>
            <a:ext cx="1081825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  <a:r>
              <a:rPr lang="en-US" sz="4800" dirty="0" smtClean="0">
                <a:solidFill>
                  <a:srgbClr val="FF0000"/>
                </a:solidFill>
              </a:rPr>
              <a:t>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9014469" y="2781838"/>
            <a:ext cx="1004552" cy="7727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7</a:t>
            </a:r>
            <a:r>
              <a:rPr lang="en-US" sz="4800" dirty="0" smtClean="0">
                <a:solidFill>
                  <a:srgbClr val="FF0000"/>
                </a:solidFill>
              </a:rPr>
              <a:t>0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57" name="Down Arrow 56"/>
          <p:cNvSpPr/>
          <p:nvPr/>
        </p:nvSpPr>
        <p:spPr>
          <a:xfrm>
            <a:off x="685128" y="2322490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Down Arrow 57"/>
          <p:cNvSpPr/>
          <p:nvPr/>
        </p:nvSpPr>
        <p:spPr>
          <a:xfrm>
            <a:off x="9426386" y="2270976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5087163" y="2240921"/>
            <a:ext cx="45719" cy="420711"/>
          </a:xfrm>
          <a:prstGeom prst="downArrow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4610645" y="2708859"/>
            <a:ext cx="1004552" cy="7727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  <a:r>
              <a:rPr lang="en-US" sz="4800" dirty="0" smtClean="0">
                <a:solidFill>
                  <a:srgbClr val="FF0000"/>
                </a:solidFill>
              </a:rPr>
              <a:t>5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41668" y="3644721"/>
            <a:ext cx="11874321" cy="24985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/>
              <a:t>+ Ta </a:t>
            </a:r>
            <a:r>
              <a:rPr lang="en-US" sz="3200" dirty="0" err="1" smtClean="0"/>
              <a:t>thấy</a:t>
            </a:r>
            <a:r>
              <a:rPr lang="en-US" sz="3200" dirty="0" smtClean="0"/>
              <a:t>: </a:t>
            </a:r>
            <a:r>
              <a:rPr lang="en-US" sz="3200" dirty="0" err="1" smtClean="0"/>
              <a:t>Số</a:t>
            </a:r>
            <a:r>
              <a:rPr lang="en-US" sz="3200" dirty="0" smtClean="0"/>
              <a:t> 65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đều</a:t>
            </a:r>
            <a:r>
              <a:rPr lang="en-US" sz="3200" dirty="0" smtClean="0"/>
              <a:t> </a:t>
            </a:r>
            <a:r>
              <a:rPr lang="en-US" sz="3200" dirty="0" err="1" smtClean="0"/>
              <a:t>hai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60 </a:t>
            </a:r>
            <a:r>
              <a:rPr lang="en-US" sz="3200" dirty="0" err="1" smtClean="0"/>
              <a:t>và</a:t>
            </a:r>
            <a:r>
              <a:rPr lang="en-US" sz="3200" dirty="0" smtClean="0"/>
              <a:t> 70</a:t>
            </a:r>
          </a:p>
          <a:p>
            <a:pPr algn="just"/>
            <a:r>
              <a:rPr lang="en-US" sz="3200" dirty="0" err="1" smtClean="0"/>
              <a:t>Quy</a:t>
            </a:r>
            <a:r>
              <a:rPr lang="en-US" sz="3200" dirty="0" smtClean="0"/>
              <a:t> </a:t>
            </a:r>
            <a:r>
              <a:rPr lang="en-US" sz="3200" dirty="0" err="1" smtClean="0"/>
              <a:t>ước</a:t>
            </a:r>
            <a:r>
              <a:rPr lang="en-US" sz="3200" dirty="0" smtClean="0"/>
              <a:t>: </a:t>
            </a: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65 </a:t>
            </a:r>
            <a:r>
              <a:rPr lang="en-US" sz="3200" dirty="0" err="1" smtClean="0"/>
              <a:t>đến</a:t>
            </a:r>
            <a:r>
              <a:rPr lang="en-US" sz="3200" dirty="0" smtClean="0"/>
              <a:t> </a:t>
            </a:r>
            <a:r>
              <a:rPr lang="en-US" sz="3200" dirty="0" err="1" smtClean="0"/>
              <a:t>hàng</a:t>
            </a:r>
            <a:r>
              <a:rPr lang="en-US" sz="3200" dirty="0" smtClean="0"/>
              <a:t> </a:t>
            </a:r>
            <a:r>
              <a:rPr lang="en-US" sz="3200" dirty="0" err="1" smtClean="0"/>
              <a:t>chục</a:t>
            </a:r>
            <a:r>
              <a:rPr lang="en-US" sz="3200" dirty="0" smtClean="0"/>
              <a:t>, ta </a:t>
            </a:r>
            <a:r>
              <a:rPr lang="en-US" sz="3200" dirty="0" err="1" smtClean="0"/>
              <a:t>làm</a:t>
            </a:r>
            <a:r>
              <a:rPr lang="en-US" sz="3200" dirty="0" smtClean="0"/>
              <a:t> </a:t>
            </a:r>
            <a:r>
              <a:rPr lang="en-US" sz="3200" dirty="0" err="1" smtClean="0"/>
              <a:t>tròn</a:t>
            </a:r>
            <a:r>
              <a:rPr lang="en-US" sz="3200" dirty="0" smtClean="0"/>
              <a:t> </a:t>
            </a:r>
            <a:r>
              <a:rPr lang="en-US" sz="3200" dirty="0" err="1" smtClean="0"/>
              <a:t>tiến</a:t>
            </a:r>
            <a:r>
              <a:rPr lang="en-US" sz="3200" dirty="0" smtClean="0"/>
              <a:t>,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70.</a:t>
            </a:r>
          </a:p>
        </p:txBody>
      </p:sp>
    </p:spTree>
    <p:extLst>
      <p:ext uri="{BB962C8B-B14F-4D97-AF65-F5344CB8AC3E}">
        <p14:creationId xmlns:p14="http://schemas.microsoft.com/office/powerpoint/2010/main" val="37195891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1271</Words>
  <Application>Microsoft Office PowerPoint</Application>
  <PresentationFormat>Widescreen</PresentationFormat>
  <Paragraphs>192</Paragraphs>
  <Slides>38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Tahoma</vt:lpstr>
      <vt:lpstr>Times New Roman</vt:lpstr>
      <vt:lpstr>UTM Avo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Windows User</cp:lastModifiedBy>
  <cp:revision>74</cp:revision>
  <dcterms:modified xsi:type="dcterms:W3CDTF">2026-01-30T14:16:35Z</dcterms:modified>
</cp:coreProperties>
</file>