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72" r:id="rId2"/>
  </p:sldMasterIdLst>
  <p:notesMasterIdLst>
    <p:notesMasterId r:id="rId21"/>
  </p:notesMasterIdLst>
  <p:sldIdLst>
    <p:sldId id="291" r:id="rId3"/>
    <p:sldId id="258" r:id="rId4"/>
    <p:sldId id="267" r:id="rId5"/>
    <p:sldId id="261" r:id="rId6"/>
    <p:sldId id="270" r:id="rId7"/>
    <p:sldId id="268" r:id="rId8"/>
    <p:sldId id="269" r:id="rId9"/>
    <p:sldId id="271" r:id="rId10"/>
    <p:sldId id="262" r:id="rId11"/>
    <p:sldId id="272" r:id="rId12"/>
    <p:sldId id="282" r:id="rId13"/>
    <p:sldId id="283" r:id="rId14"/>
    <p:sldId id="276" r:id="rId15"/>
    <p:sldId id="285" r:id="rId16"/>
    <p:sldId id="275" r:id="rId17"/>
    <p:sldId id="286" r:id="rId18"/>
    <p:sldId id="287" r:id="rId19"/>
    <p:sldId id="288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D2D2D2"/>
    <a:srgbClr val="F68121"/>
    <a:srgbClr val="FCB0B0"/>
    <a:srgbClr val="FBA7A7"/>
    <a:srgbClr val="FC5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0"/>
  </p:normalViewPr>
  <p:slideViewPr>
    <p:cSldViewPr>
      <p:cViewPr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61942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/>
        <a:ea typeface="UTM Avo" panose="02040603050506020204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2199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96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04457-3813-BC39-4519-14ECFE78B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743412-497A-DD26-D5E8-D4619C10D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93DF9-AF32-4ABC-391C-704ED7FC2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38511-B754-59A4-DE94-4E0E9971E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645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4B497-1421-65E7-480E-9D5A9013A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1F2F76-22AF-2108-4521-607FD2E55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57866-6F0C-BB52-657A-E0052B47D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F48D9-BBB9-8E68-CE6E-97D6DA146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78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43B45-B0B2-BCD1-44BE-487D26165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766B02-43E3-2357-4269-3B147EF79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9FE6E5-7F95-40AC-5810-F570BDB73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3BB78-6C66-930C-7CEF-BF534FF10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670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6EB65-0AA1-B883-AF20-0ABEE6D41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4BE21-A397-815A-4470-EB775B0ED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911D54-BE2D-1CC4-3EFD-BC0859EE6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C5FDD-08D4-D59D-EABC-B8B5D0DB5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402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50E3F-412D-223C-B959-840ADE02C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B086E1-31DB-AED4-54C6-BDD369F11E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6006A-9925-551B-14FF-51D27B36A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9D026-418B-B07D-9569-667B387AF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21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04457-3813-BC39-4519-14ECFE78B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743412-497A-DD26-D5E8-D4619C10D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93DF9-AF32-4ABC-391C-704ED7FC2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38511-B754-59A4-DE94-4E0E9971E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CA614-19E2-4EA4-9EF2-0B66D141A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645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5219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7229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2819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569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8661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9386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6076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131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8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80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97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78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88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52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3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7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02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3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CAF49007-DA91-EC44-3901-159E3762DE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  <a:latin typeface="UTM Avo" panose="02040603050506020204" pitchFamily="18" charset="0"/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4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19.sv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0E8DD-D309-5A8D-4414-C7CABF2BA0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0FBDA-9EB9-5EBB-5E51-65AE61C750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035BF-AD44-F367-D1F1-C77E04A1E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780"/>
            <a:ext cx="12192001" cy="687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2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AC7F34-1179-403D-BA34-9218CFDF5310}"/>
              </a:ext>
            </a:extLst>
          </p:cNvPr>
          <p:cNvSpPr/>
          <p:nvPr/>
        </p:nvSpPr>
        <p:spPr>
          <a:xfrm>
            <a:off x="3245700" y="1524000"/>
            <a:ext cx="57006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HĐ 3.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Đóng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vai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xử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tình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huống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EB35B6-BF08-4DEC-A21E-8523829D15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2" t="32258" r="17437" b="4742"/>
          <a:stretch/>
        </p:blipFill>
        <p:spPr>
          <a:xfrm>
            <a:off x="5791200" y="3519845"/>
            <a:ext cx="6400800" cy="3350940"/>
          </a:xfrm>
          <a:prstGeom prst="rect">
            <a:avLst/>
          </a:prstGeom>
        </p:spPr>
      </p:pic>
      <p:sp>
        <p:nvSpPr>
          <p:cNvPr id="10" name="Pentagon 35">
            <a:extLst>
              <a:ext uri="{FF2B5EF4-FFF2-40B4-BE49-F238E27FC236}">
                <a16:creationId xmlns:a16="http://schemas.microsoft.com/office/drawing/2014/main" id="{BFC85BB0-F506-41CC-B655-9FCF7932EC57}"/>
              </a:ext>
            </a:extLst>
          </p:cNvPr>
          <p:cNvSpPr/>
          <p:nvPr/>
        </p:nvSpPr>
        <p:spPr>
          <a:xfrm>
            <a:off x="0" y="2057401"/>
            <a:ext cx="3429000" cy="626500"/>
          </a:xfrm>
          <a:prstGeom prst="homePlat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68FC4B-97BC-46B2-8723-BB7B23A97DC3}"/>
              </a:ext>
            </a:extLst>
          </p:cNvPr>
          <p:cNvSpPr txBox="1"/>
          <p:nvPr/>
        </p:nvSpPr>
        <p:spPr>
          <a:xfrm>
            <a:off x="457200" y="3479875"/>
            <a:ext cx="3378233" cy="1854125"/>
          </a:xfrm>
          <a:prstGeom prst="wedgeRoundRectCallout">
            <a:avLst>
              <a:gd name="adj1" fmla="val 63914"/>
              <a:gd name="adj2" fmla="val 40207"/>
              <a:gd name="adj3" fmla="val 1666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huống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E52F2-A795-41D0-AC88-2AD62AFE982A}"/>
              </a:ext>
            </a:extLst>
          </p:cNvPr>
          <p:cNvSpPr txBox="1"/>
          <p:nvPr/>
        </p:nvSpPr>
        <p:spPr>
          <a:xfrm>
            <a:off x="457200" y="2851055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Đọc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tình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huống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đưa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cách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xử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lí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cho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tình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huống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sau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4" name="Picture 13" descr="Fist bump Broccoli">
            <a:extLst>
              <a:ext uri="{FF2B5EF4-FFF2-40B4-BE49-F238E27FC236}">
                <a16:creationId xmlns:a16="http://schemas.microsoft.com/office/drawing/2014/main" id="{52595D43-8513-4199-B413-470D7C581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447" y="4724400"/>
            <a:ext cx="2491265" cy="24912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C1DFDA-8467-A40D-BD69-86BB475BB66F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039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 sign with a nail attached to it&#10;&#10;Description automatically generated">
            <a:extLst>
              <a:ext uri="{FF2B5EF4-FFF2-40B4-BE49-F238E27FC236}">
                <a16:creationId xmlns:a16="http://schemas.microsoft.com/office/drawing/2014/main" id="{E5D113B0-8997-7679-0581-B6DCCB639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817" y="-160327"/>
            <a:ext cx="4490768" cy="2909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5AD00A-538E-9385-A224-3B28DEE53D64}"/>
              </a:ext>
            </a:extLst>
          </p:cNvPr>
          <p:cNvSpPr txBox="1"/>
          <p:nvPr/>
        </p:nvSpPr>
        <p:spPr>
          <a:xfrm>
            <a:off x="7303699" y="1065626"/>
            <a:ext cx="3657600" cy="12745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/>
                <a:cs typeface="Calibri"/>
              </a:rPr>
              <a:t>BẠCH TUYẾT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/>
                <a:cs typeface="Calibri"/>
              </a:rPr>
              <a:t>VÀ BẢY CHÚ LÙN</a:t>
            </a:r>
          </a:p>
        </p:txBody>
      </p:sp>
      <p:pic>
        <p:nvPicPr>
          <p:cNvPr id="8" name="Snow White Instrumental">
            <a:hlinkClick r:id="" action="ppaction://media"/>
            <a:extLst>
              <a:ext uri="{FF2B5EF4-FFF2-40B4-BE49-F238E27FC236}">
                <a16:creationId xmlns:a16="http://schemas.microsoft.com/office/drawing/2014/main" id="{CD8E7DF1-C59B-1748-1658-E8F4AD4D0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12300" y="-849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 numSld="8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000">
            <a:off x="153360" y="4717575"/>
            <a:ext cx="1649169" cy="18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615" y="-1157388"/>
            <a:ext cx="4727083" cy="80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35649" y="4827224"/>
            <a:ext cx="1463307" cy="208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79" y="5336730"/>
            <a:ext cx="2285461" cy="122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A9D96D-BC7A-5D48-EBD1-BE33EB071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0DACB214-F97C-8BD1-4C5D-37C0BD375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8411" y="3898606"/>
            <a:ext cx="2187904" cy="310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440DA5-9754-0C08-AD2B-95BE281D7BCD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1: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rễ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cọc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13AA5F47-1A9A-CD10-210A-BE0BE367F824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614A9C41-DF59-B0F5-1141-EE7292D39209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56B88CAB-B1C5-8FEC-2B16-5CEBCAD5FEC6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lúa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7A1A75DF-5119-D59C-94A0-66794BBF14AD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bưởi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273355-09F7-A819-60D7-86A96F284AEA}"/>
              </a:ext>
            </a:extLst>
          </p:cNvPr>
          <p:cNvGrpSpPr/>
          <p:nvPr/>
        </p:nvGrpSpPr>
        <p:grpSpPr>
          <a:xfrm>
            <a:off x="4897776" y="4061805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5ECD6F93-17E5-2155-9FF0-64C28FBCB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FDEB8568-85D8-29BF-E470-239AC70493BD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D7651D2-B4BD-172C-FF05-D5CF500F98FE}"/>
              </a:ext>
            </a:extLst>
          </p:cNvPr>
          <p:cNvGrpSpPr/>
          <p:nvPr/>
        </p:nvGrpSpPr>
        <p:grpSpPr>
          <a:xfrm>
            <a:off x="10275112" y="2211165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6036F1F2-8D8C-629F-7587-8131A95B7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ADEC865F-EE2A-48EA-1654-D6933FD2C0B4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895A36-E6B2-1A79-D706-3F35F9F4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067" y="6187885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8D80C96-76FB-B132-DBA7-AAAE657CE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F1B8608-895E-0FB5-CB34-93F3951421FB}"/>
              </a:ext>
            </a:extLst>
          </p:cNvPr>
          <p:cNvGrpSpPr/>
          <p:nvPr/>
        </p:nvGrpSpPr>
        <p:grpSpPr>
          <a:xfrm>
            <a:off x="609187" y="2310308"/>
            <a:ext cx="1870690" cy="1772573"/>
            <a:chOff x="6428148" y="4036269"/>
            <a:chExt cx="1870690" cy="1772573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7D2AD3CE-DDD7-9B82-3E2C-FFD66373A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1434ED4E-AA8A-14C2-08F4-0E96F980EDD3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133675-4F29-7372-EDE8-5326CB6BC5F0}"/>
              </a:ext>
            </a:extLst>
          </p:cNvPr>
          <p:cNvGrpSpPr/>
          <p:nvPr/>
        </p:nvGrpSpPr>
        <p:grpSpPr>
          <a:xfrm>
            <a:off x="10291151" y="4203769"/>
            <a:ext cx="1870690" cy="1772573"/>
            <a:chOff x="6428148" y="4036269"/>
            <a:chExt cx="1870690" cy="1772573"/>
          </a:xfrm>
        </p:grpSpPr>
        <p:pic>
          <p:nvPicPr>
            <p:cNvPr id="22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9F5B696C-EF32-1DD9-130B-50039B561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85BDAF16-030D-5E7E-AA7B-ECCFAFC0BF1E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2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99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93F15C-4A4E-BE92-D224-B296ACED0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989AD5DA-3B60-79EE-87E5-C545CC6F6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BC6834-C316-6A7C-0C84-1540934C9710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Tx/>
              <a:defRPr/>
            </a:pPr>
            <a:r>
              <a:rPr lang="en-US" sz="2800" b="1" kern="1200" dirty="0" err="1">
                <a:solidFill>
                  <a:srgbClr val="000000"/>
                </a:solidFill>
                <a:latin typeface="UTM Avo"/>
              </a:rPr>
              <a:t>Câu</a:t>
            </a:r>
            <a:r>
              <a:rPr lang="en-US" sz="2800" b="1" kern="1200" dirty="0">
                <a:solidFill>
                  <a:srgbClr val="000000"/>
                </a:solidFill>
                <a:latin typeface="UTM Avo"/>
              </a:rPr>
              <a:t> 2: </a:t>
            </a:r>
            <a:r>
              <a:rPr lang="en-US" sz="2800" kern="1200" dirty="0" err="1">
                <a:solidFill>
                  <a:srgbClr val="000000"/>
                </a:solidFill>
                <a:latin typeface="UTM Avo"/>
              </a:rPr>
              <a:t>Rễ</a:t>
            </a:r>
            <a:r>
              <a:rPr lang="en-US" sz="2800" kern="12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/>
              </a:rPr>
              <a:t>cây</a:t>
            </a:r>
            <a:r>
              <a:rPr lang="en-US" sz="2800" kern="12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/>
              </a:rPr>
              <a:t>có</a:t>
            </a:r>
            <a:r>
              <a:rPr lang="en-US" sz="2800" kern="12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/>
              </a:rPr>
              <a:t>chức</a:t>
            </a:r>
            <a:r>
              <a:rPr lang="en-US" sz="2800" kern="12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/>
              </a:rPr>
              <a:t>năng</a:t>
            </a:r>
            <a:r>
              <a:rPr lang="en-US" sz="2800" kern="12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/>
              </a:rPr>
              <a:t>gì</a:t>
            </a:r>
            <a:r>
              <a:rPr lang="en-US" sz="2800" kern="1200" dirty="0">
                <a:solidFill>
                  <a:srgbClr val="000000"/>
                </a:solidFill>
                <a:latin typeface="UTM Avo"/>
              </a:rPr>
              <a:t>?</a:t>
            </a:r>
            <a:endParaRPr lang="en-US" sz="1800" kern="1200" dirty="0">
              <a:solidFill>
                <a:srgbClr val="000000"/>
              </a:solidFill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4F894B6F-C503-98E4-31E5-D3AB18862D2D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A.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Làm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đẹp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cho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5620A999-265A-5C70-E264-8A499894BF7D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B.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các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sinh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b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</a:b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di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chuyển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lên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ED5C3456-C743-4A73-3759-C555A084F001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C.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cho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lá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được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hút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nước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781089E6-7E5B-00D7-94D7-942BB1DA2485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D.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Hấp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nước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b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</a:b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chất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dinh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dưỡng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đất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A801B5-066A-02D4-6F32-4D6B81CFD4CE}"/>
              </a:ext>
            </a:extLst>
          </p:cNvPr>
          <p:cNvGrpSpPr/>
          <p:nvPr/>
        </p:nvGrpSpPr>
        <p:grpSpPr>
          <a:xfrm>
            <a:off x="5008385" y="2285189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08CA56F4-72D3-3387-4E2A-C98C847B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026CA232-FAD5-DE00-8B78-D8EFA5EDA201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1AB4C0-DB71-E4CD-B4DA-F6251BB728E1}"/>
              </a:ext>
            </a:extLst>
          </p:cNvPr>
          <p:cNvGrpSpPr/>
          <p:nvPr/>
        </p:nvGrpSpPr>
        <p:grpSpPr>
          <a:xfrm>
            <a:off x="4930060" y="4092723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7A815C74-6FA7-85F2-5F75-1E6C7A4A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76EE116A-8FD8-52D7-AEAB-ACE2B78B4F73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187C1-6EA9-19BE-D7C8-C446D4CF7A54}"/>
              </a:ext>
            </a:extLst>
          </p:cNvPr>
          <p:cNvGrpSpPr/>
          <p:nvPr/>
        </p:nvGrpSpPr>
        <p:grpSpPr>
          <a:xfrm>
            <a:off x="10303074" y="2220141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C72FD564-8D8F-1C32-00D8-E90E84C1F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A4B3547E-A99E-7F3F-BB5D-35F3E1B9F8D7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552C056-0BCB-AD28-B806-F6645E87A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889" y="6135232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F5618AE-8AF7-2A61-6EFC-7BB783EDD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4242CA-1F37-B931-8A17-ACF48F15C6F9}"/>
              </a:ext>
            </a:extLst>
          </p:cNvPr>
          <p:cNvGrpSpPr/>
          <p:nvPr/>
        </p:nvGrpSpPr>
        <p:grpSpPr>
          <a:xfrm>
            <a:off x="10303074" y="4191000"/>
            <a:ext cx="1857312" cy="1747942"/>
            <a:chOff x="6428148" y="4060900"/>
            <a:chExt cx="1857312" cy="1747942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747ABD4F-466E-810B-3DE1-2756A59515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07B946DA-E17D-8609-CB88-BA04AE88A67C}"/>
                </a:ext>
              </a:extLst>
            </p:cNvPr>
            <p:cNvSpPr/>
            <p:nvPr/>
          </p:nvSpPr>
          <p:spPr>
            <a:xfrm>
              <a:off x="6716874" y="4060900"/>
              <a:ext cx="1568586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237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9A7FB7-3143-6191-F976-2C1047A92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C000E739-D5BD-4FE4-9A3F-DAD323F4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DE817B-032A-4C8F-7988-CEEE7C516796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Tx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3: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heo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cung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cấp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A1D4EEEC-BCB9-1250-1502-6BAC332F5059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8DDCF3AF-98CC-5E9D-55D5-4473B4AADB09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Sữa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AB1856B7-FA1C-094F-1BF1-CAC2650B9B2C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0D96FE0C-6D8E-5573-22B7-E2C3CE50F52B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D. Da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4333A4-F247-E55F-9863-55926B3F31E4}"/>
              </a:ext>
            </a:extLst>
          </p:cNvPr>
          <p:cNvGrpSpPr/>
          <p:nvPr/>
        </p:nvGrpSpPr>
        <p:grpSpPr>
          <a:xfrm>
            <a:off x="4647249" y="2323132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C6118F6F-A785-23B2-8F6C-8E3DBB6C6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38E16F50-5C12-062F-E388-9EB9ED77A47E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967D631-B53B-B5AF-9B43-78C3693DB5FE}"/>
              </a:ext>
            </a:extLst>
          </p:cNvPr>
          <p:cNvGrpSpPr/>
          <p:nvPr/>
        </p:nvGrpSpPr>
        <p:grpSpPr>
          <a:xfrm>
            <a:off x="9928004" y="2200753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116725B5-B53D-10B2-CBD4-F97BB760C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3D3F515D-4B20-63E6-DA75-14794087CAA1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B7B1EA-BAC7-D6DE-679B-DE86FC530984}"/>
              </a:ext>
            </a:extLst>
          </p:cNvPr>
          <p:cNvGrpSpPr/>
          <p:nvPr/>
        </p:nvGrpSpPr>
        <p:grpSpPr>
          <a:xfrm>
            <a:off x="9923038" y="4041055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10BD7EBD-B902-331A-0E80-53690068C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C8CFB28C-66C0-2ADD-9DD1-9E21B239B9FE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575770A-C572-4045-10E6-7DFE8011F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067" y="6051725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E0E6270-F7A9-11DC-6293-0B4F5ABFE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83C6C03-0A1C-C147-D0BF-79AF902CF3E3}"/>
              </a:ext>
            </a:extLst>
          </p:cNvPr>
          <p:cNvGrpSpPr/>
          <p:nvPr/>
        </p:nvGrpSpPr>
        <p:grpSpPr>
          <a:xfrm>
            <a:off x="1137655" y="4131502"/>
            <a:ext cx="1870690" cy="1772573"/>
            <a:chOff x="6428148" y="4036269"/>
            <a:chExt cx="1870690" cy="1772573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9D9E8B88-EBE1-4265-6374-BDF6A3909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9BACE4EE-E964-E744-10E1-9AC884E80046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2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9B0427-213E-0FE3-B5D3-1D0376105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535E8A1F-5747-36E3-7BDC-EA9468411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820229-EF37-4B63-47B9-6B1193C523D2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Tx/>
              <a:defRPr/>
            </a:pPr>
            <a:r>
              <a:rPr lang="en-US" sz="2800" b="1" kern="1200" dirty="0" err="1">
                <a:solidFill>
                  <a:srgbClr val="000000"/>
                </a:solidFill>
                <a:latin typeface="UTM Avo"/>
              </a:rPr>
              <a:t>Câu</a:t>
            </a:r>
            <a:r>
              <a:rPr lang="en-US" sz="2800" b="1" kern="1200" dirty="0">
                <a:solidFill>
                  <a:srgbClr val="000000"/>
                </a:solidFill>
                <a:latin typeface="UTM Avo"/>
              </a:rPr>
              <a:t> 4: 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Trong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di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trườn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88452EEE-C4AE-D3EE-263C-2D6A48BA0BE5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A.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Hổ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BA465787-C4B5-884B-208A-6F6B43C095FB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B. Chim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sẻ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FE37FD65-18FC-CDD3-5A36-E49CE95DF9FD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C.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Cá</a:t>
            </a: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2348E2CA-48AA-E969-05AF-9FF0FFF6B9B9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lnSpc>
                <a:spcPct val="150000"/>
              </a:lnSpc>
              <a:buClrTx/>
              <a:defRPr/>
            </a:pPr>
            <a:r>
              <a:rPr lang="en-US" sz="2400" kern="1200" dirty="0">
                <a:solidFill>
                  <a:srgbClr val="000000"/>
                </a:solidFill>
                <a:latin typeface="UTM Avo" panose="02040603050506020204" pitchFamily="18" charset="0"/>
              </a:rPr>
              <a:t>D. </a:t>
            </a:r>
            <a:r>
              <a:rPr lang="en-US" sz="2400" kern="1200" dirty="0" err="1">
                <a:solidFill>
                  <a:srgbClr val="000000"/>
                </a:solidFill>
                <a:latin typeface="UTM Avo" panose="02040603050506020204" pitchFamily="18" charset="0"/>
              </a:rPr>
              <a:t>Rắn</a:t>
            </a:r>
            <a:endParaRPr lang="en-US" sz="2400" kern="1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0346D-7CC8-0C13-6411-073F4CCDC3FF}"/>
              </a:ext>
            </a:extLst>
          </p:cNvPr>
          <p:cNvGrpSpPr/>
          <p:nvPr/>
        </p:nvGrpSpPr>
        <p:grpSpPr>
          <a:xfrm>
            <a:off x="5008385" y="2285189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A5D39BE2-B89E-B94A-4E2E-AE2BD7477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F065B232-AE9D-F273-92B3-D1747C76D722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62A70E9-1E9C-444C-0B21-78827680664D}"/>
              </a:ext>
            </a:extLst>
          </p:cNvPr>
          <p:cNvGrpSpPr/>
          <p:nvPr/>
        </p:nvGrpSpPr>
        <p:grpSpPr>
          <a:xfrm>
            <a:off x="4930060" y="4092723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A85E32B9-5AE7-C908-1614-D45C7D584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2CF6DEDA-884C-BE22-63D8-F8FBF6592B95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667E4D-FBE4-8CAE-2E6A-EDE93AACC1FB}"/>
              </a:ext>
            </a:extLst>
          </p:cNvPr>
          <p:cNvGrpSpPr/>
          <p:nvPr/>
        </p:nvGrpSpPr>
        <p:grpSpPr>
          <a:xfrm>
            <a:off x="10303074" y="2220141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A59C4221-E81D-78A3-7C99-932F0E725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35F000CD-C3B4-7F08-3B90-0875406B9321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81B62B-CB0F-8911-6A01-C1BDB962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889" y="6135232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8B2542B-CA9F-A6F7-4F4E-09CB1265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D8FD154-019B-F7C6-0DC2-ED3C818D2CF5}"/>
              </a:ext>
            </a:extLst>
          </p:cNvPr>
          <p:cNvGrpSpPr/>
          <p:nvPr/>
        </p:nvGrpSpPr>
        <p:grpSpPr>
          <a:xfrm>
            <a:off x="10303074" y="4191000"/>
            <a:ext cx="1857312" cy="1747942"/>
            <a:chOff x="6428148" y="4060900"/>
            <a:chExt cx="1857312" cy="1747942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A2ED3C4C-FA08-032D-0A46-EDC2E7302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235BBF7C-D888-4898-5FFB-755EB0420895}"/>
                </a:ext>
              </a:extLst>
            </p:cNvPr>
            <p:cNvSpPr/>
            <p:nvPr/>
          </p:nvSpPr>
          <p:spPr>
            <a:xfrm>
              <a:off x="6716874" y="4060900"/>
              <a:ext cx="1568586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2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1651-E714-5B7F-9E6D-948F1743C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9BAD3733-CECB-9DEF-D8C7-215AA2EB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37A4B5-DB3E-3593-F6C9-72727950A876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Tx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5: 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Trong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b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di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bơi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0A4C7310-6AE6-783C-C9C6-17C84E600B42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F1C84496-DE47-CFA8-43CC-680D1168E300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Tê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468A9AF3-ADB6-138C-32AA-C4BF85CF2314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8E81B5AD-BEA3-EC2B-80C5-4340801C4011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D. Voi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251607-2215-BDD9-87C0-B3F462B72A3B}"/>
              </a:ext>
            </a:extLst>
          </p:cNvPr>
          <p:cNvGrpSpPr/>
          <p:nvPr/>
        </p:nvGrpSpPr>
        <p:grpSpPr>
          <a:xfrm>
            <a:off x="4647249" y="2323132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1FB9BEED-0185-1434-7018-DF687184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2F4134D-69E0-DD04-1AC5-744F3BD068C2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373B2D9-6A19-84FD-A711-2CDE5F211331}"/>
              </a:ext>
            </a:extLst>
          </p:cNvPr>
          <p:cNvGrpSpPr/>
          <p:nvPr/>
        </p:nvGrpSpPr>
        <p:grpSpPr>
          <a:xfrm>
            <a:off x="9928004" y="2200753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531C54B8-8753-FC9B-E4FC-A3BE4246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7DBF6ECB-B777-1E4C-CC22-75F116395F60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78D014-80F0-31D3-C311-24E693C7CA27}"/>
              </a:ext>
            </a:extLst>
          </p:cNvPr>
          <p:cNvGrpSpPr/>
          <p:nvPr/>
        </p:nvGrpSpPr>
        <p:grpSpPr>
          <a:xfrm>
            <a:off x="9923038" y="4041055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31223281-6F81-AE56-901F-180080FDD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ABF7EC26-5622-9625-DCDA-1FDCFD6BC471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A024C7-9004-0E37-1AD2-72803A2BB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067" y="6051725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29ADC7A-96ED-8AE5-CF31-C0145A71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551EF3-BDBF-E3CF-BB31-615C117ADE04}"/>
              </a:ext>
            </a:extLst>
          </p:cNvPr>
          <p:cNvGrpSpPr/>
          <p:nvPr/>
        </p:nvGrpSpPr>
        <p:grpSpPr>
          <a:xfrm>
            <a:off x="1137655" y="4131502"/>
            <a:ext cx="1870690" cy="1772573"/>
            <a:chOff x="6428148" y="4036269"/>
            <a:chExt cx="1870690" cy="1772573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D4358F89-A30E-ACF2-7855-60D6E0D4C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0C8F70D1-9E4C-0DA8-5C4D-39177ADAAB4A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5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A9D96D-BC7A-5D48-EBD1-BE33EB071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0DACB214-F97C-8BD1-4C5D-37C0BD375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9056" y="3426720"/>
            <a:ext cx="2627080" cy="37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440DA5-9754-0C08-AD2B-95BE281D7BCD}"/>
              </a:ext>
            </a:extLst>
          </p:cNvPr>
          <p:cNvSpPr/>
          <p:nvPr/>
        </p:nvSpPr>
        <p:spPr>
          <a:xfrm>
            <a:off x="1475301" y="230502"/>
            <a:ext cx="9242323" cy="19892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Tx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6: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: “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mướp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cướp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b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",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?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13AA5F47-1A9A-CD10-210A-BE0BE367F824}"/>
              </a:ext>
            </a:extLst>
          </p:cNvPr>
          <p:cNvSpPr/>
          <p:nvPr/>
        </p:nvSpPr>
        <p:spPr>
          <a:xfrm>
            <a:off x="1474914" y="2399201"/>
            <a:ext cx="3948021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chuột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614A9C41-DF59-B0F5-1141-EE7292D39209}"/>
              </a:ext>
            </a:extLst>
          </p:cNvPr>
          <p:cNvSpPr/>
          <p:nvPr/>
        </p:nvSpPr>
        <p:spPr>
          <a:xfrm>
            <a:off x="6765780" y="2404176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56B88CAB-B1C5-8FEC-2B16-5CEBCAD5FEC6}"/>
              </a:ext>
            </a:extLst>
          </p:cNvPr>
          <p:cNvSpPr/>
          <p:nvPr/>
        </p:nvSpPr>
        <p:spPr>
          <a:xfrm>
            <a:off x="1478004" y="4244478"/>
            <a:ext cx="3948021" cy="1691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7A1A75DF-5119-D59C-94A0-66794BBF14AD}"/>
              </a:ext>
            </a:extLst>
          </p:cNvPr>
          <p:cNvSpPr/>
          <p:nvPr/>
        </p:nvSpPr>
        <p:spPr>
          <a:xfrm>
            <a:off x="6763865" y="4239503"/>
            <a:ext cx="3933644" cy="17055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D.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273355-09F7-A819-60D7-86A96F284AEA}"/>
              </a:ext>
            </a:extLst>
          </p:cNvPr>
          <p:cNvGrpSpPr/>
          <p:nvPr/>
        </p:nvGrpSpPr>
        <p:grpSpPr>
          <a:xfrm>
            <a:off x="4655918" y="4050458"/>
            <a:ext cx="1780058" cy="1894580"/>
            <a:chOff x="7500061" y="1627236"/>
            <a:chExt cx="1335044" cy="1420935"/>
          </a:xfrm>
        </p:grpSpPr>
        <p:pic>
          <p:nvPicPr>
            <p:cNvPr id="15" name="Picture 14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5ECD6F93-17E5-2155-9FF0-64C28FBCB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FDEB8568-85D8-29BF-E470-239AC70493BD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D7651D2-B4BD-172C-FF05-D5CF500F98FE}"/>
              </a:ext>
            </a:extLst>
          </p:cNvPr>
          <p:cNvGrpSpPr/>
          <p:nvPr/>
        </p:nvGrpSpPr>
        <p:grpSpPr>
          <a:xfrm>
            <a:off x="9928004" y="2200753"/>
            <a:ext cx="1775092" cy="1894580"/>
            <a:chOff x="7500061" y="1627236"/>
            <a:chExt cx="1331319" cy="1420935"/>
          </a:xfrm>
        </p:grpSpPr>
        <p:pic>
          <p:nvPicPr>
            <p:cNvPr id="4" name="Picture 3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6036F1F2-8D8C-629F-7587-8131A95B7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ADEC865F-EE2A-48EA-1654-D6933FD2C0B4}"/>
                </a:ext>
              </a:extLst>
            </p:cNvPr>
            <p:cNvSpPr/>
            <p:nvPr/>
          </p:nvSpPr>
          <p:spPr>
            <a:xfrm>
              <a:off x="7833837" y="1627236"/>
              <a:ext cx="997543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2FDA9C-8E87-E762-E2C3-3240EE455BE6}"/>
              </a:ext>
            </a:extLst>
          </p:cNvPr>
          <p:cNvGrpSpPr/>
          <p:nvPr/>
        </p:nvGrpSpPr>
        <p:grpSpPr>
          <a:xfrm>
            <a:off x="9923038" y="4041055"/>
            <a:ext cx="1780058" cy="1894580"/>
            <a:chOff x="7500061" y="1627236"/>
            <a:chExt cx="1335044" cy="1420935"/>
          </a:xfrm>
        </p:grpSpPr>
        <p:pic>
          <p:nvPicPr>
            <p:cNvPr id="16" name="Picture 15" descr="A cartoon of a person holding apples&#10;&#10;Description automatically generated">
              <a:extLst>
                <a:ext uri="{FF2B5EF4-FFF2-40B4-BE49-F238E27FC236}">
                  <a16:creationId xmlns:a16="http://schemas.microsoft.com/office/drawing/2014/main" id="{7E491889-8773-F950-D72D-C5822D859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0061" y="1805966"/>
              <a:ext cx="826770" cy="1242205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B1073679-3F8B-880A-E47D-1C8FED6262A9}"/>
                </a:ext>
              </a:extLst>
            </p:cNvPr>
            <p:cNvSpPr/>
            <p:nvPr/>
          </p:nvSpPr>
          <p:spPr>
            <a:xfrm>
              <a:off x="7833837" y="1627236"/>
              <a:ext cx="1001268" cy="36463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Sai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rồi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Calibri"/>
                  <a:cs typeface="Calibri"/>
                </a:rPr>
                <a:t>!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2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895A36-E6B2-1A79-D706-3F35F9F4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067" y="6187885"/>
            <a:ext cx="1143639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8D80C96-76FB-B132-DBA7-AAAE657CE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61" y="982044"/>
            <a:ext cx="1164597" cy="4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F1B8608-895E-0FB5-CB34-93F3951421FB}"/>
              </a:ext>
            </a:extLst>
          </p:cNvPr>
          <p:cNvGrpSpPr/>
          <p:nvPr/>
        </p:nvGrpSpPr>
        <p:grpSpPr>
          <a:xfrm>
            <a:off x="1196719" y="2219771"/>
            <a:ext cx="1870690" cy="1772573"/>
            <a:chOff x="6428148" y="4036269"/>
            <a:chExt cx="1870690" cy="1772573"/>
          </a:xfrm>
        </p:grpSpPr>
        <p:pic>
          <p:nvPicPr>
            <p:cNvPr id="17" name="Picture 2" descr="C:\Users\ADMIN\Desktop\Bach tuyet\43ebd44d263606f876d42fd2f199ea61 (2).jpg">
              <a:extLst>
                <a:ext uri="{FF2B5EF4-FFF2-40B4-BE49-F238E27FC236}">
                  <a16:creationId xmlns:a16="http://schemas.microsoft.com/office/drawing/2014/main" id="{7D2AD3CE-DDD7-9B82-3E2C-FFD66373A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2133" y1="31361" x2="44000" y2="50296"/>
                          <a14:foregroundMark x1="64267" y1="40039" x2="40800" y2="47535"/>
                          <a14:foregroundMark x1="44533" y1="14398" x2="40800" y2="25444"/>
                          <a14:foregroundMark x1="26400" y1="22288" x2="16800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1047">
              <a:off x="6428148" y="4209181"/>
              <a:ext cx="1271316" cy="159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1434ED4E-AA8A-14C2-08F4-0E96F980EDD3}"/>
                </a:ext>
              </a:extLst>
            </p:cNvPr>
            <p:cNvSpPr/>
            <p:nvPr/>
          </p:nvSpPr>
          <p:spPr>
            <a:xfrm>
              <a:off x="6748488" y="4036269"/>
              <a:ext cx="1550350" cy="486185"/>
            </a:xfrm>
            <a:prstGeom prst="wedgeEllipseCallout">
              <a:avLst>
                <a:gd name="adj1" fmla="val -32013"/>
                <a:gd name="adj2" fmla="val 685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/>
                  <a:ea typeface="+mn-ea"/>
                  <a:cs typeface="Calibri"/>
                </a:rPr>
                <a:t>Đúng rồi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1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>
            <a:extLst>
              <a:ext uri="{FF2B5EF4-FFF2-40B4-BE49-F238E27FC236}">
                <a16:creationId xmlns:a16="http://schemas.microsoft.com/office/drawing/2014/main" id="{AA67849E-04D0-45E0-BCF1-21DDCB0E217D}"/>
              </a:ext>
            </a:extLst>
          </p:cNvPr>
          <p:cNvGrpSpPr/>
          <p:nvPr/>
        </p:nvGrpSpPr>
        <p:grpSpPr>
          <a:xfrm>
            <a:off x="3581400" y="2019300"/>
            <a:ext cx="7696200" cy="2057400"/>
            <a:chOff x="119835" y="4158622"/>
            <a:chExt cx="13684612" cy="7580865"/>
          </a:xfrm>
          <a:solidFill>
            <a:srgbClr val="FBA7A7"/>
          </a:solidFill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27C9B7C2-F674-4EEE-8838-6170CECDB980}"/>
                </a:ext>
              </a:extLst>
            </p:cNvPr>
            <p:cNvSpPr/>
            <p:nvPr/>
          </p:nvSpPr>
          <p:spPr>
            <a:xfrm>
              <a:off x="119835" y="4158622"/>
              <a:ext cx="13684612" cy="7580865"/>
            </a:xfrm>
            <a:prstGeom prst="wedgeRoundRectCallout">
              <a:avLst>
                <a:gd name="adj1" fmla="val -56417"/>
                <a:gd name="adj2" fmla="val 37720"/>
                <a:gd name="adj3" fmla="val 16667"/>
              </a:avLst>
            </a:prstGeom>
            <a:grpFill/>
          </p:spPr>
          <p:txBody>
            <a:bodyPr/>
            <a:lstStyle/>
            <a:p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D74BF8-69E2-4B0C-ACB6-ECE9C9EB2F97}"/>
              </a:ext>
            </a:extLst>
          </p:cNvPr>
          <p:cNvSpPr txBox="1"/>
          <p:nvPr/>
        </p:nvSpPr>
        <p:spPr>
          <a:xfrm>
            <a:off x="3733800" y="2330298"/>
            <a:ext cx="7391400" cy="1441601"/>
          </a:xfrm>
          <a:prstGeom prst="wedgeRoundRectCallout">
            <a:avLst>
              <a:gd name="adj1" fmla="val -54403"/>
              <a:gd name="adj2" fmla="val 44102"/>
              <a:gd name="adj3" fmla="val 16667"/>
            </a:avLst>
          </a:prstGeom>
          <a:solidFill>
            <a:srgbClr val="FCB0B0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Wondering O Fox">
            <a:extLst>
              <a:ext uri="{FF2B5EF4-FFF2-40B4-BE49-F238E27FC236}">
                <a16:creationId xmlns:a16="http://schemas.microsoft.com/office/drawing/2014/main" id="{644EC284-DBEA-4BB1-BFBD-43ADD4B55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048000"/>
            <a:ext cx="4114800" cy="4114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4AE388-1067-C0A7-F8C9-DC29725AE239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3D4BDFA-F937-4F1A-AA7E-9E9B8EA402B2}"/>
              </a:ext>
            </a:extLst>
          </p:cNvPr>
          <p:cNvSpPr/>
          <p:nvPr/>
        </p:nvSpPr>
        <p:spPr>
          <a:xfrm>
            <a:off x="7867391" y="3504694"/>
            <a:ext cx="4324610" cy="3353306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AB8ED1-17EC-4E37-84B4-1649AEC75446}"/>
              </a:ext>
            </a:extLst>
          </p:cNvPr>
          <p:cNvGrpSpPr/>
          <p:nvPr/>
        </p:nvGrpSpPr>
        <p:grpSpPr>
          <a:xfrm>
            <a:off x="2079166" y="1546305"/>
            <a:ext cx="3879017" cy="2600898"/>
            <a:chOff x="967128" y="3221096"/>
            <a:chExt cx="4836307" cy="44861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77B52A3-E0D8-4E8A-BD48-8C4347A251E1}"/>
                </a:ext>
              </a:extLst>
            </p:cNvPr>
            <p:cNvGrpSpPr/>
            <p:nvPr/>
          </p:nvGrpSpPr>
          <p:grpSpPr>
            <a:xfrm>
              <a:off x="967128" y="3818699"/>
              <a:ext cx="4836307" cy="3888536"/>
              <a:chOff x="967128" y="3818699"/>
              <a:chExt cx="4836307" cy="3888536"/>
            </a:xfrm>
          </p:grpSpPr>
          <p:sp>
            <p:nvSpPr>
              <p:cNvPr id="28" name="Rounded Rectangle 6">
                <a:extLst>
                  <a:ext uri="{FF2B5EF4-FFF2-40B4-BE49-F238E27FC236}">
                    <a16:creationId xmlns:a16="http://schemas.microsoft.com/office/drawing/2014/main" id="{AFDA453B-8C76-476B-AA22-50901E6DA2B5}"/>
                  </a:ext>
                </a:extLst>
              </p:cNvPr>
              <p:cNvSpPr/>
              <p:nvPr/>
            </p:nvSpPr>
            <p:spPr>
              <a:xfrm>
                <a:off x="967128" y="3972568"/>
                <a:ext cx="4836307" cy="373466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bộ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phận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b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</a:b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chức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năng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chúng</a:t>
                </a:r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4">
                <a:extLst>
                  <a:ext uri="{FF2B5EF4-FFF2-40B4-BE49-F238E27FC236}">
                    <a16:creationId xmlns:a16="http://schemas.microsoft.com/office/drawing/2014/main" id="{9A16E286-C89F-4FB2-8BFD-389905229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-155452">
                <a:off x="1689423" y="3818699"/>
                <a:ext cx="3431503" cy="542801"/>
              </a:xfrm>
              <a:prstGeom prst="rect">
                <a:avLst/>
              </a:prstGeom>
            </p:spPr>
          </p:pic>
        </p:grpSp>
        <p:pic>
          <p:nvPicPr>
            <p:cNvPr id="27" name="Picture 27">
              <a:extLst>
                <a:ext uri="{FF2B5EF4-FFF2-40B4-BE49-F238E27FC236}">
                  <a16:creationId xmlns:a16="http://schemas.microsoft.com/office/drawing/2014/main" id="{6A68CA8F-68DA-434C-B5BD-F6F3FC3DD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31571"/>
            <a:stretch>
              <a:fillRect/>
            </a:stretch>
          </p:blipFill>
          <p:spPr>
            <a:xfrm>
              <a:off x="2761135" y="3221096"/>
              <a:ext cx="1733252" cy="14057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A2179D-B90D-45CD-92A2-BA6EF29CB20A}"/>
              </a:ext>
            </a:extLst>
          </p:cNvPr>
          <p:cNvGrpSpPr/>
          <p:nvPr/>
        </p:nvGrpSpPr>
        <p:grpSpPr>
          <a:xfrm>
            <a:off x="7867391" y="1143826"/>
            <a:ext cx="3879017" cy="2863091"/>
            <a:chOff x="12248892" y="3226777"/>
            <a:chExt cx="4836307" cy="443187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FAD8BD4-403F-48EC-B1F1-F75062144784}"/>
                </a:ext>
              </a:extLst>
            </p:cNvPr>
            <p:cNvGrpSpPr/>
            <p:nvPr/>
          </p:nvGrpSpPr>
          <p:grpSpPr>
            <a:xfrm>
              <a:off x="12248892" y="3750080"/>
              <a:ext cx="4836307" cy="3908571"/>
              <a:chOff x="12248892" y="3750080"/>
              <a:chExt cx="4836307" cy="3908571"/>
            </a:xfrm>
          </p:grpSpPr>
          <p:sp>
            <p:nvSpPr>
              <p:cNvPr id="33" name="Rounded Rectangle 20">
                <a:extLst>
                  <a:ext uri="{FF2B5EF4-FFF2-40B4-BE49-F238E27FC236}">
                    <a16:creationId xmlns:a16="http://schemas.microsoft.com/office/drawing/2014/main" id="{C192B9E0-E218-4936-9135-EE09F2DC8D4C}"/>
                  </a:ext>
                </a:extLst>
              </p:cNvPr>
              <p:cNvSpPr/>
              <p:nvPr/>
            </p:nvSpPr>
            <p:spPr>
              <a:xfrm>
                <a:off x="12248892" y="3923984"/>
                <a:ext cx="4836307" cy="373466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Sử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lí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vật</a:t>
                </a:r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Picture 24">
                <a:extLst>
                  <a:ext uri="{FF2B5EF4-FFF2-40B4-BE49-F238E27FC236}">
                    <a16:creationId xmlns:a16="http://schemas.microsoft.com/office/drawing/2014/main" id="{0582251D-5C6C-470A-877C-9E57FC6FD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-155452">
                <a:off x="12944646" y="3750080"/>
                <a:ext cx="3431503" cy="542801"/>
              </a:xfrm>
              <a:prstGeom prst="rect">
                <a:avLst/>
              </a:prstGeom>
            </p:spPr>
          </p:pic>
        </p:grpSp>
        <p:pic>
          <p:nvPicPr>
            <p:cNvPr id="32" name="Picture 32">
              <a:extLst>
                <a:ext uri="{FF2B5EF4-FFF2-40B4-BE49-F238E27FC236}">
                  <a16:creationId xmlns:a16="http://schemas.microsoft.com/office/drawing/2014/main" id="{BD974744-7C29-411E-86EB-F10BE9F80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31571"/>
            <a:stretch>
              <a:fillRect/>
            </a:stretch>
          </p:blipFill>
          <p:spPr>
            <a:xfrm>
              <a:off x="13895975" y="3226777"/>
              <a:ext cx="1733252" cy="140577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D110A4-BA26-4170-B3C6-3EEE71D67949}"/>
              </a:ext>
            </a:extLst>
          </p:cNvPr>
          <p:cNvGrpSpPr/>
          <p:nvPr/>
        </p:nvGrpSpPr>
        <p:grpSpPr>
          <a:xfrm>
            <a:off x="5064828" y="3799763"/>
            <a:ext cx="3879017" cy="2892184"/>
            <a:chOff x="6608010" y="3225602"/>
            <a:chExt cx="4836307" cy="447690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FAC9712-621F-46BF-AA99-4F0ADE9034CF}"/>
                </a:ext>
              </a:extLst>
            </p:cNvPr>
            <p:cNvGrpSpPr/>
            <p:nvPr/>
          </p:nvGrpSpPr>
          <p:grpSpPr>
            <a:xfrm>
              <a:off x="6608010" y="3744493"/>
              <a:ext cx="4836307" cy="3958018"/>
              <a:chOff x="6608010" y="3744493"/>
              <a:chExt cx="4836307" cy="3958018"/>
            </a:xfrm>
          </p:grpSpPr>
          <p:sp>
            <p:nvSpPr>
              <p:cNvPr id="38" name="Rounded Rectangle 19">
                <a:extLst>
                  <a:ext uri="{FF2B5EF4-FFF2-40B4-BE49-F238E27FC236}">
                    <a16:creationId xmlns:a16="http://schemas.microsoft.com/office/drawing/2014/main" id="{CB3790DE-634F-421A-B188-61758821C0AC}"/>
                  </a:ext>
                </a:extLst>
              </p:cNvPr>
              <p:cNvSpPr/>
              <p:nvPr/>
            </p:nvSpPr>
            <p:spPr>
              <a:xfrm>
                <a:off x="6608010" y="3967844"/>
                <a:ext cx="4836307" cy="373466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bộ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phận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b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</a:b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chức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năng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chúng</a:t>
                </a:r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9" name="Picture 24">
                <a:extLst>
                  <a:ext uri="{FF2B5EF4-FFF2-40B4-BE49-F238E27FC236}">
                    <a16:creationId xmlns:a16="http://schemas.microsoft.com/office/drawing/2014/main" id="{6CD738FC-D5DD-4CB6-B0DB-35F81F81B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-155452">
                <a:off x="7383570" y="3744493"/>
                <a:ext cx="3431503" cy="542801"/>
              </a:xfrm>
              <a:prstGeom prst="rect">
                <a:avLst/>
              </a:prstGeom>
            </p:spPr>
          </p:pic>
        </p:grpSp>
        <p:pic>
          <p:nvPicPr>
            <p:cNvPr id="37" name="Picture 33">
              <a:extLst>
                <a:ext uri="{FF2B5EF4-FFF2-40B4-BE49-F238E27FC236}">
                  <a16:creationId xmlns:a16="http://schemas.microsoft.com/office/drawing/2014/main" id="{E514028A-7648-4C32-8B11-0ADBAC6CE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31571"/>
            <a:stretch>
              <a:fillRect/>
            </a:stretch>
          </p:blipFill>
          <p:spPr>
            <a:xfrm>
              <a:off x="8290055" y="3225602"/>
              <a:ext cx="1733252" cy="1405775"/>
            </a:xfrm>
            <a:prstGeom prst="rect">
              <a:avLst/>
            </a:prstGeom>
          </p:spPr>
        </p:pic>
      </p:grpSp>
      <p:pic>
        <p:nvPicPr>
          <p:cNvPr id="53" name="Picture 52" descr="Don't Know O Fox">
            <a:extLst>
              <a:ext uri="{FF2B5EF4-FFF2-40B4-BE49-F238E27FC236}">
                <a16:creationId xmlns:a16="http://schemas.microsoft.com/office/drawing/2014/main" id="{A98679F1-0467-464D-8058-22AB391A01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752" y="3048000"/>
            <a:ext cx="3810000" cy="381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24A96D-151A-5523-2400-59421A97842D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4832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FFD311-E1BD-2B4B-E4CA-D3031A881650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BCF17B0-2F91-45F8-9DE1-12AB8F6B4024}"/>
              </a:ext>
            </a:extLst>
          </p:cNvPr>
          <p:cNvSpPr/>
          <p:nvPr/>
        </p:nvSpPr>
        <p:spPr>
          <a:xfrm>
            <a:off x="7867391" y="3504694"/>
            <a:ext cx="4324610" cy="3353306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9355E-C0CB-40D7-BE65-E0972EDD196C}"/>
              </a:ext>
            </a:extLst>
          </p:cNvPr>
          <p:cNvSpPr/>
          <p:nvPr/>
        </p:nvSpPr>
        <p:spPr>
          <a:xfrm>
            <a:off x="-13048" y="1592864"/>
            <a:ext cx="12218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HĐ 1: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Ôn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phận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chức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chúng</a:t>
            </a:r>
            <a:endParaRPr lang="en-US" sz="2400" b="1" dirty="0">
              <a:solidFill>
                <a:schemeClr val="tx1"/>
              </a:solidFill>
              <a:latin typeface="UTM Avo" panose="02040603050506020204"/>
              <a:cs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5F43FA8-6555-40E5-BE1F-E6D5F353D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20323" y="6153033"/>
            <a:ext cx="425456" cy="273319"/>
          </a:xfrm>
          <a:prstGeom prst="rect">
            <a:avLst/>
          </a:prstGeom>
        </p:spPr>
      </p:pic>
      <p:pic>
        <p:nvPicPr>
          <p:cNvPr id="6" name="Picture 43">
            <a:extLst>
              <a:ext uri="{FF2B5EF4-FFF2-40B4-BE49-F238E27FC236}">
                <a16:creationId xmlns:a16="http://schemas.microsoft.com/office/drawing/2014/main" id="{4599180C-F802-4738-8555-70ABE4BB5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77466" y="6119635"/>
            <a:ext cx="488743" cy="495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1952C4-F0A0-45D5-B60E-CF20522ED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2" t="18035" r="8653" b="2553"/>
          <a:stretch/>
        </p:blipFill>
        <p:spPr>
          <a:xfrm>
            <a:off x="3280602" y="2423018"/>
            <a:ext cx="3838327" cy="445123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ACBADE-44B7-4DCA-AA32-01B393AE1D1D}"/>
              </a:ext>
            </a:extLst>
          </p:cNvPr>
          <p:cNvCxnSpPr>
            <a:stCxn id="12" idx="3"/>
          </p:cNvCxnSpPr>
          <p:nvPr/>
        </p:nvCxnSpPr>
        <p:spPr>
          <a:xfrm>
            <a:off x="2632220" y="5379844"/>
            <a:ext cx="2367184" cy="50739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4A49BA9C-B1E1-49A8-A20E-D10BF41F48A9}"/>
              </a:ext>
            </a:extLst>
          </p:cNvPr>
          <p:cNvSpPr/>
          <p:nvPr/>
        </p:nvSpPr>
        <p:spPr>
          <a:xfrm>
            <a:off x="1247895" y="5055139"/>
            <a:ext cx="1384325" cy="6494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Rễ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BA1FC1E7-8FE3-405E-A14C-B8D549289AE8}"/>
              </a:ext>
            </a:extLst>
          </p:cNvPr>
          <p:cNvSpPr/>
          <p:nvPr/>
        </p:nvSpPr>
        <p:spPr>
          <a:xfrm>
            <a:off x="1293818" y="3758656"/>
            <a:ext cx="1384325" cy="6494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Quả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06D075-59CA-423B-A3AB-C33C1C73EC12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678143" y="4083360"/>
            <a:ext cx="2367184" cy="55639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A97951-FE75-470A-8BAC-38093681C88F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5858514" y="2861484"/>
            <a:ext cx="2157905" cy="47569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30">
            <a:extLst>
              <a:ext uri="{FF2B5EF4-FFF2-40B4-BE49-F238E27FC236}">
                <a16:creationId xmlns:a16="http://schemas.microsoft.com/office/drawing/2014/main" id="{9F07F991-B124-49B0-A932-2C32654DF3EA}"/>
              </a:ext>
            </a:extLst>
          </p:cNvPr>
          <p:cNvSpPr/>
          <p:nvPr/>
        </p:nvSpPr>
        <p:spPr>
          <a:xfrm>
            <a:off x="8016419" y="2536780"/>
            <a:ext cx="1384325" cy="6494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Lá </a:t>
            </a:r>
          </a:p>
        </p:txBody>
      </p:sp>
      <p:sp>
        <p:nvSpPr>
          <p:cNvPr id="17" name="Rounded Rectangle 31">
            <a:extLst>
              <a:ext uri="{FF2B5EF4-FFF2-40B4-BE49-F238E27FC236}">
                <a16:creationId xmlns:a16="http://schemas.microsoft.com/office/drawing/2014/main" id="{2312B71C-BC98-46E9-8AA2-938EED437A94}"/>
              </a:ext>
            </a:extLst>
          </p:cNvPr>
          <p:cNvSpPr/>
          <p:nvPr/>
        </p:nvSpPr>
        <p:spPr>
          <a:xfrm>
            <a:off x="7995083" y="3680701"/>
            <a:ext cx="1384325" cy="6494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ounded Rectangle 32">
            <a:extLst>
              <a:ext uri="{FF2B5EF4-FFF2-40B4-BE49-F238E27FC236}">
                <a16:creationId xmlns:a16="http://schemas.microsoft.com/office/drawing/2014/main" id="{640CC18C-DBAC-4F5B-988F-A6164B8DE1F8}"/>
              </a:ext>
            </a:extLst>
          </p:cNvPr>
          <p:cNvSpPr/>
          <p:nvPr/>
        </p:nvSpPr>
        <p:spPr>
          <a:xfrm>
            <a:off x="1293818" y="2700001"/>
            <a:ext cx="1384325" cy="6494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Hoa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4FA291-CD23-420B-94C7-8CDD2E4A3EA2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678143" y="3024705"/>
            <a:ext cx="2316198" cy="50327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FEE21E-88B7-43F3-AD6C-D0BC3E539D77}"/>
              </a:ext>
            </a:extLst>
          </p:cNvPr>
          <p:cNvCxnSpPr>
            <a:cxnSpLocks/>
          </p:cNvCxnSpPr>
          <p:nvPr/>
        </p:nvCxnSpPr>
        <p:spPr>
          <a:xfrm flipH="1">
            <a:off x="5361767" y="3986945"/>
            <a:ext cx="2633316" cy="36481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4">
            <a:extLst>
              <a:ext uri="{FF2B5EF4-FFF2-40B4-BE49-F238E27FC236}">
                <a16:creationId xmlns:a16="http://schemas.microsoft.com/office/drawing/2014/main" id="{7871AF53-EB31-4DC9-9A51-A23EF4DF3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386085" y="6021700"/>
            <a:ext cx="692368" cy="701833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A2AA147-BC0A-4BEB-94F4-744A10D39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80578" y="6442610"/>
            <a:ext cx="536880" cy="344899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B961705-CBB8-4D9D-9628-DC4C42645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1859" y="6479614"/>
            <a:ext cx="453764" cy="291504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5F98D76-AF7E-4C95-88E4-01824B6BBF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01400" y="6556564"/>
            <a:ext cx="519816" cy="333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4D383-BD1E-4708-89FC-915E60596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91462" y="4897165"/>
            <a:ext cx="1205361" cy="197708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8E5F210-6ED1-93FC-A67E-48B991A18052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803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7FF02496-EC16-4486-87B9-BAE026ACA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518" y="2505631"/>
            <a:ext cx="3425138" cy="458096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9910845-D8CF-4685-8CCA-63890DD89956}"/>
              </a:ext>
            </a:extLst>
          </p:cNvPr>
          <p:cNvSpPr/>
          <p:nvPr/>
        </p:nvSpPr>
        <p:spPr>
          <a:xfrm>
            <a:off x="7867391" y="3504694"/>
            <a:ext cx="4324610" cy="3353306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394D946-0B1C-4119-BCAC-D729E11F63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717" y="6510540"/>
            <a:ext cx="556933" cy="31687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E77940D-801A-42F4-8F46-B0CA38F5B4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52769" y="6409030"/>
            <a:ext cx="539231" cy="4183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C958D9-558F-4868-A1FF-B2BD85BB29E8}"/>
              </a:ext>
            </a:extLst>
          </p:cNvPr>
          <p:cNvSpPr/>
          <p:nvPr/>
        </p:nvSpPr>
        <p:spPr>
          <a:xfrm>
            <a:off x="533400" y="1754000"/>
            <a:ext cx="60067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Chức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bộ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phận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Curved Down Arrow 6">
            <a:extLst>
              <a:ext uri="{FF2B5EF4-FFF2-40B4-BE49-F238E27FC236}">
                <a16:creationId xmlns:a16="http://schemas.microsoft.com/office/drawing/2014/main" id="{07B0CD58-1EF8-4F3A-BC00-889CB310F349}"/>
              </a:ext>
            </a:extLst>
          </p:cNvPr>
          <p:cNvSpPr/>
          <p:nvPr/>
        </p:nvSpPr>
        <p:spPr>
          <a:xfrm rot="1495372">
            <a:off x="1273303" y="5142079"/>
            <a:ext cx="1942616" cy="461747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UTM Avo" panose="02040603050506020204"/>
            </a:endParaRPr>
          </a:p>
        </p:txBody>
      </p:sp>
      <p:sp>
        <p:nvSpPr>
          <p:cNvPr id="9" name="Curved Down Arrow 27">
            <a:extLst>
              <a:ext uri="{FF2B5EF4-FFF2-40B4-BE49-F238E27FC236}">
                <a16:creationId xmlns:a16="http://schemas.microsoft.com/office/drawing/2014/main" id="{B0F8CB9F-C559-4114-B1F5-609207BD54B8}"/>
              </a:ext>
            </a:extLst>
          </p:cNvPr>
          <p:cNvSpPr/>
          <p:nvPr/>
        </p:nvSpPr>
        <p:spPr>
          <a:xfrm rot="9472425" flipV="1">
            <a:off x="4065633" y="5192031"/>
            <a:ext cx="1942616" cy="466461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UTM Avo" panose="02040603050506020204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E3F5753B-8CCD-4425-9AAD-632DE29A801B}"/>
              </a:ext>
            </a:extLst>
          </p:cNvPr>
          <p:cNvSpPr/>
          <p:nvPr/>
        </p:nvSpPr>
        <p:spPr>
          <a:xfrm>
            <a:off x="297948" y="4848019"/>
            <a:ext cx="1908543" cy="4924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Hút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ounded Rectangle 35">
            <a:extLst>
              <a:ext uri="{FF2B5EF4-FFF2-40B4-BE49-F238E27FC236}">
                <a16:creationId xmlns:a16="http://schemas.microsoft.com/office/drawing/2014/main" id="{9C8591B9-F47D-4BAA-9D6D-C5C2CF717E46}"/>
              </a:ext>
            </a:extLst>
          </p:cNvPr>
          <p:cNvSpPr/>
          <p:nvPr/>
        </p:nvSpPr>
        <p:spPr>
          <a:xfrm>
            <a:off x="5296619" y="4789073"/>
            <a:ext cx="2570771" cy="12373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Hút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khoáng</a:t>
            </a:r>
            <a:r>
              <a:rPr lang="en-US" sz="26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chất</a:t>
            </a:r>
            <a:endParaRPr lang="en-US" sz="2600" dirty="0">
              <a:solidFill>
                <a:schemeClr val="tx1"/>
              </a:solidFill>
              <a:latin typeface="UTM Avo" panose="02040603050506020204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9A0F0B-33ED-4036-98BE-7ADB556FE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291" y="2101609"/>
            <a:ext cx="1343151" cy="1205836"/>
          </a:xfrm>
          <a:prstGeom prst="rect">
            <a:avLst/>
          </a:prstGeom>
        </p:spPr>
      </p:pic>
      <p:pic>
        <p:nvPicPr>
          <p:cNvPr id="13" name="Picture 2" descr="Tomato ">
            <a:extLst>
              <a:ext uri="{FF2B5EF4-FFF2-40B4-BE49-F238E27FC236}">
                <a16:creationId xmlns:a16="http://schemas.microsoft.com/office/drawing/2014/main" id="{F2486A31-52FE-4DC8-BFFB-D71595722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84" y="4057937"/>
            <a:ext cx="1428572" cy="128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63789E-E79A-4D30-BE33-CA9ABB123CD9}"/>
              </a:ext>
            </a:extLst>
          </p:cNvPr>
          <p:cNvSpPr txBox="1"/>
          <p:nvPr/>
        </p:nvSpPr>
        <p:spPr>
          <a:xfrm>
            <a:off x="6163566" y="3382160"/>
            <a:ext cx="31126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Hạt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cà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chua</a:t>
            </a:r>
            <a:endParaRPr lang="en-US" sz="2600" b="1" dirty="0">
              <a:solidFill>
                <a:schemeClr val="tx1"/>
              </a:solidFill>
              <a:latin typeface="UTM Avo" panose="02040603050506020204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C2E07F-D3AE-42EA-928B-02F516C542D8}"/>
              </a:ext>
            </a:extLst>
          </p:cNvPr>
          <p:cNvSpPr txBox="1"/>
          <p:nvPr/>
        </p:nvSpPr>
        <p:spPr>
          <a:xfrm>
            <a:off x="9307443" y="5467093"/>
            <a:ext cx="2518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cà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chua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4" descr="Arrow right ">
            <a:extLst>
              <a:ext uri="{FF2B5EF4-FFF2-40B4-BE49-F238E27FC236}">
                <a16:creationId xmlns:a16="http://schemas.microsoft.com/office/drawing/2014/main" id="{FFFD3A49-8512-41C5-9BCD-BF3BAAAEA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276167" y="2834011"/>
            <a:ext cx="989864" cy="8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Upward arrow ">
            <a:extLst>
              <a:ext uri="{FF2B5EF4-FFF2-40B4-BE49-F238E27FC236}">
                <a16:creationId xmlns:a16="http://schemas.microsoft.com/office/drawing/2014/main" id="{EEE185E6-B3AF-46E2-9582-FDDF99CE4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0738" flipH="1">
            <a:off x="8447184" y="3831379"/>
            <a:ext cx="949695" cy="101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15B7F5-2578-52B7-4F5D-D8E228D9F4A7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776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96549B-E253-45EB-903F-88464CAE0CF8}"/>
              </a:ext>
            </a:extLst>
          </p:cNvPr>
          <p:cNvSpPr/>
          <p:nvPr/>
        </p:nvSpPr>
        <p:spPr>
          <a:xfrm>
            <a:off x="7867391" y="3504694"/>
            <a:ext cx="4324610" cy="3353306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A18E77-FEA5-45BC-A14F-9ADCEE13EF4D}"/>
              </a:ext>
            </a:extLst>
          </p:cNvPr>
          <p:cNvSpPr/>
          <p:nvPr/>
        </p:nvSpPr>
        <p:spPr>
          <a:xfrm>
            <a:off x="240871" y="1641420"/>
            <a:ext cx="11710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HĐ 2: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Củng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cố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chí</a:t>
            </a:r>
            <a:endParaRPr lang="en-US" sz="2400" b="1" dirty="0">
              <a:solidFill>
                <a:schemeClr val="tx1"/>
              </a:solidFill>
              <a:latin typeface="UTM Avo" panose="02040603050506020204"/>
              <a:cs typeface="Arial" panose="020B0604020202020204" pitchFamily="34" charset="0"/>
            </a:endParaRPr>
          </a:p>
        </p:txBody>
      </p:sp>
      <p:sp>
        <p:nvSpPr>
          <p:cNvPr id="9" name="Pentagon 11">
            <a:extLst>
              <a:ext uri="{FF2B5EF4-FFF2-40B4-BE49-F238E27FC236}">
                <a16:creationId xmlns:a16="http://schemas.microsoft.com/office/drawing/2014/main" id="{8C9F74DA-BAD7-4780-8D5E-75E1E44052DE}"/>
              </a:ext>
            </a:extLst>
          </p:cNvPr>
          <p:cNvSpPr/>
          <p:nvPr/>
        </p:nvSpPr>
        <p:spPr>
          <a:xfrm>
            <a:off x="0" y="2408909"/>
            <a:ext cx="3200400" cy="659530"/>
          </a:xfrm>
          <a:prstGeom prst="homePlate">
            <a:avLst>
              <a:gd name="adj" fmla="val 68258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196F4A-7AE6-4740-9E8D-7E8582D3C6A5}"/>
              </a:ext>
            </a:extLst>
          </p:cNvPr>
          <p:cNvSpPr txBox="1"/>
          <p:nvPr/>
        </p:nvSpPr>
        <p:spPr>
          <a:xfrm>
            <a:off x="1905000" y="3481106"/>
            <a:ext cx="7492874" cy="246705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Dựa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trồng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4" name="Picture 13" descr="Charm Chicken">
            <a:extLst>
              <a:ext uri="{FF2B5EF4-FFF2-40B4-BE49-F238E27FC236}">
                <a16:creationId xmlns:a16="http://schemas.microsoft.com/office/drawing/2014/main" id="{10180600-4B1C-4212-BCE3-59909B77D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60539" y="3856379"/>
            <a:ext cx="3353306" cy="3353306"/>
          </a:xfrm>
          <a:prstGeom prst="rect">
            <a:avLst/>
          </a:prstGeom>
        </p:spPr>
      </p:pic>
      <p:pic>
        <p:nvPicPr>
          <p:cNvPr id="16" name="Picture 15" descr="Wondering Chicken">
            <a:extLst>
              <a:ext uri="{FF2B5EF4-FFF2-40B4-BE49-F238E27FC236}">
                <a16:creationId xmlns:a16="http://schemas.microsoft.com/office/drawing/2014/main" id="{DF30088E-A398-4AB9-A293-6AE9FCF41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127" y="3856379"/>
            <a:ext cx="3353306" cy="33533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0F8D91-AC4B-26BE-3D7E-AA62C2812A66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777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065DC71-0F7D-43C2-8445-147F495BBB72}"/>
              </a:ext>
            </a:extLst>
          </p:cNvPr>
          <p:cNvSpPr txBox="1"/>
          <p:nvPr/>
        </p:nvSpPr>
        <p:spPr>
          <a:xfrm>
            <a:off x="782864" y="1512775"/>
            <a:ext cx="882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Sơ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đồ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phân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loại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thực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vật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theo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rễ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thân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cây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E6EC7AF3-C3B6-48EE-9B6D-093D74BD8E3C}"/>
              </a:ext>
            </a:extLst>
          </p:cNvPr>
          <p:cNvSpPr/>
          <p:nvPr/>
        </p:nvSpPr>
        <p:spPr>
          <a:xfrm>
            <a:off x="4750841" y="2064372"/>
            <a:ext cx="3121891" cy="7090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THỰC VẬT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907466-89FD-4919-8529-104440DACEB9}"/>
              </a:ext>
            </a:extLst>
          </p:cNvPr>
          <p:cNvGrpSpPr/>
          <p:nvPr/>
        </p:nvGrpSpPr>
        <p:grpSpPr>
          <a:xfrm>
            <a:off x="0" y="2773396"/>
            <a:ext cx="12344400" cy="4091320"/>
            <a:chOff x="0" y="2759681"/>
            <a:chExt cx="12343904" cy="448870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67862C4-D1F2-4515-A1FF-79FBB1F0D9EC}"/>
                </a:ext>
              </a:extLst>
            </p:cNvPr>
            <p:cNvSpPr/>
            <p:nvPr/>
          </p:nvSpPr>
          <p:spPr>
            <a:xfrm>
              <a:off x="7867391" y="3504694"/>
              <a:ext cx="4324610" cy="3743692"/>
            </a:xfrm>
            <a:prstGeom prst="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9F260440-EDDD-4EF1-BD44-9BC1AC4A178D}"/>
                </a:ext>
              </a:extLst>
            </p:cNvPr>
            <p:cNvSpPr/>
            <p:nvPr/>
          </p:nvSpPr>
          <p:spPr>
            <a:xfrm>
              <a:off x="1600313" y="3603334"/>
              <a:ext cx="2427983" cy="81275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Thân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ACE68589-6A98-419A-AF11-692DFDB45A19}"/>
                </a:ext>
              </a:extLst>
            </p:cNvPr>
            <p:cNvSpPr/>
            <p:nvPr/>
          </p:nvSpPr>
          <p:spPr>
            <a:xfrm>
              <a:off x="8711160" y="3603334"/>
              <a:ext cx="2303133" cy="8127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Rễ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F718590-C404-4358-99F8-4C53F515905E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3048000" y="2759681"/>
              <a:ext cx="3263534" cy="83955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9110A12-7417-44C9-9C68-490C976718D3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>
              <a:off x="6311533" y="2759681"/>
              <a:ext cx="3551193" cy="8436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8">
              <a:extLst>
                <a:ext uri="{FF2B5EF4-FFF2-40B4-BE49-F238E27FC236}">
                  <a16:creationId xmlns:a16="http://schemas.microsoft.com/office/drawing/2014/main" id="{BDFDF663-AC7A-4C91-8F72-6F65C1106029}"/>
                </a:ext>
              </a:extLst>
            </p:cNvPr>
            <p:cNvSpPr/>
            <p:nvPr/>
          </p:nvSpPr>
          <p:spPr>
            <a:xfrm>
              <a:off x="125386" y="4976136"/>
              <a:ext cx="1294380" cy="673390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Đứng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Rounded Rectangle 24">
              <a:extLst>
                <a:ext uri="{FF2B5EF4-FFF2-40B4-BE49-F238E27FC236}">
                  <a16:creationId xmlns:a16="http://schemas.microsoft.com/office/drawing/2014/main" id="{9897CF64-918E-40D7-8518-AB97A2F60BF1}"/>
                </a:ext>
              </a:extLst>
            </p:cNvPr>
            <p:cNvSpPr/>
            <p:nvPr/>
          </p:nvSpPr>
          <p:spPr>
            <a:xfrm>
              <a:off x="2268574" y="4976136"/>
              <a:ext cx="1294380" cy="673390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Leo </a:t>
              </a:r>
            </a:p>
          </p:txBody>
        </p:sp>
        <p:sp>
          <p:nvSpPr>
            <p:cNvPr id="16" name="Rounded Rectangle 25">
              <a:extLst>
                <a:ext uri="{FF2B5EF4-FFF2-40B4-BE49-F238E27FC236}">
                  <a16:creationId xmlns:a16="http://schemas.microsoft.com/office/drawing/2014/main" id="{EF0040BD-0706-4187-B0EE-99D82E0C729F}"/>
                </a:ext>
              </a:extLst>
            </p:cNvPr>
            <p:cNvSpPr/>
            <p:nvPr/>
          </p:nvSpPr>
          <p:spPr>
            <a:xfrm>
              <a:off x="4411762" y="4976136"/>
              <a:ext cx="1294380" cy="673390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Bò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F9D4A56-10F4-4F8D-96D7-1DCF4E7F9476}"/>
                </a:ext>
              </a:extLst>
            </p:cNvPr>
            <p:cNvCxnSpPr>
              <a:stCxn id="10" idx="2"/>
            </p:cNvCxnSpPr>
            <p:nvPr/>
          </p:nvCxnSpPr>
          <p:spPr>
            <a:xfrm flipH="1">
              <a:off x="772576" y="4416087"/>
              <a:ext cx="2041729" cy="5501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DF18BEB-8C97-41FA-86A9-96AFE113E0D8}"/>
                </a:ext>
              </a:extLst>
            </p:cNvPr>
            <p:cNvCxnSpPr>
              <a:stCxn id="10" idx="2"/>
            </p:cNvCxnSpPr>
            <p:nvPr/>
          </p:nvCxnSpPr>
          <p:spPr>
            <a:xfrm flipH="1">
              <a:off x="2814304" y="4416087"/>
              <a:ext cx="1" cy="5716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1A18A13-E897-4C31-AB7F-BD8CE40CC4C9}"/>
                </a:ext>
              </a:extLst>
            </p:cNvPr>
            <p:cNvCxnSpPr>
              <a:stCxn id="10" idx="2"/>
              <a:endCxn id="16" idx="0"/>
            </p:cNvCxnSpPr>
            <p:nvPr/>
          </p:nvCxnSpPr>
          <p:spPr>
            <a:xfrm>
              <a:off x="2814305" y="4416087"/>
              <a:ext cx="2244647" cy="56005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6C57C1-411A-4974-893A-B541C7FE937E}"/>
                </a:ext>
              </a:extLst>
            </p:cNvPr>
            <p:cNvSpPr txBox="1"/>
            <p:nvPr/>
          </p:nvSpPr>
          <p:spPr>
            <a:xfrm>
              <a:off x="0" y="5776121"/>
              <a:ext cx="1793440" cy="123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bàng</a:t>
              </a:r>
              <a:endPara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ổi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CE7E9A-09FB-47F1-B8A4-834E80F1B64D}"/>
                </a:ext>
              </a:extLst>
            </p:cNvPr>
            <p:cNvSpPr txBox="1"/>
            <p:nvPr/>
          </p:nvSpPr>
          <p:spPr>
            <a:xfrm>
              <a:off x="1948661" y="5818724"/>
              <a:ext cx="2653218" cy="123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bí</a:t>
              </a:r>
              <a:endPara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chanh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leo</a:t>
              </a:r>
              <a:endPara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0B3489-79A3-45BC-89AA-CE8F0A3D2477}"/>
                </a:ext>
              </a:extLst>
            </p:cNvPr>
            <p:cNvSpPr txBox="1"/>
            <p:nvPr/>
          </p:nvSpPr>
          <p:spPr>
            <a:xfrm>
              <a:off x="4155471" y="5709819"/>
              <a:ext cx="2436793" cy="123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bầu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ngô</a:t>
              </a:r>
              <a:endPara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khoai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lang</a:t>
              </a:r>
            </a:p>
          </p:txBody>
        </p:sp>
        <p:sp>
          <p:nvSpPr>
            <p:cNvPr id="23" name="Rounded Rectangle 38">
              <a:extLst>
                <a:ext uri="{FF2B5EF4-FFF2-40B4-BE49-F238E27FC236}">
                  <a16:creationId xmlns:a16="http://schemas.microsoft.com/office/drawing/2014/main" id="{060D44F3-E429-4F65-AF47-3AB6B91899F1}"/>
                </a:ext>
              </a:extLst>
            </p:cNvPr>
            <p:cNvSpPr/>
            <p:nvPr/>
          </p:nvSpPr>
          <p:spPr>
            <a:xfrm>
              <a:off x="8168393" y="5036429"/>
              <a:ext cx="1294380" cy="67339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Cọc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4" name="Rounded Rectangle 39">
              <a:extLst>
                <a:ext uri="{FF2B5EF4-FFF2-40B4-BE49-F238E27FC236}">
                  <a16:creationId xmlns:a16="http://schemas.microsoft.com/office/drawing/2014/main" id="{A4C6EEDE-8394-4043-8CAA-68218CB05E6E}"/>
                </a:ext>
              </a:extLst>
            </p:cNvPr>
            <p:cNvSpPr/>
            <p:nvPr/>
          </p:nvSpPr>
          <p:spPr>
            <a:xfrm>
              <a:off x="10578329" y="5036428"/>
              <a:ext cx="1294380" cy="67339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Chùm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39572A9-A033-4C3D-8B18-8DD3C41CC68D}"/>
                </a:ext>
              </a:extLst>
            </p:cNvPr>
            <p:cNvCxnSpPr>
              <a:stCxn id="11" idx="2"/>
              <a:endCxn id="23" idx="0"/>
            </p:cNvCxnSpPr>
            <p:nvPr/>
          </p:nvCxnSpPr>
          <p:spPr>
            <a:xfrm flipH="1">
              <a:off x="8815583" y="4416087"/>
              <a:ext cx="1047144" cy="6203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138FE6C-D2C3-44EF-9967-31DB13A4F1F3}"/>
                </a:ext>
              </a:extLst>
            </p:cNvPr>
            <p:cNvCxnSpPr>
              <a:stCxn id="11" idx="2"/>
              <a:endCxn id="24" idx="0"/>
            </p:cNvCxnSpPr>
            <p:nvPr/>
          </p:nvCxnSpPr>
          <p:spPr>
            <a:xfrm>
              <a:off x="9862727" y="4416087"/>
              <a:ext cx="1362792" cy="62034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041ED1-D0E4-4B7E-84CB-02D0DAF491E8}"/>
                </a:ext>
              </a:extLst>
            </p:cNvPr>
            <p:cNvSpPr txBox="1"/>
            <p:nvPr/>
          </p:nvSpPr>
          <p:spPr>
            <a:xfrm>
              <a:off x="7707821" y="5807571"/>
              <a:ext cx="2477500" cy="123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đậu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tương</a:t>
              </a:r>
              <a:endPara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su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hào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4E9663-1F66-4A14-AF46-5BE3B7C86E6E}"/>
                </a:ext>
              </a:extLst>
            </p:cNvPr>
            <p:cNvSpPr txBox="1"/>
            <p:nvPr/>
          </p:nvSpPr>
          <p:spPr>
            <a:xfrm>
              <a:off x="10337224" y="5810235"/>
              <a:ext cx="2006680" cy="1242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hành</a:t>
              </a:r>
              <a:endParaRPr lang="en-US" sz="24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rau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cần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6B2FC55-7F73-549B-84B3-D8AABDFC29E5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248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7D958C83-D11A-4B38-823E-5276FCEA2865}"/>
              </a:ext>
            </a:extLst>
          </p:cNvPr>
          <p:cNvSpPr/>
          <p:nvPr/>
        </p:nvSpPr>
        <p:spPr>
          <a:xfrm>
            <a:off x="7867391" y="3504694"/>
            <a:ext cx="4324610" cy="3353306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007FCB-E7DE-40C1-A6D5-78DF741B7AF8}"/>
              </a:ext>
            </a:extLst>
          </p:cNvPr>
          <p:cNvSpPr txBox="1"/>
          <p:nvPr/>
        </p:nvSpPr>
        <p:spPr>
          <a:xfrm>
            <a:off x="825835" y="1684402"/>
            <a:ext cx="1054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Sơ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đồ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phân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loại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động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vật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theo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cách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di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chuyển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và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lớp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/>
                <a:cs typeface="Arial" panose="020B0604020202020204" pitchFamily="34" charset="0"/>
              </a:rPr>
              <a:t>ngoài</a:t>
            </a:r>
            <a:r>
              <a:rPr lang="en-US" sz="2400" i="1" dirty="0">
                <a:latin typeface="UTM Avo" panose="02040603050506020204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2F8BCE5F-DF16-4B16-833E-4B449A801716}"/>
              </a:ext>
            </a:extLst>
          </p:cNvPr>
          <p:cNvSpPr/>
          <p:nvPr/>
        </p:nvSpPr>
        <p:spPr>
          <a:xfrm>
            <a:off x="4735540" y="2343292"/>
            <a:ext cx="2720917" cy="790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rPr>
              <a:t>ĐỘNG VẬT 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160FF7A-88C2-4646-9271-BBCD3D52B2F4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 flipH="1">
            <a:off x="2935506" y="3133394"/>
            <a:ext cx="3160493" cy="6833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7109271-2E06-4BE5-A6F2-D6E5D851D537}"/>
              </a:ext>
            </a:extLst>
          </p:cNvPr>
          <p:cNvCxnSpPr>
            <a:cxnSpLocks/>
            <a:stCxn id="37" idx="2"/>
            <a:endCxn id="39" idx="0"/>
          </p:cNvCxnSpPr>
          <p:nvPr/>
        </p:nvCxnSpPr>
        <p:spPr>
          <a:xfrm>
            <a:off x="6095999" y="3133394"/>
            <a:ext cx="3054914" cy="6871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10EB323-890C-4BBE-8745-FC05075182AF}"/>
              </a:ext>
            </a:extLst>
          </p:cNvPr>
          <p:cNvGrpSpPr/>
          <p:nvPr/>
        </p:nvGrpSpPr>
        <p:grpSpPr>
          <a:xfrm>
            <a:off x="409255" y="3816736"/>
            <a:ext cx="11373490" cy="2958328"/>
            <a:chOff x="419925" y="3671072"/>
            <a:chExt cx="11373490" cy="2958328"/>
          </a:xfrm>
        </p:grpSpPr>
        <p:sp>
          <p:nvSpPr>
            <p:cNvPr id="38" name="Rounded Rectangle 16">
              <a:extLst>
                <a:ext uri="{FF2B5EF4-FFF2-40B4-BE49-F238E27FC236}">
                  <a16:creationId xmlns:a16="http://schemas.microsoft.com/office/drawing/2014/main" id="{76AB5090-D85A-40E5-80BB-4723F24884CB}"/>
                </a:ext>
              </a:extLst>
            </p:cNvPr>
            <p:cNvSpPr/>
            <p:nvPr/>
          </p:nvSpPr>
          <p:spPr>
            <a:xfrm>
              <a:off x="1888067" y="3671072"/>
              <a:ext cx="2116218" cy="10871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b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bao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phủ</a:t>
              </a:r>
              <a:endPara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sp>
          <p:nvSpPr>
            <p:cNvPr id="39" name="Rounded Rectangle 17">
              <a:extLst>
                <a:ext uri="{FF2B5EF4-FFF2-40B4-BE49-F238E27FC236}">
                  <a16:creationId xmlns:a16="http://schemas.microsoft.com/office/drawing/2014/main" id="{55B67C60-81CF-453B-BCA8-E59EF82521DA}"/>
                </a:ext>
              </a:extLst>
            </p:cNvPr>
            <p:cNvSpPr/>
            <p:nvPr/>
          </p:nvSpPr>
          <p:spPr>
            <a:xfrm>
              <a:off x="7860087" y="3674920"/>
              <a:ext cx="2602992" cy="10832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b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di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chuyển</a:t>
              </a:r>
              <a:endPara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sp>
          <p:nvSpPr>
            <p:cNvPr id="42" name="Rounded Rectangle 18">
              <a:extLst>
                <a:ext uri="{FF2B5EF4-FFF2-40B4-BE49-F238E27FC236}">
                  <a16:creationId xmlns:a16="http://schemas.microsoft.com/office/drawing/2014/main" id="{087CF48C-EE5D-415B-8A16-4D8D37CB7158}"/>
                </a:ext>
              </a:extLst>
            </p:cNvPr>
            <p:cNvSpPr/>
            <p:nvPr/>
          </p:nvSpPr>
          <p:spPr>
            <a:xfrm>
              <a:off x="419925" y="5412305"/>
              <a:ext cx="1128176" cy="1197930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Vảy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3" name="Rounded Rectangle 24">
              <a:extLst>
                <a:ext uri="{FF2B5EF4-FFF2-40B4-BE49-F238E27FC236}">
                  <a16:creationId xmlns:a16="http://schemas.microsoft.com/office/drawing/2014/main" id="{A4DDB79B-AC43-4714-9998-8915DD55A0FC}"/>
                </a:ext>
              </a:extLst>
            </p:cNvPr>
            <p:cNvSpPr/>
            <p:nvPr/>
          </p:nvSpPr>
          <p:spPr>
            <a:xfrm>
              <a:off x="1832293" y="5412305"/>
              <a:ext cx="1128176" cy="1217095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Vỏ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cứng</a:t>
              </a:r>
              <a:endPara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25">
              <a:extLst>
                <a:ext uri="{FF2B5EF4-FFF2-40B4-BE49-F238E27FC236}">
                  <a16:creationId xmlns:a16="http://schemas.microsoft.com/office/drawing/2014/main" id="{DDB4DFCD-63AD-44CA-A827-218578C1BA1B}"/>
                </a:ext>
              </a:extLst>
            </p:cNvPr>
            <p:cNvSpPr/>
            <p:nvPr/>
          </p:nvSpPr>
          <p:spPr>
            <a:xfrm>
              <a:off x="3310879" y="5412305"/>
              <a:ext cx="1128176" cy="1197931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Lông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mao</a:t>
              </a:r>
              <a:endPara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C821E0B-1723-4337-8F7F-967BD0020F5C}"/>
                </a:ext>
              </a:extLst>
            </p:cNvPr>
            <p:cNvCxnSpPr>
              <a:cxnSpLocks/>
              <a:stCxn id="38" idx="2"/>
              <a:endCxn id="50" idx="0"/>
            </p:cNvCxnSpPr>
            <p:nvPr/>
          </p:nvCxnSpPr>
          <p:spPr>
            <a:xfrm>
              <a:off x="2946176" y="4758188"/>
              <a:ext cx="2481506" cy="64998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ounded Rectangle 38">
              <a:extLst>
                <a:ext uri="{FF2B5EF4-FFF2-40B4-BE49-F238E27FC236}">
                  <a16:creationId xmlns:a16="http://schemas.microsoft.com/office/drawing/2014/main" id="{EBA8D52F-6214-41EC-96D6-19FC59F56531}"/>
                </a:ext>
              </a:extLst>
            </p:cNvPr>
            <p:cNvSpPr/>
            <p:nvPr/>
          </p:nvSpPr>
          <p:spPr>
            <a:xfrm>
              <a:off x="7894895" y="5644862"/>
              <a:ext cx="1128176" cy="783891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Bơi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7" name="Rounded Rectangle 39">
              <a:extLst>
                <a:ext uri="{FF2B5EF4-FFF2-40B4-BE49-F238E27FC236}">
                  <a16:creationId xmlns:a16="http://schemas.microsoft.com/office/drawing/2014/main" id="{44414A2E-9EDB-4C53-A7F7-EE201B588D70}"/>
                </a:ext>
              </a:extLst>
            </p:cNvPr>
            <p:cNvSpPr/>
            <p:nvPr/>
          </p:nvSpPr>
          <p:spPr>
            <a:xfrm>
              <a:off x="10665239" y="5637493"/>
              <a:ext cx="1128176" cy="783891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Trườn</a:t>
              </a:r>
              <a:endPara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836A846-97E3-48D4-9D8B-C0E686ED410A}"/>
                </a:ext>
              </a:extLst>
            </p:cNvPr>
            <p:cNvCxnSpPr>
              <a:cxnSpLocks/>
              <a:stCxn id="39" idx="2"/>
              <a:endCxn id="54" idx="0"/>
            </p:cNvCxnSpPr>
            <p:nvPr/>
          </p:nvCxnSpPr>
          <p:spPr>
            <a:xfrm flipH="1">
              <a:off x="7067807" y="4758188"/>
              <a:ext cx="2093776" cy="9115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A5B48AA-012F-46C4-B332-B31E2E57F3A4}"/>
                </a:ext>
              </a:extLst>
            </p:cNvPr>
            <p:cNvCxnSpPr>
              <a:cxnSpLocks/>
              <a:stCxn id="39" idx="2"/>
              <a:endCxn id="47" idx="0"/>
            </p:cNvCxnSpPr>
            <p:nvPr/>
          </p:nvCxnSpPr>
          <p:spPr>
            <a:xfrm>
              <a:off x="9161583" y="4758188"/>
              <a:ext cx="2067744" cy="8793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ounded Rectangle 33">
              <a:extLst>
                <a:ext uri="{FF2B5EF4-FFF2-40B4-BE49-F238E27FC236}">
                  <a16:creationId xmlns:a16="http://schemas.microsoft.com/office/drawing/2014/main" id="{4F3C2FB9-98E3-466A-9A14-E8B1613F4328}"/>
                </a:ext>
              </a:extLst>
            </p:cNvPr>
            <p:cNvSpPr/>
            <p:nvPr/>
          </p:nvSpPr>
          <p:spPr>
            <a:xfrm>
              <a:off x="4863594" y="5408175"/>
              <a:ext cx="1128176" cy="1203255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Lông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vũ</a:t>
              </a:r>
              <a:endParaRPr lang="en-US" sz="2400" dirty="0">
                <a:solidFill>
                  <a:schemeClr val="tx1"/>
                </a:solidFill>
                <a:latin typeface="UTM Avo" panose="02040603050506020204"/>
                <a:cs typeface="Arial" panose="020B0604020202020204" pitchFamily="34" charset="0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AC9C354-3AD4-43C7-9A98-8199E1009A4E}"/>
                </a:ext>
              </a:extLst>
            </p:cNvPr>
            <p:cNvCxnSpPr>
              <a:cxnSpLocks/>
              <a:stCxn id="38" idx="2"/>
              <a:endCxn id="44" idx="0"/>
            </p:cNvCxnSpPr>
            <p:nvPr/>
          </p:nvCxnSpPr>
          <p:spPr>
            <a:xfrm>
              <a:off x="2946176" y="4758188"/>
              <a:ext cx="928791" cy="654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6F7EEDD-A6F9-4577-8DBD-EC8A2E122A6D}"/>
                </a:ext>
              </a:extLst>
            </p:cNvPr>
            <p:cNvCxnSpPr>
              <a:cxnSpLocks/>
              <a:stCxn id="38" idx="2"/>
              <a:endCxn id="43" idx="0"/>
            </p:cNvCxnSpPr>
            <p:nvPr/>
          </p:nvCxnSpPr>
          <p:spPr>
            <a:xfrm flipH="1">
              <a:off x="2396381" y="4758188"/>
              <a:ext cx="549795" cy="654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AD9B69B-0C4A-4354-8F61-3707F411EEE0}"/>
                </a:ext>
              </a:extLst>
            </p:cNvPr>
            <p:cNvCxnSpPr>
              <a:cxnSpLocks/>
              <a:stCxn id="38" idx="2"/>
              <a:endCxn id="42" idx="0"/>
            </p:cNvCxnSpPr>
            <p:nvPr/>
          </p:nvCxnSpPr>
          <p:spPr>
            <a:xfrm flipH="1">
              <a:off x="984013" y="4758188"/>
              <a:ext cx="1962163" cy="654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ounded Rectangle 46">
              <a:extLst>
                <a:ext uri="{FF2B5EF4-FFF2-40B4-BE49-F238E27FC236}">
                  <a16:creationId xmlns:a16="http://schemas.microsoft.com/office/drawing/2014/main" id="{900FB900-166C-46E9-AD97-80D339650349}"/>
                </a:ext>
              </a:extLst>
            </p:cNvPr>
            <p:cNvSpPr/>
            <p:nvPr/>
          </p:nvSpPr>
          <p:spPr>
            <a:xfrm>
              <a:off x="6503719" y="5669720"/>
              <a:ext cx="1128176" cy="783891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5" name="Rounded Rectangle 49">
              <a:extLst>
                <a:ext uri="{FF2B5EF4-FFF2-40B4-BE49-F238E27FC236}">
                  <a16:creationId xmlns:a16="http://schemas.microsoft.com/office/drawing/2014/main" id="{E703FCBA-270F-40AD-B752-032E38418A68}"/>
                </a:ext>
              </a:extLst>
            </p:cNvPr>
            <p:cNvSpPr/>
            <p:nvPr/>
          </p:nvSpPr>
          <p:spPr>
            <a:xfrm>
              <a:off x="9318389" y="5628906"/>
              <a:ext cx="1128176" cy="783891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UTM Avo" panose="02040603050506020204"/>
                  <a:cs typeface="Arial" panose="020B0604020202020204" pitchFamily="34" charset="0"/>
                </a:rPr>
                <a:t>Bay 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37E926C-33BA-4884-BCD0-91774CE868AF}"/>
                </a:ext>
              </a:extLst>
            </p:cNvPr>
            <p:cNvCxnSpPr>
              <a:cxnSpLocks/>
              <a:stCxn id="39" idx="2"/>
              <a:endCxn id="46" idx="0"/>
            </p:cNvCxnSpPr>
            <p:nvPr/>
          </p:nvCxnSpPr>
          <p:spPr>
            <a:xfrm flipH="1">
              <a:off x="8458983" y="4758188"/>
              <a:ext cx="702600" cy="88667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02ADD85-53E8-4BA0-BCD9-EF105B9B35BE}"/>
                </a:ext>
              </a:extLst>
            </p:cNvPr>
            <p:cNvCxnSpPr>
              <a:cxnSpLocks/>
              <a:stCxn id="39" idx="2"/>
              <a:endCxn id="55" idx="0"/>
            </p:cNvCxnSpPr>
            <p:nvPr/>
          </p:nvCxnSpPr>
          <p:spPr>
            <a:xfrm>
              <a:off x="9161583" y="4758188"/>
              <a:ext cx="720894" cy="8707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DB5DD9-B337-8FA7-1089-06192B604753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482</TotalTime>
  <Words>550</Words>
  <Application>Microsoft Office PowerPoint</Application>
  <PresentationFormat>Widescreen</PresentationFormat>
  <Paragraphs>117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UTM Avo</vt:lpstr>
      <vt:lpstr>Arial</vt:lpstr>
      <vt:lpstr>Aptos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lamqu</dc:creator>
  <dc:description>9Slide.vn</dc:description>
  <cp:lastModifiedBy>Thao Hong</cp:lastModifiedBy>
  <cp:revision>14</cp:revision>
  <dcterms:created xsi:type="dcterms:W3CDTF">2023-04-10T09:01:57Z</dcterms:created>
  <dcterms:modified xsi:type="dcterms:W3CDTF">2026-02-01T09:23:26Z</dcterms:modified>
  <cp:category>9Slide.vn</cp:category>
</cp:coreProperties>
</file>