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</p:sldMasterIdLst>
  <p:notesMasterIdLst>
    <p:notesMasterId r:id="rId18"/>
  </p:notesMasterIdLst>
  <p:sldIdLst>
    <p:sldId id="364" r:id="rId3"/>
    <p:sldId id="365" r:id="rId4"/>
    <p:sldId id="366" r:id="rId5"/>
    <p:sldId id="385" r:id="rId6"/>
    <p:sldId id="260" r:id="rId7"/>
    <p:sldId id="262" r:id="rId8"/>
    <p:sldId id="370" r:id="rId9"/>
    <p:sldId id="371" r:id="rId10"/>
    <p:sldId id="372" r:id="rId11"/>
    <p:sldId id="373" r:id="rId12"/>
    <p:sldId id="378" r:id="rId13"/>
    <p:sldId id="381" r:id="rId14"/>
    <p:sldId id="380" r:id="rId15"/>
    <p:sldId id="265" r:id="rId16"/>
    <p:sldId id="3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FA20E497-9D87-493A-88EB-972A2648A7B0}">
          <p14:sldIdLst>
            <p14:sldId id="364"/>
            <p14:sldId id="365"/>
            <p14:sldId id="366"/>
            <p14:sldId id="385"/>
          </p14:sldIdLst>
        </p14:section>
        <p14:section name="Sinh hoạt dưới cờ" id="{6883FF74-4500-40CE-9A00-E61B6F61929D}">
          <p14:sldIdLst/>
        </p14:section>
        <p14:section name="HĐ GD theo Chủ đề" id="{8E330746-F22F-416C-890D-C385F09B691D}">
          <p14:sldIdLst>
            <p14:sldId id="260"/>
            <p14:sldId id="262"/>
            <p14:sldId id="370"/>
            <p14:sldId id="371"/>
            <p14:sldId id="372"/>
            <p14:sldId id="373"/>
          </p14:sldIdLst>
        </p14:section>
        <p14:section name="SHL" id="{A13DB347-C564-4436-BE85-EF03CBD32C2D}">
          <p14:sldIdLst/>
        </p14:section>
        <p14:section name="HĐ nối tiếp" id="{3ADF448C-8E95-45D1-860C-1D3CE70BC927}">
          <p14:sldIdLst>
            <p14:sldId id="378"/>
            <p14:sldId id="381"/>
            <p14:sldId id="380"/>
            <p14:sldId id="265"/>
            <p14:sldId id="382"/>
          </p14:sldIdLst>
        </p14:section>
        <p14:section name="Tự đánh giá" id="{7E3EA2DB-4ECA-46C4-AE99-1BDB6E5D3586}">
          <p14:sldIdLst/>
        </p14:section>
        <p14:section name="END" id="{09D271F4-F85F-46E8-ACF3-54DB7682D3D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12D0E-5726-40B7-9E4B-15E2971D5A4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9FD73-32FC-4104-BAE6-FAC33DE5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916C9-B856-B7D3-8227-15036A38C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01AF6A-AE4A-8654-2339-E9B74E5D0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DFC9C-6B19-4DCE-E378-DE049490E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Hướng</a:t>
            </a:r>
            <a:r>
              <a:rPr lang="en-US" baseline="0"/>
              <a:t> </a:t>
            </a:r>
            <a:r>
              <a:rPr lang="en-US" baseline="0" err="1"/>
              <a:t>dẫn</a:t>
            </a:r>
            <a:r>
              <a:rPr lang="en-US" baseline="0"/>
              <a:t> GV click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bông</a:t>
            </a:r>
            <a:r>
              <a:rPr lang="en-US" baseline="0"/>
              <a:t> </a:t>
            </a:r>
            <a:r>
              <a:rPr lang="en-US" baseline="0" err="1"/>
              <a:t>hoa</a:t>
            </a:r>
            <a:r>
              <a:rPr lang="en-US" baseline="0"/>
              <a:t> </a:t>
            </a:r>
            <a:r>
              <a:rPr lang="en-US" baseline="0" err="1"/>
              <a:t>tương</a:t>
            </a:r>
            <a:r>
              <a:rPr lang="en-US" baseline="0"/>
              <a:t> </a:t>
            </a:r>
            <a:r>
              <a:rPr lang="en-US" baseline="0" err="1"/>
              <a:t>ứng</a:t>
            </a:r>
            <a:r>
              <a:rPr lang="en-US" baseline="0"/>
              <a:t>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chọn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đúng</a:t>
            </a:r>
            <a:r>
              <a:rPr lang="en-US" baseline="0"/>
              <a:t>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A86E8-6DD1-9A15-ABF3-022090DB9A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11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Hướng</a:t>
            </a:r>
            <a:r>
              <a:rPr lang="en-US" baseline="0"/>
              <a:t> </a:t>
            </a:r>
            <a:r>
              <a:rPr lang="en-US" baseline="0" err="1"/>
              <a:t>dẫn</a:t>
            </a:r>
            <a:r>
              <a:rPr lang="en-US" baseline="0"/>
              <a:t> GV click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bông</a:t>
            </a:r>
            <a:r>
              <a:rPr lang="en-US" baseline="0"/>
              <a:t> </a:t>
            </a:r>
            <a:r>
              <a:rPr lang="en-US" baseline="0" err="1"/>
              <a:t>hoa</a:t>
            </a:r>
            <a:r>
              <a:rPr lang="en-US" baseline="0"/>
              <a:t> </a:t>
            </a:r>
            <a:r>
              <a:rPr lang="en-US" baseline="0" err="1"/>
              <a:t>tương</a:t>
            </a:r>
            <a:r>
              <a:rPr lang="en-US" baseline="0"/>
              <a:t> </a:t>
            </a:r>
            <a:r>
              <a:rPr lang="en-US" baseline="0" err="1"/>
              <a:t>ứng</a:t>
            </a:r>
            <a:r>
              <a:rPr lang="en-US" baseline="0"/>
              <a:t>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chọn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đúng</a:t>
            </a:r>
            <a:r>
              <a:rPr lang="en-US" baseline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03C2A-15AB-2717-FB73-DF256F260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B37E5-8DED-A349-AE70-E9CCE489C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0028B-2218-1720-44C6-CB3BB8A31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Hướng</a:t>
            </a:r>
            <a:r>
              <a:rPr lang="en-US" baseline="0"/>
              <a:t> </a:t>
            </a:r>
            <a:r>
              <a:rPr lang="en-US" baseline="0" err="1"/>
              <a:t>dẫn</a:t>
            </a:r>
            <a:r>
              <a:rPr lang="en-US" baseline="0"/>
              <a:t> GV click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bông</a:t>
            </a:r>
            <a:r>
              <a:rPr lang="en-US" baseline="0"/>
              <a:t> </a:t>
            </a:r>
            <a:r>
              <a:rPr lang="en-US" baseline="0" err="1"/>
              <a:t>hoa</a:t>
            </a:r>
            <a:r>
              <a:rPr lang="en-US" baseline="0"/>
              <a:t> </a:t>
            </a:r>
            <a:r>
              <a:rPr lang="en-US" baseline="0" err="1"/>
              <a:t>tương</a:t>
            </a:r>
            <a:r>
              <a:rPr lang="en-US" baseline="0"/>
              <a:t> </a:t>
            </a:r>
            <a:r>
              <a:rPr lang="en-US" baseline="0" err="1"/>
              <a:t>ứng</a:t>
            </a:r>
            <a:r>
              <a:rPr lang="en-US" baseline="0"/>
              <a:t>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chọn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đúng</a:t>
            </a:r>
            <a:r>
              <a:rPr lang="en-US" baseline="0"/>
              <a:t>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A36E6-CFC9-9B7B-BA12-CB3504C1C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186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27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0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9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96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42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11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88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2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40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83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14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5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7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9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26.svg"/><Relationship Id="rId4" Type="http://schemas.openxmlformats.org/officeDocument/2006/relationships/image" Target="../media/image33.sv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Au6LqK1UH8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8CBC472-3806-4062-8CA0-726CA0C482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620" y="4352575"/>
            <a:ext cx="4086795" cy="2505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977749-A223-4BFC-BD4E-F0E55885B4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08174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A9F7334A-D05B-4A20-A154-A384B206B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76348" y="5165072"/>
            <a:ext cx="1820539" cy="307837"/>
          </a:xfrm>
          <a:prstGeom prst="rect">
            <a:avLst/>
          </a:prstGeom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894D1882-6181-EF26-AD3F-BAE6D6B6F61F}"/>
              </a:ext>
            </a:extLst>
          </p:cNvPr>
          <p:cNvGrpSpPr/>
          <p:nvPr/>
        </p:nvGrpSpPr>
        <p:grpSpPr>
          <a:xfrm>
            <a:off x="4669017" y="885737"/>
            <a:ext cx="6835204" cy="3509919"/>
            <a:chOff x="0" y="-19632"/>
            <a:chExt cx="10820400" cy="6128487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AAEF9325-F4CA-5AAA-3580-FB32B824B3EC}"/>
                </a:ext>
              </a:extLst>
            </p:cNvPr>
            <p:cNvSpPr txBox="1"/>
            <p:nvPr/>
          </p:nvSpPr>
          <p:spPr>
            <a:xfrm>
              <a:off x="0" y="-19632"/>
              <a:ext cx="10820400" cy="1409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KHỞI ĐỘNG</a:t>
              </a:r>
            </a:p>
          </p:txBody>
        </p: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FA4156A5-BBCE-B465-D038-2239EFA719C4}"/>
                </a:ext>
              </a:extLst>
            </p:cNvPr>
            <p:cNvGrpSpPr/>
            <p:nvPr/>
          </p:nvGrpSpPr>
          <p:grpSpPr>
            <a:xfrm>
              <a:off x="1760729" y="2101446"/>
              <a:ext cx="7298940" cy="4007409"/>
              <a:chOff x="710497" y="50195"/>
              <a:chExt cx="2945300" cy="1617087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D5025C58-9EF5-DF38-0626-16DB08CC7701}"/>
                  </a:ext>
                </a:extLst>
              </p:cNvPr>
              <p:cNvSpPr/>
              <p:nvPr/>
            </p:nvSpPr>
            <p:spPr>
              <a:xfrm>
                <a:off x="710497" y="50195"/>
                <a:ext cx="2945300" cy="1617087"/>
              </a:xfrm>
              <a:custGeom>
                <a:avLst/>
                <a:gdLst/>
                <a:ahLst/>
                <a:cxnLst/>
                <a:rect l="l" t="t" r="r" b="b"/>
                <a:pathLst>
                  <a:path w="4366295" h="2458038">
                    <a:moveTo>
                      <a:pt x="4241834" y="2458038"/>
                    </a:moveTo>
                    <a:lnTo>
                      <a:pt x="124460" y="2458038"/>
                    </a:lnTo>
                    <a:cubicBezTo>
                      <a:pt x="55880" y="2458038"/>
                      <a:pt x="0" y="2402158"/>
                      <a:pt x="0" y="233357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241835" y="0"/>
                    </a:lnTo>
                    <a:cubicBezTo>
                      <a:pt x="4310415" y="0"/>
                      <a:pt x="4366295" y="55880"/>
                      <a:pt x="4366295" y="124460"/>
                    </a:cubicBezTo>
                    <a:lnTo>
                      <a:pt x="4366295" y="2333578"/>
                    </a:lnTo>
                    <a:cubicBezTo>
                      <a:pt x="4366295" y="2402158"/>
                      <a:pt x="4310415" y="2458038"/>
                      <a:pt x="4241835" y="245803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6FF45C65-9865-B803-AD33-BB4C8E3A9425}"/>
                </a:ext>
              </a:extLst>
            </p:cNvPr>
            <p:cNvSpPr txBox="1"/>
            <p:nvPr/>
          </p:nvSpPr>
          <p:spPr>
            <a:xfrm>
              <a:off x="2192743" y="2130912"/>
              <a:ext cx="6866927" cy="36515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Quan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video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liệt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kê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của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danh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xuất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21988F2C-059F-F0F7-FF4B-36133941F2BC}"/>
                </a:ext>
              </a:extLst>
            </p:cNvPr>
            <p:cNvSpPr txBox="1"/>
            <p:nvPr/>
          </p:nvSpPr>
          <p:spPr>
            <a:xfrm>
              <a:off x="1173319" y="4051795"/>
              <a:ext cx="8473760" cy="60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91465" lvl="1" indent="-146050">
                <a:lnSpc>
                  <a:spcPts val="2650"/>
                </a:lnSpc>
                <a:buFont typeface="Arial" panose="020B0604020202020204"/>
                <a:buChar char="•"/>
              </a:pPr>
              <a:endParaRPr lang="en-US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B78EE6-E913-AC1F-9F1C-6151D122638E}"/>
              </a:ext>
            </a:extLst>
          </p:cNvPr>
          <p:cNvGrpSpPr/>
          <p:nvPr/>
        </p:nvGrpSpPr>
        <p:grpSpPr>
          <a:xfrm>
            <a:off x="362200" y="1389759"/>
            <a:ext cx="5360759" cy="5424088"/>
            <a:chOff x="275740" y="1705486"/>
            <a:chExt cx="3120151" cy="315701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8D366AA-7140-99E9-AF89-0EC47E33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740" y="1705486"/>
              <a:ext cx="2654300" cy="1862836"/>
            </a:xfrm>
            <a:prstGeom prst="rect">
              <a:avLst/>
            </a:prstGeom>
          </p:spPr>
        </p:pic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307C9D26-F40E-2A0F-206D-CAE861330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1321737" flipH="1">
              <a:off x="2464192" y="2797790"/>
              <a:ext cx="931699" cy="2064707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224A96D-151A-5523-2400-59421A97842D}"/>
              </a:ext>
            </a:extLst>
          </p:cNvPr>
          <p:cNvSpPr/>
          <p:nvPr/>
        </p:nvSpPr>
        <p:spPr>
          <a:xfrm>
            <a:off x="0" y="8559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C9993D0-7B90-A6AB-8A2E-D7EFE10FF62F}"/>
              </a:ext>
            </a:extLst>
          </p:cNvPr>
          <p:cNvSpPr txBox="1"/>
          <p:nvPr/>
        </p:nvSpPr>
        <p:spPr>
          <a:xfrm>
            <a:off x="1729614" y="1777820"/>
            <a:ext cx="8732765" cy="56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tuyên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truyền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2735218-9198-BE61-7040-72E168FDEB0B}"/>
              </a:ext>
            </a:extLst>
          </p:cNvPr>
          <p:cNvSpPr txBox="1"/>
          <p:nvPr/>
        </p:nvSpPr>
        <p:spPr>
          <a:xfrm>
            <a:off x="1923286" y="2637245"/>
            <a:ext cx="8345419" cy="1583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điệp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tuyên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09B4A88-E26B-8B7E-0093-7EE33A9BC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505686">
            <a:off x="5557952" y="5373346"/>
            <a:ext cx="688324" cy="70894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72849B4-6378-4B62-7E00-41668FC69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162098">
            <a:off x="3167010" y="4911360"/>
            <a:ext cx="714057" cy="64654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34C6A6B-48FD-B8E8-2D54-432DB6A88E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6343">
            <a:off x="7595521" y="4976590"/>
            <a:ext cx="623040" cy="68671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5B387CD-99A7-561B-A1D2-6FC34EFCE4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77776">
            <a:off x="9119491" y="4697683"/>
            <a:ext cx="709327" cy="83898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BB4E648-CF51-EBDC-EC75-6F7E605FDD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5801" y="5281507"/>
            <a:ext cx="761506" cy="675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FDCE8F-E698-97D1-4442-1B5059D53736}"/>
              </a:ext>
            </a:extLst>
          </p:cNvPr>
          <p:cNvSpPr/>
          <p:nvPr/>
        </p:nvSpPr>
        <p:spPr>
          <a:xfrm>
            <a:off x="0" y="8559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904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Ong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non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học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pic>
        <p:nvPicPr>
          <p:cNvPr id="4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797B971D-38DA-3671-AFF5-28C15AE34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80157" y="997334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9B1955-E459-9D0A-862F-75EA3BBCF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878" y="392565"/>
            <a:ext cx="2859272" cy="2859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6D42F-BD88-0CBF-B834-06D37EB8A4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9410" y="3163580"/>
            <a:ext cx="2645893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7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74C69-FCFA-5FC2-597C-F196D4AAF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B710AA99-4BF9-655A-A2F6-83032EA0A526}"/>
              </a:ext>
            </a:extLst>
          </p:cNvPr>
          <p:cNvSpPr/>
          <p:nvPr/>
        </p:nvSpPr>
        <p:spPr>
          <a:xfrm>
            <a:off x="841150" y="2854173"/>
            <a:ext cx="4645250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hoại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538D04FF-FC47-D358-C77F-892F2F0104FC}"/>
              </a:ext>
            </a:extLst>
          </p:cNvPr>
          <p:cNvSpPr/>
          <p:nvPr/>
        </p:nvSpPr>
        <p:spPr>
          <a:xfrm>
            <a:off x="841150" y="4499994"/>
            <a:ext cx="4645250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hoại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0AC7CB9E-E3F2-137B-943F-E36E7D8E28E0}"/>
              </a:ext>
            </a:extLst>
          </p:cNvPr>
          <p:cNvSpPr/>
          <p:nvPr/>
        </p:nvSpPr>
        <p:spPr>
          <a:xfrm>
            <a:off x="5921493" y="2854173"/>
            <a:ext cx="4645250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Hủy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hoại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C3942692-833F-B6BB-83DE-F23602106D5D}"/>
              </a:ext>
            </a:extLst>
          </p:cNvPr>
          <p:cNvSpPr/>
          <p:nvPr/>
        </p:nvSpPr>
        <p:spPr>
          <a:xfrm>
            <a:off x="5921493" y="4499994"/>
            <a:ext cx="4645250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A180DEA-D0C2-E680-1658-7BB40DC5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734" y="5235181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626FCDBC-2129-9EF0-C8C2-694E6505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91" y="5194222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2D2C16BB-0721-9DEF-1E1D-0E7B5230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14" y="371411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F2624E-F82F-5907-5193-067AEA8E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2" y="3508087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E2B4A9-2FA6-AE70-5047-9539C3C8214A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9EAFA-AD48-F155-CADF-4E36937E9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2374" y="584380"/>
            <a:ext cx="2066723" cy="207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2E19E8-402D-6846-BD89-1716326C63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81" y="5724676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977D5EBB-FE26-E366-0B4B-2369A5B223AA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06471633-64C7-793E-E649-217473BB639E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CF149E8C-7629-526C-D172-22DC975D7B0C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A1F87E2E-8B30-1BC1-0005-7AE72CDB9A48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48BDCCE-CF62-9555-47CC-AAB456E8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77" y="3597489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16FFE5C-8287-9E44-3AA2-7E3BC690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E220C753-46C3-30AB-F44F-B8E92966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726" y="3572006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F8F1CD-381F-328E-71D0-F8E8FC84D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E84F76-64C6-FA5B-8D68-64B6ECA30BF4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khắc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29478D-7800-A860-E510-3129E4AD8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2374" y="584380"/>
            <a:ext cx="2066723" cy="207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7A95B-138A-B467-A3CA-817358DD81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81" y="5724676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B8999-3F54-A0C7-96A5-5EF0EA98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D691BE18-EB72-8F07-31FB-1BDACE41DE52}"/>
              </a:ext>
            </a:extLst>
          </p:cNvPr>
          <p:cNvSpPr/>
          <p:nvPr/>
        </p:nvSpPr>
        <p:spPr>
          <a:xfrm>
            <a:off x="841150" y="2854173"/>
            <a:ext cx="4686814" cy="177362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Hái hoa, bẻ cành, </a:t>
            </a:r>
            <a:b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nhổ cây ở nơi có cảnh quan thiên nhiên.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64DD058A-C33C-3C55-9013-76DCDBBCEBC6}"/>
              </a:ext>
            </a:extLst>
          </p:cNvPr>
          <p:cNvSpPr/>
          <p:nvPr/>
        </p:nvSpPr>
        <p:spPr>
          <a:xfrm>
            <a:off x="841150" y="4801501"/>
            <a:ext cx="4686814" cy="177362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Tuân thủ quy tắc ở những nơi tham quan cảnh quan.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316C1EDA-05B0-B50C-09E0-31D270D18D10}"/>
              </a:ext>
            </a:extLst>
          </p:cNvPr>
          <p:cNvSpPr/>
          <p:nvPr/>
        </p:nvSpPr>
        <p:spPr>
          <a:xfrm>
            <a:off x="5879929" y="2854173"/>
            <a:ext cx="4686814" cy="177362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Viết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bậy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̀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vật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C43355E6-1087-077B-1F9F-0C21F407F5E0}"/>
              </a:ext>
            </a:extLst>
          </p:cNvPr>
          <p:cNvSpPr/>
          <p:nvPr/>
        </p:nvSpPr>
        <p:spPr>
          <a:xfrm>
            <a:off x="5879929" y="4801501"/>
            <a:ext cx="4686814" cy="177362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b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bia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180C6ACF-7AD2-C36E-22F7-D9A982E1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920" y="5952443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C0075063-6E1B-8983-1B1C-106F7AA9D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252" y="5852377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6EFB13E7-9E65-4E1B-B292-B95753BD0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959" y="4050238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E435D7-E385-0C6B-D973-CBBFD696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404" y="3915020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1E607F-C3F6-989B-24FA-DEBA025DFC68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347D8D-660A-9599-0BFE-5543536E7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2374" y="584380"/>
            <a:ext cx="2066723" cy="207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233A4-98D7-0594-4008-2C554E9E7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81" y="5724676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MỪNG</a:t>
            </a:r>
            <a:endParaRPr kumimoji="0" lang="en-US" sz="4000" b="0" i="0" u="none" strike="noStrike" kern="1200" cap="none" spc="0" normalizeH="0" baseline="0" noProof="0">
              <a:ln w="6600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endParaRPr kumimoji="0" lang="en-US" sz="4000" b="0" i="0" u="none" strike="noStrike" kern="1200" cap="none" spc="0" normalizeH="0" baseline="0" noProof="0">
              <a:ln w="6600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86068-B17A-6405-ACF3-8FCC25CE1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878" y="392565"/>
            <a:ext cx="2859272" cy="2859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4B9335-A817-8CC5-AF9C-DECF04ED1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410" y="3163580"/>
            <a:ext cx="2645893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8CBC472-3806-4062-8CA0-726CA0C48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205" y="4365275"/>
            <a:ext cx="4086795" cy="2505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977749-A223-4BFC-BD4E-F0E55885B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08174"/>
          </a:xfrm>
          <a:prstGeom prst="rect">
            <a:avLst/>
          </a:prstGeom>
        </p:spPr>
      </p:pic>
      <p:pic>
        <p:nvPicPr>
          <p:cNvPr id="11" name="Picture 10" descr="A video game screen shot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B7AABF3E-2DA6-6DAB-BB00-0DA383CAA1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608174"/>
            <a:ext cx="11097599" cy="62429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36B386-B36E-F776-5FB7-89F0CFDAFF73}"/>
              </a:ext>
            </a:extLst>
          </p:cNvPr>
          <p:cNvSpPr/>
          <p:nvPr/>
        </p:nvSpPr>
        <p:spPr>
          <a:xfrm>
            <a:off x="0" y="8559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17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8CBC472-3806-4062-8CA0-726CA0C48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205" y="4365275"/>
            <a:ext cx="4086795" cy="2505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977749-A223-4BFC-BD4E-F0E55885B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0817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67FC895-3894-5CD7-4ACD-E884AFE3C14F}"/>
              </a:ext>
            </a:extLst>
          </p:cNvPr>
          <p:cNvGrpSpPr/>
          <p:nvPr/>
        </p:nvGrpSpPr>
        <p:grpSpPr>
          <a:xfrm>
            <a:off x="6238287" y="1062418"/>
            <a:ext cx="4270055" cy="4733164"/>
            <a:chOff x="6619240" y="5362369"/>
            <a:chExt cx="4086795" cy="4065475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EBB6DAC4-1D86-475C-AE08-D3C9396DE552}"/>
                </a:ext>
              </a:extLst>
            </p:cNvPr>
            <p:cNvGrpSpPr/>
            <p:nvPr/>
          </p:nvGrpSpPr>
          <p:grpSpPr>
            <a:xfrm rot="5400000">
              <a:off x="6629900" y="5351709"/>
              <a:ext cx="4065475" cy="4086795"/>
              <a:chOff x="0" y="0"/>
              <a:chExt cx="5180262" cy="7156940"/>
            </a:xfrm>
          </p:grpSpPr>
          <p:sp>
            <p:nvSpPr>
              <p:cNvPr id="4" name="Freeform 10">
                <a:extLst>
                  <a:ext uri="{FF2B5EF4-FFF2-40B4-BE49-F238E27FC236}">
                    <a16:creationId xmlns:a16="http://schemas.microsoft.com/office/drawing/2014/main" id="{56CC9EAF-E527-1FFF-6FB2-5459288479A7}"/>
                  </a:ext>
                </a:extLst>
              </p:cNvPr>
              <p:cNvSpPr/>
              <p:nvPr/>
            </p:nvSpPr>
            <p:spPr>
              <a:xfrm>
                <a:off x="-9098" y="-6509"/>
                <a:ext cx="5194593" cy="7188994"/>
              </a:xfrm>
              <a:custGeom>
                <a:avLst/>
                <a:gdLst/>
                <a:ahLst/>
                <a:cxnLst/>
                <a:rect l="l" t="t" r="r" b="b"/>
                <a:pathLst>
                  <a:path w="5194593" h="7188994">
                    <a:moveTo>
                      <a:pt x="63030" y="6595440"/>
                    </a:moveTo>
                    <a:cubicBezTo>
                      <a:pt x="63030" y="6595440"/>
                      <a:pt x="0" y="6348876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301520" y="6965"/>
                    </a:cubicBezTo>
                    <a:lnTo>
                      <a:pt x="4301521" y="6965"/>
                    </a:lnTo>
                    <a:cubicBezTo>
                      <a:pt x="4518268" y="16819"/>
                      <a:pt x="4722583" y="36481"/>
                      <a:pt x="4856771" y="101690"/>
                    </a:cubicBezTo>
                    <a:cubicBezTo>
                      <a:pt x="5112817" y="226120"/>
                      <a:pt x="5194593" y="459160"/>
                      <a:pt x="5189105" y="704684"/>
                    </a:cubicBezTo>
                    <a:cubicBezTo>
                      <a:pt x="5189105" y="704684"/>
                      <a:pt x="5145817" y="1013073"/>
                      <a:pt x="5153250" y="1248607"/>
                    </a:cubicBezTo>
                    <a:cubicBezTo>
                      <a:pt x="5160374" y="6337241"/>
                      <a:pt x="5167530" y="6532844"/>
                      <a:pt x="5167530" y="6532844"/>
                    </a:cubicBezTo>
                    <a:cubicBezTo>
                      <a:pt x="5150849" y="6748577"/>
                      <a:pt x="5036205" y="6959188"/>
                      <a:pt x="4839336" y="7070813"/>
                    </a:cubicBezTo>
                    <a:cubicBezTo>
                      <a:pt x="4688984" y="7156061"/>
                      <a:pt x="4490953" y="7171159"/>
                      <a:pt x="3564545" y="7160417"/>
                    </a:cubicBezTo>
                    <a:lnTo>
                      <a:pt x="3564500" y="7160417"/>
                    </a:lnTo>
                    <a:cubicBezTo>
                      <a:pt x="645952" y="7155140"/>
                      <a:pt x="384604" y="7188994"/>
                      <a:pt x="254278" y="7079835"/>
                    </a:cubicBezTo>
                    <a:cubicBezTo>
                      <a:pt x="145767" y="6988951"/>
                      <a:pt x="81795" y="6795639"/>
                      <a:pt x="63030" y="6595440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FE4FD640-3C82-8EC9-356A-3BA0333FF70D}"/>
                </a:ext>
              </a:extLst>
            </p:cNvPr>
            <p:cNvGrpSpPr/>
            <p:nvPr/>
          </p:nvGrpSpPr>
          <p:grpSpPr>
            <a:xfrm rot="5400000">
              <a:off x="6766359" y="5547909"/>
              <a:ext cx="3781686" cy="3760124"/>
              <a:chOff x="0" y="0"/>
              <a:chExt cx="5097098" cy="6965804"/>
            </a:xfrm>
          </p:grpSpPr>
          <p:sp>
            <p:nvSpPr>
              <p:cNvPr id="6" name="Freeform 12">
                <a:extLst>
                  <a:ext uri="{FF2B5EF4-FFF2-40B4-BE49-F238E27FC236}">
                    <a16:creationId xmlns:a16="http://schemas.microsoft.com/office/drawing/2014/main" id="{D5742E09-9BD4-4BCA-22B2-C989A900BA1D}"/>
                  </a:ext>
                </a:extLst>
              </p:cNvPr>
              <p:cNvSpPr/>
              <p:nvPr/>
            </p:nvSpPr>
            <p:spPr>
              <a:xfrm>
                <a:off x="-9098" y="-6509"/>
                <a:ext cx="5111428" cy="6997857"/>
              </a:xfrm>
              <a:custGeom>
                <a:avLst/>
                <a:gdLst/>
                <a:ahLst/>
                <a:cxnLst/>
                <a:rect l="l" t="t" r="r" b="b"/>
                <a:pathLst>
                  <a:path w="5111428" h="6997857">
                    <a:moveTo>
                      <a:pt x="63030" y="6404304"/>
                    </a:moveTo>
                    <a:cubicBezTo>
                      <a:pt x="63030" y="6404304"/>
                      <a:pt x="0" y="6157740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218355" y="6965"/>
                    </a:cubicBezTo>
                    <a:lnTo>
                      <a:pt x="4218357" y="6965"/>
                    </a:lnTo>
                    <a:cubicBezTo>
                      <a:pt x="4435103" y="16819"/>
                      <a:pt x="4639418" y="36481"/>
                      <a:pt x="4773607" y="101690"/>
                    </a:cubicBezTo>
                    <a:cubicBezTo>
                      <a:pt x="5029653" y="226120"/>
                      <a:pt x="5111428" y="459160"/>
                      <a:pt x="5105940" y="704684"/>
                    </a:cubicBezTo>
                    <a:cubicBezTo>
                      <a:pt x="5105940" y="704684"/>
                      <a:pt x="5062652" y="1013073"/>
                      <a:pt x="5070086" y="1248607"/>
                    </a:cubicBezTo>
                    <a:cubicBezTo>
                      <a:pt x="5077209" y="6146105"/>
                      <a:pt x="5084366" y="6341708"/>
                      <a:pt x="5084366" y="6341708"/>
                    </a:cubicBezTo>
                    <a:cubicBezTo>
                      <a:pt x="5067684" y="6557440"/>
                      <a:pt x="4953040" y="6768052"/>
                      <a:pt x="4756171" y="6879676"/>
                    </a:cubicBezTo>
                    <a:cubicBezTo>
                      <a:pt x="4605819" y="6964925"/>
                      <a:pt x="4407788" y="6980023"/>
                      <a:pt x="3498313" y="6969281"/>
                    </a:cubicBezTo>
                    <a:lnTo>
                      <a:pt x="3498269" y="6969281"/>
                    </a:lnTo>
                    <a:cubicBezTo>
                      <a:pt x="645952" y="6964004"/>
                      <a:pt x="384604" y="6997857"/>
                      <a:pt x="254278" y="6888700"/>
                    </a:cubicBezTo>
                    <a:cubicBezTo>
                      <a:pt x="145767" y="6797815"/>
                      <a:pt x="81795" y="6604503"/>
                      <a:pt x="63030" y="6404304"/>
                    </a:cubicBezTo>
                    <a:close/>
                  </a:path>
                </a:pathLst>
              </a:custGeom>
              <a:solidFill>
                <a:srgbClr val="FFFAE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Text Box 15">
            <a:extLst>
              <a:ext uri="{FF2B5EF4-FFF2-40B4-BE49-F238E27FC236}">
                <a16:creationId xmlns:a16="http://schemas.microsoft.com/office/drawing/2014/main" id="{B1768481-7C91-E4A0-5E89-78300BD5C0B4}"/>
              </a:ext>
            </a:extLst>
          </p:cNvPr>
          <p:cNvSpPr txBox="1"/>
          <p:nvPr/>
        </p:nvSpPr>
        <p:spPr>
          <a:xfrm>
            <a:off x="6748437" y="1516004"/>
            <a:ext cx="3587237" cy="38918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Vịnh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Hạ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Long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Sa pa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Nha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Trang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endParaRPr lang="en-US" sz="2400" b="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Địa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đạo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Củ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Chi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Hang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Sơn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Đoòng</a:t>
            </a:r>
            <a:endParaRPr lang="en-US" sz="2400" b="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Đảo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Phú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Quốc</a:t>
            </a:r>
            <a:endParaRPr lang="en-US" sz="2400" b="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EE8650AA-AA82-8219-C798-AC7A27DA21E1}"/>
              </a:ext>
            </a:extLst>
          </p:cNvPr>
          <p:cNvSpPr txBox="1"/>
          <p:nvPr/>
        </p:nvSpPr>
        <p:spPr>
          <a:xfrm>
            <a:off x="583900" y="1427253"/>
            <a:ext cx="3616688" cy="11218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0" dirty="0">
                <a:latin typeface="UTM Avo" panose="02040603050506020204" pitchFamily="18" charset="0"/>
                <a:cs typeface="Arial" panose="020B0604020202020204" pitchFamily="34" charset="0"/>
              </a:rPr>
              <a:t> video </a:t>
            </a:r>
            <a:r>
              <a:rPr lang="en-US" sz="2400" b="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en-US" sz="2400" b="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391B7CFE-C21D-EF60-4C6F-F99B32846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963" y="3368179"/>
            <a:ext cx="2869340" cy="1994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DB7A72-FB2B-8133-06E3-319993AA529F}"/>
              </a:ext>
            </a:extLst>
          </p:cNvPr>
          <p:cNvSpPr/>
          <p:nvPr/>
        </p:nvSpPr>
        <p:spPr>
          <a:xfrm>
            <a:off x="0" y="8559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8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8CD8B7-8816-3C3D-557B-5476256420B9}"/>
              </a:ext>
            </a:extLst>
          </p:cNvPr>
          <p:cNvSpPr/>
          <p:nvPr/>
        </p:nvSpPr>
        <p:spPr>
          <a:xfrm>
            <a:off x="0" y="8559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DA421-E0F7-6A51-2689-DE25E827D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05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6AFC3D-282D-B1E5-B649-D7B4128F061C}"/>
              </a:ext>
            </a:extLst>
          </p:cNvPr>
          <p:cNvSpPr/>
          <p:nvPr/>
        </p:nvSpPr>
        <p:spPr>
          <a:xfrm>
            <a:off x="0" y="8559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9DD0AF31-15AE-B367-BA77-FB3F108A5433}"/>
              </a:ext>
            </a:extLst>
          </p:cNvPr>
          <p:cNvGrpSpPr/>
          <p:nvPr/>
        </p:nvGrpSpPr>
        <p:grpSpPr>
          <a:xfrm rot="-5400000">
            <a:off x="4489344" y="2824644"/>
            <a:ext cx="3213311" cy="4624103"/>
            <a:chOff x="0" y="0"/>
            <a:chExt cx="3255989" cy="7221741"/>
          </a:xfrm>
          <a:solidFill>
            <a:schemeClr val="bg2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DAC8BC7-6F05-3236-B258-91ECF8BB9949}"/>
                </a:ext>
              </a:extLst>
            </p:cNvPr>
            <p:cNvSpPr/>
            <p:nvPr/>
          </p:nvSpPr>
          <p:spPr>
            <a:xfrm>
              <a:off x="-9098" y="-6509"/>
              <a:ext cx="3270320" cy="7253794"/>
            </a:xfrm>
            <a:custGeom>
              <a:avLst/>
              <a:gdLst/>
              <a:ahLst/>
              <a:cxnLst/>
              <a:rect l="l" t="t" r="r" b="b"/>
              <a:pathLst>
                <a:path w="3270320" h="7253794">
                  <a:moveTo>
                    <a:pt x="63030" y="6660241"/>
                  </a:moveTo>
                  <a:cubicBezTo>
                    <a:pt x="63030" y="6660241"/>
                    <a:pt x="0" y="6413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377247" y="6965"/>
                  </a:cubicBezTo>
                  <a:lnTo>
                    <a:pt x="2377248" y="6965"/>
                  </a:lnTo>
                  <a:cubicBezTo>
                    <a:pt x="2593995" y="16819"/>
                    <a:pt x="2798310" y="36481"/>
                    <a:pt x="2932498" y="101690"/>
                  </a:cubicBezTo>
                  <a:cubicBezTo>
                    <a:pt x="3188544" y="226120"/>
                    <a:pt x="3270319" y="459160"/>
                    <a:pt x="3264832" y="704684"/>
                  </a:cubicBezTo>
                  <a:cubicBezTo>
                    <a:pt x="3264832" y="704684"/>
                    <a:pt x="3221544" y="1013073"/>
                    <a:pt x="3228977" y="1248607"/>
                  </a:cubicBezTo>
                  <a:cubicBezTo>
                    <a:pt x="3236100" y="6402042"/>
                    <a:pt x="3243257" y="6597645"/>
                    <a:pt x="3243257" y="6597645"/>
                  </a:cubicBezTo>
                  <a:cubicBezTo>
                    <a:pt x="3226575" y="6813377"/>
                    <a:pt x="3111931" y="7023989"/>
                    <a:pt x="2915062" y="7135613"/>
                  </a:cubicBezTo>
                  <a:cubicBezTo>
                    <a:pt x="2764711" y="7220862"/>
                    <a:pt x="2566680" y="7235960"/>
                    <a:pt x="2032054" y="7225218"/>
                  </a:cubicBezTo>
                  <a:lnTo>
                    <a:pt x="2032034" y="7225218"/>
                  </a:lnTo>
                  <a:cubicBezTo>
                    <a:pt x="645952" y="7219942"/>
                    <a:pt x="384604" y="7253795"/>
                    <a:pt x="254278" y="7144637"/>
                  </a:cubicBezTo>
                  <a:cubicBezTo>
                    <a:pt x="145767" y="7053752"/>
                    <a:pt x="81795" y="6860440"/>
                    <a:pt x="63030" y="666024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Google Shape;1573;p33">
            <a:extLst>
              <a:ext uri="{FF2B5EF4-FFF2-40B4-BE49-F238E27FC236}">
                <a16:creationId xmlns:a16="http://schemas.microsoft.com/office/drawing/2014/main" id="{41884CEE-6777-1B8E-29BD-7F58172917C1}"/>
              </a:ext>
            </a:extLst>
          </p:cNvPr>
          <p:cNvSpPr/>
          <p:nvPr/>
        </p:nvSpPr>
        <p:spPr>
          <a:xfrm>
            <a:off x="1019175" y="1610448"/>
            <a:ext cx="9071777" cy="173905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AE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60950" tIns="60950" rIns="60950" bIns="60950" anchor="ctr" anchorCtr="0">
            <a:noAutofit/>
          </a:bodyPr>
          <a:lstStyle/>
          <a:p>
            <a:endParaRPr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574;p33">
            <a:extLst>
              <a:ext uri="{FF2B5EF4-FFF2-40B4-BE49-F238E27FC236}">
                <a16:creationId xmlns:a16="http://schemas.microsoft.com/office/drawing/2014/main" id="{19FE5C35-30FD-967E-1800-35D203D2CC30}"/>
              </a:ext>
            </a:extLst>
          </p:cNvPr>
          <p:cNvSpPr txBox="1">
            <a:spLocks noGrp="1"/>
          </p:cNvSpPr>
          <p:nvPr/>
        </p:nvSpPr>
        <p:spPr>
          <a:xfrm>
            <a:off x="1085850" y="1822538"/>
            <a:ext cx="8647385" cy="128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tint val="50000"/>
                        <a:satMod val="300000"/>
                      </a:schemeClr>
                    </a:gs>
                    <a:gs pos="35000">
                      <a:schemeClr val="accent3">
                        <a:tint val="37000"/>
                        <a:satMod val="300000"/>
                      </a:schemeClr>
                    </a:gs>
                    <a:gs pos="100000">
                      <a:schemeClr val="accent3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4400" b="0" i="0" u="none" strike="noStrike" cap="none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marL="0" lvl="1" algn="ctr">
              <a:lnSpc>
                <a:spcPct val="150000"/>
              </a:lnSpc>
            </a:pP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3.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Làm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thông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điệp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chủ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đề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“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Bảo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vệ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cảnh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đẹp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quê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”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0F64AD6-DC2E-96AA-26CE-3023E9D87D2F}"/>
              </a:ext>
            </a:extLst>
          </p:cNvPr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7188" y="3633137"/>
            <a:ext cx="3193627" cy="2908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46139B66-FD54-B1AA-E1C8-48F5AE925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657" y="4099939"/>
            <a:ext cx="2562761" cy="25910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0919BB-ED52-0DD1-5745-E980EBB4EF0F}"/>
              </a:ext>
            </a:extLst>
          </p:cNvPr>
          <p:cNvSpPr/>
          <p:nvPr/>
        </p:nvSpPr>
        <p:spPr>
          <a:xfrm>
            <a:off x="0" y="8559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CE3E14B-2D4E-E153-4B91-AD298F42B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4073" y="2986585"/>
            <a:ext cx="4347643" cy="242677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57B5568-7503-B077-32C5-ECEDF8E59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2909" y="3788421"/>
            <a:ext cx="1373637" cy="3069579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6BE9C960-0A70-A765-0788-9DA21EA40720}"/>
              </a:ext>
            </a:extLst>
          </p:cNvPr>
          <p:cNvSpPr txBox="1"/>
          <p:nvPr/>
        </p:nvSpPr>
        <p:spPr>
          <a:xfrm>
            <a:off x="5114309" y="2062465"/>
            <a:ext cx="6438120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just">
              <a:lnSpc>
                <a:spcPct val="150000"/>
              </a:lnSpc>
              <a:spcBef>
                <a:spcPct val="0"/>
              </a:spcBef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điệp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tuyên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khẩu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CE3044-8AFE-FF4E-912B-20D3AA613C2A}"/>
              </a:ext>
            </a:extLst>
          </p:cNvPr>
          <p:cNvSpPr/>
          <p:nvPr/>
        </p:nvSpPr>
        <p:spPr>
          <a:xfrm>
            <a:off x="0" y="8559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95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6">
            <a:extLst>
              <a:ext uri="{FF2B5EF4-FFF2-40B4-BE49-F238E27FC236}">
                <a16:creationId xmlns:a16="http://schemas.microsoft.com/office/drawing/2014/main" id="{3065284A-64AF-3EB7-5CAB-76B29FC190F8}"/>
              </a:ext>
            </a:extLst>
          </p:cNvPr>
          <p:cNvSpPr txBox="1"/>
          <p:nvPr/>
        </p:nvSpPr>
        <p:spPr>
          <a:xfrm>
            <a:off x="1135826" y="1756610"/>
            <a:ext cx="9920347" cy="40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điệp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17DFBA4B-347E-F739-7B5F-A92798A05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55903" y="4307791"/>
            <a:ext cx="1043093" cy="104013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6A7F885D-E23D-4768-B879-17DD80FC5D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60444" y="4364948"/>
            <a:ext cx="968587" cy="936413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A3432FBA-F229-359C-2F0C-C4CF96D5D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08366">
            <a:off x="2151437" y="4384134"/>
            <a:ext cx="877570" cy="99017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43DA22C4-4038-CF32-C0B4-32D39E5F8B33}"/>
              </a:ext>
            </a:extLst>
          </p:cNvPr>
          <p:cNvSpPr txBox="1"/>
          <p:nvPr/>
        </p:nvSpPr>
        <p:spPr>
          <a:xfrm>
            <a:off x="1231900" y="2352920"/>
            <a:ext cx="2716645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just">
              <a:lnSpc>
                <a:spcPct val="150000"/>
              </a:lnSpc>
              <a:spcBef>
                <a:spcPct val="0"/>
              </a:spcBef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7751AB41-8B3D-2E54-5196-D0D3EBA89D07}"/>
              </a:ext>
            </a:extLst>
          </p:cNvPr>
          <p:cNvSpPr txBox="1"/>
          <p:nvPr/>
        </p:nvSpPr>
        <p:spPr>
          <a:xfrm>
            <a:off x="4808220" y="2417124"/>
            <a:ext cx="3073037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just">
              <a:lnSpc>
                <a:spcPct val="150000"/>
              </a:lnSpc>
              <a:spcBef>
                <a:spcPct val="0"/>
              </a:spcBef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gìn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nét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tộc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E7FA5AA-DBE3-0932-2F7A-E4E5F2597D9E}"/>
              </a:ext>
            </a:extLst>
          </p:cNvPr>
          <p:cNvSpPr txBox="1"/>
          <p:nvPr/>
        </p:nvSpPr>
        <p:spPr>
          <a:xfrm>
            <a:off x="8740932" y="2395616"/>
            <a:ext cx="3073037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just">
              <a:lnSpc>
                <a:spcPct val="150000"/>
              </a:lnSpc>
              <a:spcBef>
                <a:spcPct val="0"/>
              </a:spcBef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ưu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phiền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tan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0EE29E-EA56-F0C4-F4D3-EFCFB59C7C32}"/>
              </a:ext>
            </a:extLst>
          </p:cNvPr>
          <p:cNvSpPr/>
          <p:nvPr/>
        </p:nvSpPr>
        <p:spPr>
          <a:xfrm>
            <a:off x="0" y="8559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54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93B844A4-7026-B5C4-AF50-E86077714FF7}"/>
              </a:ext>
            </a:extLst>
          </p:cNvPr>
          <p:cNvGrpSpPr/>
          <p:nvPr/>
        </p:nvGrpSpPr>
        <p:grpSpPr>
          <a:xfrm>
            <a:off x="3465447" y="3429000"/>
            <a:ext cx="5261106" cy="2636156"/>
            <a:chOff x="3736340" y="2806701"/>
            <a:chExt cx="6875357" cy="3365923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2FA09550-2158-4051-8597-B85766842EAA}"/>
                </a:ext>
              </a:extLst>
            </p:cNvPr>
            <p:cNvGrpSpPr/>
            <p:nvPr/>
          </p:nvGrpSpPr>
          <p:grpSpPr>
            <a:xfrm rot="-5400000">
              <a:off x="5491057" y="1051984"/>
              <a:ext cx="3365923" cy="6875357"/>
              <a:chOff x="0" y="0"/>
              <a:chExt cx="3255989" cy="7221741"/>
            </a:xfrm>
            <a:solidFill>
              <a:schemeClr val="bg2"/>
            </a:solidFill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10E60F55-6C2C-3AF8-EC0A-FFE7E3FAFE24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3860266-52D9-5C08-7CFB-9A25C075AA70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51823" y="2842260"/>
              <a:ext cx="4722707" cy="312123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BC091809-194F-EC80-96BB-C503FD687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0294" y="4542874"/>
            <a:ext cx="1906792" cy="1927823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5239ADD9-70F4-A208-6ADC-F59C16355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53990" flipH="1">
            <a:off x="4027132" y="3768190"/>
            <a:ext cx="235350" cy="295531"/>
          </a:xfrm>
          <a:prstGeom prst="rect">
            <a:avLst/>
          </a:prstGeom>
        </p:spPr>
      </p:pic>
      <p:sp>
        <p:nvSpPr>
          <p:cNvPr id="13" name="Google Shape;1573;p33">
            <a:extLst>
              <a:ext uri="{FF2B5EF4-FFF2-40B4-BE49-F238E27FC236}">
                <a16:creationId xmlns:a16="http://schemas.microsoft.com/office/drawing/2014/main" id="{A9CE2526-893F-8DDC-B0FD-C798F0C9BB9B}"/>
              </a:ext>
            </a:extLst>
          </p:cNvPr>
          <p:cNvSpPr/>
          <p:nvPr/>
        </p:nvSpPr>
        <p:spPr>
          <a:xfrm>
            <a:off x="1817373" y="1732286"/>
            <a:ext cx="8544429" cy="99942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AE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60950" tIns="60950" rIns="60950" bIns="60950" anchor="ctr" anchorCtr="0">
            <a:noAutofit/>
          </a:bodyPr>
          <a:lstStyle/>
          <a:p>
            <a:endParaRPr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574;p33">
            <a:extLst>
              <a:ext uri="{FF2B5EF4-FFF2-40B4-BE49-F238E27FC236}">
                <a16:creationId xmlns:a16="http://schemas.microsoft.com/office/drawing/2014/main" id="{3FFF3B50-3FBF-C72F-5103-C57C929ADFDB}"/>
              </a:ext>
            </a:extLst>
          </p:cNvPr>
          <p:cNvSpPr txBox="1">
            <a:spLocks noGrp="1"/>
          </p:cNvSpPr>
          <p:nvPr/>
        </p:nvSpPr>
        <p:spPr>
          <a:xfrm>
            <a:off x="3302846" y="1526210"/>
            <a:ext cx="5573485" cy="128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tint val="50000"/>
                        <a:satMod val="300000"/>
                      </a:schemeClr>
                    </a:gs>
                    <a:gs pos="35000">
                      <a:schemeClr val="accent3">
                        <a:tint val="37000"/>
                        <a:satMod val="300000"/>
                      </a:schemeClr>
                    </a:gs>
                    <a:gs pos="100000">
                      <a:schemeClr val="accent3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4400" b="0" i="0" u="none" strike="noStrike" cap="none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marL="0" lvl="1" algn="ctr">
              <a:lnSpc>
                <a:spcPct val="150000"/>
              </a:lnSpc>
              <a:spcBef>
                <a:spcPct val="0"/>
              </a:spcBef>
            </a:pP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4.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làm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tuyên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truyền</a:t>
            </a:r>
            <a:r>
              <a:rPr lang="en-US" altLang="vi-VN" sz="2800" b="1" dirty="0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010101"/>
                </a:solidFill>
                <a:latin typeface="UTM Avo" panose="02040603050506020204" pitchFamily="18" charset="0"/>
                <a:cs typeface="Arial" panose="020B0604020202020204" pitchFamily="34" charset="0"/>
                <a:sym typeface="+mn-ea"/>
              </a:rPr>
              <a:t>viên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7D8F0F-1CC1-C85A-84B7-004B76CD7466}"/>
              </a:ext>
            </a:extLst>
          </p:cNvPr>
          <p:cNvSpPr/>
          <p:nvPr/>
        </p:nvSpPr>
        <p:spPr>
          <a:xfrm>
            <a:off x="0" y="8559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9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ẫu HĐTN 3 (1).potx" id="{8F17C469-3FC4-4ED4-BDE0-03ED01E445B5}" vid="{B53DFCDC-7B09-48D9-AF25-AE21147D3C71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Mẫu HĐTN 3</Template>
  <TotalTime>168</TotalTime>
  <Words>410</Words>
  <Application>Microsoft Office PowerPoint</Application>
  <PresentationFormat>Widescreen</PresentationFormat>
  <Paragraphs>49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UTM Avo</vt:lpstr>
      <vt:lpstr>UTM Avo</vt:lpstr>
      <vt:lpstr>Calibri Light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Thao Hong</cp:lastModifiedBy>
  <cp:revision>12</cp:revision>
  <dcterms:created xsi:type="dcterms:W3CDTF">2023-03-28T03:35:09Z</dcterms:created>
  <dcterms:modified xsi:type="dcterms:W3CDTF">2026-02-01T09:33:19Z</dcterms:modified>
</cp:coreProperties>
</file>