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303" r:id="rId2"/>
    <p:sldId id="281" r:id="rId3"/>
    <p:sldId id="289" r:id="rId4"/>
    <p:sldId id="291" r:id="rId5"/>
    <p:sldId id="309" r:id="rId6"/>
    <p:sldId id="293" r:id="rId7"/>
    <p:sldId id="294" r:id="rId8"/>
    <p:sldId id="295" r:id="rId9"/>
    <p:sldId id="299" r:id="rId10"/>
    <p:sldId id="297" r:id="rId11"/>
    <p:sldId id="298" r:id="rId12"/>
    <p:sldId id="310" r:id="rId13"/>
    <p:sldId id="274" r:id="rId14"/>
    <p:sldId id="311" r:id="rId15"/>
    <p:sldId id="287" r:id="rId16"/>
    <p:sldId id="288" r:id="rId17"/>
    <p:sldId id="312" r:id="rId18"/>
    <p:sldId id="313" r:id="rId19"/>
    <p:sldId id="270" r:id="rId20"/>
    <p:sldId id="304" r:id="rId21"/>
  </p:sldIdLst>
  <p:sldSz cx="12192000" cy="6858000"/>
  <p:notesSz cx="6858000" cy="9144000"/>
  <p:embeddedFontLst>
    <p:embeddedFont>
      <p:font typeface="UTM Avo" panose="0204060305050602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71A"/>
    <a:srgbClr val="E8E8CC"/>
    <a:srgbClr val="074736"/>
    <a:srgbClr val="F4EEA9"/>
    <a:srgbClr val="52925A"/>
    <a:srgbClr val="354DB7"/>
    <a:srgbClr val="587CC1"/>
    <a:srgbClr val="EBE646"/>
    <a:srgbClr val="010A58"/>
    <a:srgbClr val="64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08-Jan-25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81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28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D0074-2E72-A642-A087-33131EFD1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F6860DC-6041-1A3A-F8C1-05A8AC9004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CF98119-A65E-308A-FB1A-A20FDCD099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55AE41-DB7E-81CE-E451-4818758CB2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926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26C2E-A723-9A57-DC76-2CF4501A0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B650C93-AB6E-FBCE-1B18-A0C1F16FAB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7E3A6FE-54D7-94F8-C2B6-BD261CFD7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154CA1-7873-F152-4F64-EB66C75C37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45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09951-93A7-4A53-A8C9-F4C476CABC3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12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63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24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CFDA8-A069-AD86-589C-EE45A7B77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2625DC-0D66-97C2-C635-DFA3157468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CA7ACF1-40FC-3F68-6453-0C3BB47BCF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623D84-8C8C-D222-DFC6-6C7B144469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35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61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C657B-37A0-282A-C6A3-2B9BF3F7E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21A1EB3-33BE-D7F8-CA1F-606ED3825F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172AD5A-F2F7-3E27-A7E9-D7B92F5C99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1448B9-E638-53A2-1939-A75715F302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63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7CE54-EB8F-D72F-A1ED-B1165CEA6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42EC23-AED7-EADC-6324-02BEC33AD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3E376F5-CEE3-00C9-EF20-04EA3DB26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522BF1-651F-7BB1-4681-FBD44A43EF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88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08-Jan-25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6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08-Jan-25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08-Jan-25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08-Jan-25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1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08-Jan-25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08-Jan-25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6" y="18627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7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08-Jan-25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8696F6-FC8C-43A4-BAF2-92CDD534D1A4}"/>
              </a:ext>
            </a:extLst>
          </p:cNvPr>
          <p:cNvSpPr/>
          <p:nvPr userDrawn="1"/>
        </p:nvSpPr>
        <p:spPr>
          <a:xfrm>
            <a:off x="11217925" y="87427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08-Jan-25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08-Jan-25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08-Jan-25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08-Jan-25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85" r:id="rId7"/>
    <p:sldLayoutId id="2147483651" r:id="rId8"/>
    <p:sldLayoutId id="2147483655" r:id="rId9"/>
    <p:sldLayoutId id="214748369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hyperlink" Target="https://www.hoc10.vn/doc-sach/tieng-viet-1-2/1/2/42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9.sv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hyperlink" Target="https://www.hoc10.vn/doc-sach/tieng-viet-1-2/1/2/42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hyperlink" Target="https://www.youtube.com/watch?v=NOrMf4ZnAWQ&amp;list=PLC241y2KW0ZepfFpRlJMHhfklGAuwxEvs&amp;index=107" TargetMode="External"/><Relationship Id="rId4" Type="http://schemas.openxmlformats.org/officeDocument/2006/relationships/image" Target="../media/image19.sv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hyperlink" Target="https://www.hoc10.vn/doc-sach/tieng-viet-1-2/1/2/42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9.sv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11" Type="http://schemas.openxmlformats.org/officeDocument/2006/relationships/image" Target="../media/image51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youtube.com/@hoc1biet10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www.hoc10.vn/doc-sach/tieng-viet-1-2/1/2/42/" TargetMode="External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hyperlink" Target="https://www.youtube.com/watch?v=NOrMf4ZnAWQ&amp;list=PLC241y2KW0ZepfFpRlJMHhfklGAuwxEvs&amp;index=107" TargetMode="External"/><Relationship Id="rId4" Type="http://schemas.openxmlformats.org/officeDocument/2006/relationships/image" Target="../media/image28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hyperlink" Target="https://www.hoc10.vn/doc-sach/tieng-viet-1-2/1/2/42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9.sv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24162" y="2111594"/>
            <a:ext cx="7343677" cy="24234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khế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04C57A-7511-42D9-9A51-AEA4E03CF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2323" y="538843"/>
            <a:ext cx="7947354" cy="63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2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65C3B5-1976-4525-AFE3-AFF4F7414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8589" y="475060"/>
            <a:ext cx="7654822" cy="629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56221-0EC7-F93B-2890-DA5150CCA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51C1C9-F5E4-52BF-3DBB-7AAB329831F8}"/>
              </a:ext>
            </a:extLst>
          </p:cNvPr>
          <p:cNvGrpSpPr/>
          <p:nvPr/>
        </p:nvGrpSpPr>
        <p:grpSpPr>
          <a:xfrm>
            <a:off x="1500079" y="1212273"/>
            <a:ext cx="9191841" cy="6025404"/>
            <a:chOff x="1500079" y="1212273"/>
            <a:chExt cx="9191841" cy="6025404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247A428-36F4-C561-5C1A-EA03ECD638FD}"/>
                </a:ext>
              </a:extLst>
            </p:cNvPr>
            <p:cNvSpPr/>
            <p:nvPr/>
          </p:nvSpPr>
          <p:spPr>
            <a:xfrm>
              <a:off x="2306724" y="1212273"/>
              <a:ext cx="7578552" cy="4433453"/>
            </a:xfrm>
            <a:custGeom>
              <a:avLst/>
              <a:gdLst/>
              <a:ahLst/>
              <a:cxnLst/>
              <a:rect l="l" t="t" r="r" b="b"/>
              <a:pathLst>
                <a:path w="11862666" h="6939660">
                  <a:moveTo>
                    <a:pt x="0" y="0"/>
                  </a:moveTo>
                  <a:lnTo>
                    <a:pt x="11862666" y="0"/>
                  </a:lnTo>
                  <a:lnTo>
                    <a:pt x="11862666" y="6939660"/>
                  </a:lnTo>
                  <a:lnTo>
                    <a:pt x="0" y="693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C75EAC1-9F1E-E361-B742-BD018087FB74}"/>
                </a:ext>
              </a:extLst>
            </p:cNvPr>
            <p:cNvSpPr/>
            <p:nvPr/>
          </p:nvSpPr>
          <p:spPr>
            <a:xfrm>
              <a:off x="3716982" y="2228670"/>
              <a:ext cx="475803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7200" b="1" cap="none" spc="0" dirty="0">
                  <a:ln/>
                  <a:solidFill>
                    <a:srgbClr val="0C471A"/>
                  </a:solidFill>
                  <a:effectLst/>
                </a:rPr>
                <a:t>THƯ GIÃN</a:t>
              </a:r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980DE3D1-19F5-A005-AF93-31E7B86060CC}"/>
                </a:ext>
              </a:extLst>
            </p:cNvPr>
            <p:cNvSpPr/>
            <p:nvPr/>
          </p:nvSpPr>
          <p:spPr>
            <a:xfrm>
              <a:off x="1500079" y="3413871"/>
              <a:ext cx="9191841" cy="3823806"/>
            </a:xfrm>
            <a:custGeom>
              <a:avLst/>
              <a:gdLst/>
              <a:ahLst/>
              <a:cxnLst/>
              <a:rect l="l" t="t" r="r" b="b"/>
              <a:pathLst>
                <a:path w="11734651" h="4881615">
                  <a:moveTo>
                    <a:pt x="0" y="0"/>
                  </a:moveTo>
                  <a:lnTo>
                    <a:pt x="11734652" y="0"/>
                  </a:lnTo>
                  <a:lnTo>
                    <a:pt x="11734652" y="4881615"/>
                  </a:lnTo>
                  <a:lnTo>
                    <a:pt x="0" y="4881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6AF8AAB-B939-F855-1205-DA08E6CBB00A}"/>
              </a:ext>
            </a:extLst>
          </p:cNvPr>
          <p:cNvGrpSpPr/>
          <p:nvPr/>
        </p:nvGrpSpPr>
        <p:grpSpPr>
          <a:xfrm>
            <a:off x="9490911" y="626395"/>
            <a:ext cx="3077736" cy="1541465"/>
            <a:chOff x="-756043" y="2287668"/>
            <a:chExt cx="3237488" cy="1541465"/>
          </a:xfrm>
        </p:grpSpPr>
        <p:pic>
          <p:nvPicPr>
            <p:cNvPr id="8" name="Picture 7">
              <a:hlinkClick r:id="rId7"/>
              <a:extLst>
                <a:ext uri="{FF2B5EF4-FFF2-40B4-BE49-F238E27FC236}">
                  <a16:creationId xmlns:a16="http://schemas.microsoft.com/office/drawing/2014/main" id="{D799392F-C672-CE23-9471-143A2AB997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353926" y="2905802"/>
              <a:ext cx="1017549" cy="92333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1140E9-ACF9-4CEC-A344-22CC7D74FB47}"/>
                </a:ext>
              </a:extLst>
            </p:cNvPr>
            <p:cNvSpPr txBox="1"/>
            <p:nvPr/>
          </p:nvSpPr>
          <p:spPr>
            <a:xfrm>
              <a:off x="-756043" y="2287668"/>
              <a:ext cx="32374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Ấn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đến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sách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38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ARAOKE Quả Gì Mà Chua Chua Thế  Nhạc Thiếu Nhi Có Lời Karaoke Bé Hát_v720P">
            <a:hlinkClick r:id="" action="ppaction://media"/>
            <a:extLst>
              <a:ext uri="{FF2B5EF4-FFF2-40B4-BE49-F238E27FC236}">
                <a16:creationId xmlns:a16="http://schemas.microsoft.com/office/drawing/2014/main" id="{94B53403-CC34-46D6-BFA5-9D96D1F3AE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9943"/>
            <a:ext cx="12192000" cy="64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D5AE5-129B-2E43-3B73-3B0E154A4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4CF1703-7680-DDDF-74C3-B8B7A6ACFA13}"/>
              </a:ext>
            </a:extLst>
          </p:cNvPr>
          <p:cNvGrpSpPr/>
          <p:nvPr/>
        </p:nvGrpSpPr>
        <p:grpSpPr>
          <a:xfrm>
            <a:off x="1500079" y="1212273"/>
            <a:ext cx="9191841" cy="6025404"/>
            <a:chOff x="1500079" y="1212273"/>
            <a:chExt cx="9191841" cy="6025404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F67D1F2-D8D4-EB4B-6C0C-3D00FA4BF323}"/>
                </a:ext>
              </a:extLst>
            </p:cNvPr>
            <p:cNvSpPr/>
            <p:nvPr/>
          </p:nvSpPr>
          <p:spPr>
            <a:xfrm>
              <a:off x="2306724" y="1212273"/>
              <a:ext cx="7578552" cy="4433453"/>
            </a:xfrm>
            <a:custGeom>
              <a:avLst/>
              <a:gdLst/>
              <a:ahLst/>
              <a:cxnLst/>
              <a:rect l="l" t="t" r="r" b="b"/>
              <a:pathLst>
                <a:path w="11862666" h="6939660">
                  <a:moveTo>
                    <a:pt x="0" y="0"/>
                  </a:moveTo>
                  <a:lnTo>
                    <a:pt x="11862666" y="0"/>
                  </a:lnTo>
                  <a:lnTo>
                    <a:pt x="11862666" y="6939660"/>
                  </a:lnTo>
                  <a:lnTo>
                    <a:pt x="0" y="693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5B37CFA-56F8-5BB6-9C77-D8D4CA3311A6}"/>
                </a:ext>
              </a:extLst>
            </p:cNvPr>
            <p:cNvSpPr/>
            <p:nvPr/>
          </p:nvSpPr>
          <p:spPr>
            <a:xfrm>
              <a:off x="2609307" y="1482075"/>
              <a:ext cx="697338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 err="1">
                  <a:ln/>
                  <a:solidFill>
                    <a:srgbClr val="074736"/>
                  </a:solidFill>
                  <a:effectLst/>
                </a:rPr>
                <a:t>Kể</a:t>
              </a:r>
              <a:r>
                <a:rPr lang="en-US" sz="4800" b="1" cap="none" spc="0" dirty="0">
                  <a:ln/>
                  <a:solidFill>
                    <a:srgbClr val="074736"/>
                  </a:solidFill>
                  <a:effectLst/>
                </a:rPr>
                <a:t> </a:t>
              </a:r>
              <a:r>
                <a:rPr lang="en-US" sz="4800" b="1" cap="none" spc="0" dirty="0" err="1">
                  <a:ln/>
                  <a:solidFill>
                    <a:srgbClr val="074736"/>
                  </a:solidFill>
                  <a:effectLst/>
                </a:rPr>
                <a:t>chuyện</a:t>
              </a:r>
              <a:r>
                <a:rPr lang="en-US" sz="4800" b="1" cap="none" spc="0" dirty="0">
                  <a:ln/>
                  <a:solidFill>
                    <a:srgbClr val="074736"/>
                  </a:solidFill>
                  <a:effectLst/>
                </a:rPr>
                <a:t> </a:t>
              </a:r>
              <a:r>
                <a:rPr lang="en-US" sz="4800" b="1" cap="none" spc="0" dirty="0" err="1">
                  <a:ln/>
                  <a:solidFill>
                    <a:srgbClr val="074736"/>
                  </a:solidFill>
                  <a:effectLst/>
                </a:rPr>
                <a:t>theo</a:t>
              </a:r>
              <a:r>
                <a:rPr lang="en-US" sz="4800" b="1" cap="none" spc="0" dirty="0">
                  <a:ln/>
                  <a:solidFill>
                    <a:srgbClr val="074736"/>
                  </a:solidFill>
                  <a:effectLst/>
                </a:rPr>
                <a:t> </a:t>
              </a:r>
              <a:r>
                <a:rPr lang="en-US" sz="4800" b="1" cap="none" spc="0" dirty="0" err="1">
                  <a:ln/>
                  <a:solidFill>
                    <a:srgbClr val="074736"/>
                  </a:solidFill>
                  <a:effectLst/>
                </a:rPr>
                <a:t>tranh</a:t>
              </a:r>
              <a:endParaRPr lang="en-US" sz="4800" b="1" cap="none" spc="0" dirty="0">
                <a:ln/>
                <a:solidFill>
                  <a:srgbClr val="074736"/>
                </a:solidFill>
                <a:effectLst/>
              </a:endParaRPr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556911ED-F956-4632-D495-FBE67D4093D0}"/>
                </a:ext>
              </a:extLst>
            </p:cNvPr>
            <p:cNvSpPr/>
            <p:nvPr/>
          </p:nvSpPr>
          <p:spPr>
            <a:xfrm>
              <a:off x="1500079" y="3413871"/>
              <a:ext cx="9191841" cy="3823806"/>
            </a:xfrm>
            <a:custGeom>
              <a:avLst/>
              <a:gdLst/>
              <a:ahLst/>
              <a:cxnLst/>
              <a:rect l="l" t="t" r="r" b="b"/>
              <a:pathLst>
                <a:path w="11734651" h="4881615">
                  <a:moveTo>
                    <a:pt x="0" y="0"/>
                  </a:moveTo>
                  <a:lnTo>
                    <a:pt x="11734652" y="0"/>
                  </a:lnTo>
                  <a:lnTo>
                    <a:pt x="11734652" y="4881615"/>
                  </a:lnTo>
                  <a:lnTo>
                    <a:pt x="0" y="4881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6A76176-D09F-A075-F9D6-B41D3402FE38}"/>
              </a:ext>
            </a:extLst>
          </p:cNvPr>
          <p:cNvGrpSpPr/>
          <p:nvPr/>
        </p:nvGrpSpPr>
        <p:grpSpPr>
          <a:xfrm>
            <a:off x="9692079" y="598918"/>
            <a:ext cx="3077736" cy="1541465"/>
            <a:chOff x="-756043" y="2287668"/>
            <a:chExt cx="3237488" cy="1541465"/>
          </a:xfrm>
        </p:grpSpPr>
        <p:pic>
          <p:nvPicPr>
            <p:cNvPr id="8" name="Picture 7">
              <a:hlinkClick r:id="rId7"/>
              <a:extLst>
                <a:ext uri="{FF2B5EF4-FFF2-40B4-BE49-F238E27FC236}">
                  <a16:creationId xmlns:a16="http://schemas.microsoft.com/office/drawing/2014/main" id="{95ECAD63-362F-128E-32FC-C5F3EF60D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353926" y="2905802"/>
              <a:ext cx="1017549" cy="9233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330147-BA23-AE1D-C2AD-C5773D7D2724}"/>
                </a:ext>
              </a:extLst>
            </p:cNvPr>
            <p:cNvSpPr txBox="1"/>
            <p:nvPr/>
          </p:nvSpPr>
          <p:spPr>
            <a:xfrm>
              <a:off x="-756043" y="2287668"/>
              <a:ext cx="32374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Ấn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đến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sách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hlinkClick r:id="rId10"/>
            <a:extLst>
              <a:ext uri="{FF2B5EF4-FFF2-40B4-BE49-F238E27FC236}">
                <a16:creationId xmlns:a16="http://schemas.microsoft.com/office/drawing/2014/main" id="{DC615426-EAFE-F689-04C8-7ABC0ACB95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11" y="2408360"/>
            <a:ext cx="2676376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3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A7DEAF2-64AC-4E5C-968F-EF88A5B85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1117" y="713388"/>
            <a:ext cx="8738751" cy="54770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D159D6-0556-4C2A-B8C8-7864DAB2D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226" y="713387"/>
            <a:ext cx="8502720" cy="54770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FFD732-723C-4039-8386-7EE24CB4A9B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AF3CC"/>
              </a:clrFrom>
              <a:clrTo>
                <a:srgbClr val="EAF3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3168" y="529847"/>
            <a:ext cx="9558540" cy="62113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4C2095-7927-4409-8A9A-E16D9FC7C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3168" y="517435"/>
            <a:ext cx="9552791" cy="62113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DA8672-C9F6-449F-8B3A-EE05CBAFD2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6283" y="491455"/>
            <a:ext cx="9570037" cy="62123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62EA060-9ED8-4B18-9510-1DAFA11E8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608" y="517237"/>
            <a:ext cx="9598783" cy="623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FE4DE4-502D-40C7-BB87-2006F44EE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414" y="3679452"/>
            <a:ext cx="3710344" cy="230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6B79EF-2C93-4271-B089-54CF37B21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758" y="3648926"/>
            <a:ext cx="3697741" cy="2338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5860B8-426D-466E-BB6C-7C483D8A2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6347" y="1230690"/>
            <a:ext cx="3718152" cy="2462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14F96E-1CA8-48D1-9884-52F79025D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77" y="3692940"/>
            <a:ext cx="3710344" cy="23077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C28866-2E71-455C-A5BD-C9C5D81C3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77" y="1247617"/>
            <a:ext cx="3700819" cy="24666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7C15AB-F05D-4D2E-A973-8806CAD149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1896" y="1230689"/>
            <a:ext cx="3657924" cy="24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4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42774-C239-3305-5F87-60493CA7F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E40636-791B-ED7F-5E12-354EE1320C91}"/>
              </a:ext>
            </a:extLst>
          </p:cNvPr>
          <p:cNvSpPr txBox="1"/>
          <p:nvPr/>
        </p:nvSpPr>
        <p:spPr>
          <a:xfrm>
            <a:off x="3047036" y="3247227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cap="none" spc="0" dirty="0" err="1">
                <a:ln/>
                <a:solidFill>
                  <a:srgbClr val="074736"/>
                </a:solidFill>
                <a:effectLst/>
              </a:rPr>
              <a:t>Kể</a:t>
            </a:r>
            <a:r>
              <a:rPr lang="en-US" sz="1800" b="1" cap="none" spc="0" dirty="0">
                <a:ln/>
                <a:solidFill>
                  <a:srgbClr val="074736"/>
                </a:solidFill>
                <a:effectLst/>
              </a:rPr>
              <a:t> </a:t>
            </a:r>
            <a:r>
              <a:rPr lang="en-US" sz="1800" b="1" cap="none" spc="0" dirty="0" err="1">
                <a:ln/>
                <a:solidFill>
                  <a:srgbClr val="074736"/>
                </a:solidFill>
                <a:effectLst/>
              </a:rPr>
              <a:t>chuyện</a:t>
            </a:r>
            <a:r>
              <a:rPr lang="en-US" sz="1800" b="1" cap="none" spc="0" dirty="0">
                <a:ln/>
                <a:solidFill>
                  <a:srgbClr val="074736"/>
                </a:solidFill>
                <a:effectLst/>
              </a:rPr>
              <a:t> </a:t>
            </a:r>
            <a:r>
              <a:rPr lang="en-US" sz="1800" b="1" cap="none" spc="0" dirty="0" err="1">
                <a:ln/>
                <a:solidFill>
                  <a:srgbClr val="074736"/>
                </a:solidFill>
                <a:effectLst/>
              </a:rPr>
              <a:t>theo</a:t>
            </a:r>
            <a:r>
              <a:rPr lang="en-US" sz="1800" b="1" cap="none" spc="0" dirty="0">
                <a:ln/>
                <a:solidFill>
                  <a:srgbClr val="074736"/>
                </a:solidFill>
                <a:effectLst/>
              </a:rPr>
              <a:t> </a:t>
            </a:r>
            <a:r>
              <a:rPr lang="en-US" sz="1800" b="1" cap="none" spc="0" dirty="0" err="1">
                <a:ln/>
                <a:solidFill>
                  <a:srgbClr val="074736"/>
                </a:solidFill>
                <a:effectLst/>
              </a:rPr>
              <a:t>tranh</a:t>
            </a:r>
            <a:endParaRPr lang="en-US" sz="1800" b="1" cap="none" spc="0" dirty="0">
              <a:ln/>
              <a:solidFill>
                <a:srgbClr val="074736"/>
              </a:solidFill>
              <a:effectLst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DD4FC6-5365-3B78-83B9-B664CBBD3E06}"/>
              </a:ext>
            </a:extLst>
          </p:cNvPr>
          <p:cNvGrpSpPr/>
          <p:nvPr/>
        </p:nvGrpSpPr>
        <p:grpSpPr>
          <a:xfrm>
            <a:off x="1500079" y="1212273"/>
            <a:ext cx="9191841" cy="6025404"/>
            <a:chOff x="1500079" y="1212273"/>
            <a:chExt cx="9191841" cy="6025404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05318409-AE9E-8682-1AF1-9ACCA04564DB}"/>
                </a:ext>
              </a:extLst>
            </p:cNvPr>
            <p:cNvSpPr/>
            <p:nvPr/>
          </p:nvSpPr>
          <p:spPr>
            <a:xfrm>
              <a:off x="2306724" y="1212273"/>
              <a:ext cx="7578552" cy="4433453"/>
            </a:xfrm>
            <a:custGeom>
              <a:avLst/>
              <a:gdLst/>
              <a:ahLst/>
              <a:cxnLst/>
              <a:rect l="l" t="t" r="r" b="b"/>
              <a:pathLst>
                <a:path w="11862666" h="6939660">
                  <a:moveTo>
                    <a:pt x="0" y="0"/>
                  </a:moveTo>
                  <a:lnTo>
                    <a:pt x="11862666" y="0"/>
                  </a:lnTo>
                  <a:lnTo>
                    <a:pt x="11862666" y="6939660"/>
                  </a:lnTo>
                  <a:lnTo>
                    <a:pt x="0" y="693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FA2BC54-4D63-31E3-4BB6-E997A0464E44}"/>
                </a:ext>
              </a:extLst>
            </p:cNvPr>
            <p:cNvSpPr/>
            <p:nvPr/>
          </p:nvSpPr>
          <p:spPr>
            <a:xfrm>
              <a:off x="3320715" y="1767266"/>
              <a:ext cx="5546711" cy="164660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4800" b="1" cap="none" spc="0" dirty="0" err="1">
                  <a:ln/>
                  <a:solidFill>
                    <a:srgbClr val="074736"/>
                  </a:solidFill>
                  <a:effectLst/>
                </a:rPr>
                <a:t>Tìm</a:t>
              </a:r>
              <a:r>
                <a:rPr lang="en-US" sz="4800" b="1" cap="none" spc="0" dirty="0">
                  <a:ln/>
                  <a:solidFill>
                    <a:srgbClr val="074736"/>
                  </a:solidFill>
                  <a:effectLst/>
                </a:rPr>
                <a:t> </a:t>
              </a:r>
              <a:r>
                <a:rPr lang="en-US" sz="4800" b="1" cap="none" spc="0" dirty="0" err="1">
                  <a:ln/>
                  <a:solidFill>
                    <a:srgbClr val="074736"/>
                  </a:solidFill>
                  <a:effectLst/>
                </a:rPr>
                <a:t>hiểu</a:t>
              </a:r>
              <a:r>
                <a:rPr lang="en-US" sz="4800" b="1" cap="none" spc="0" dirty="0">
                  <a:ln/>
                  <a:solidFill>
                    <a:srgbClr val="074736"/>
                  </a:solidFill>
                  <a:effectLst/>
                </a:rPr>
                <a:t> ý </a:t>
              </a:r>
              <a:r>
                <a:rPr lang="en-US" sz="4800" b="1" cap="none" spc="0" dirty="0" err="1">
                  <a:ln/>
                  <a:solidFill>
                    <a:srgbClr val="074736"/>
                  </a:solidFill>
                  <a:effectLst/>
                </a:rPr>
                <a:t>nghĩa</a:t>
              </a:r>
              <a:r>
                <a:rPr lang="en-US" sz="4800" b="1" cap="none" spc="0" dirty="0">
                  <a:ln/>
                  <a:solidFill>
                    <a:srgbClr val="074736"/>
                  </a:solidFill>
                  <a:effectLst/>
                </a:rPr>
                <a:t> </a:t>
              </a:r>
            </a:p>
            <a:p>
              <a:pPr algn="ctr">
                <a:spcAft>
                  <a:spcPts val="600"/>
                </a:spcAft>
              </a:pPr>
              <a:r>
                <a:rPr lang="en-US" sz="4800" b="1" cap="none" spc="0" dirty="0" err="1">
                  <a:ln/>
                  <a:solidFill>
                    <a:srgbClr val="074736"/>
                  </a:solidFill>
                  <a:effectLst/>
                </a:rPr>
                <a:t>câu</a:t>
              </a:r>
              <a:r>
                <a:rPr lang="en-US" sz="4800" b="1" cap="none" spc="0" dirty="0">
                  <a:ln/>
                  <a:solidFill>
                    <a:srgbClr val="074736"/>
                  </a:solidFill>
                  <a:effectLst/>
                </a:rPr>
                <a:t> </a:t>
              </a:r>
              <a:r>
                <a:rPr lang="en-US" sz="4800" b="1" cap="none" spc="0" dirty="0" err="1">
                  <a:ln/>
                  <a:solidFill>
                    <a:srgbClr val="074736"/>
                  </a:solidFill>
                  <a:effectLst/>
                </a:rPr>
                <a:t>chuyện</a:t>
              </a:r>
              <a:endParaRPr lang="en-US" sz="4800" b="1" cap="none" spc="0" dirty="0">
                <a:ln/>
                <a:solidFill>
                  <a:srgbClr val="074736"/>
                </a:solidFill>
                <a:effectLst/>
              </a:endParaRPr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3CDFFA2B-68D1-202B-4281-C4BB08556DF6}"/>
                </a:ext>
              </a:extLst>
            </p:cNvPr>
            <p:cNvSpPr/>
            <p:nvPr/>
          </p:nvSpPr>
          <p:spPr>
            <a:xfrm>
              <a:off x="1500079" y="3413871"/>
              <a:ext cx="9191841" cy="3823806"/>
            </a:xfrm>
            <a:custGeom>
              <a:avLst/>
              <a:gdLst/>
              <a:ahLst/>
              <a:cxnLst/>
              <a:rect l="l" t="t" r="r" b="b"/>
              <a:pathLst>
                <a:path w="11734651" h="4881615">
                  <a:moveTo>
                    <a:pt x="0" y="0"/>
                  </a:moveTo>
                  <a:lnTo>
                    <a:pt x="11734652" y="0"/>
                  </a:lnTo>
                  <a:lnTo>
                    <a:pt x="11734652" y="4881615"/>
                  </a:lnTo>
                  <a:lnTo>
                    <a:pt x="0" y="4881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A6B0FF-AD21-2BFC-6F40-86E5BEDF5D84}"/>
              </a:ext>
            </a:extLst>
          </p:cNvPr>
          <p:cNvGrpSpPr/>
          <p:nvPr/>
        </p:nvGrpSpPr>
        <p:grpSpPr>
          <a:xfrm>
            <a:off x="9490911" y="626395"/>
            <a:ext cx="3077736" cy="1541465"/>
            <a:chOff x="-756043" y="2287668"/>
            <a:chExt cx="3237488" cy="1541465"/>
          </a:xfrm>
        </p:grpSpPr>
        <p:pic>
          <p:nvPicPr>
            <p:cNvPr id="14" name="Picture 13">
              <a:hlinkClick r:id="rId7"/>
              <a:extLst>
                <a:ext uri="{FF2B5EF4-FFF2-40B4-BE49-F238E27FC236}">
                  <a16:creationId xmlns:a16="http://schemas.microsoft.com/office/drawing/2014/main" id="{E6AE80A4-BFD6-A894-61A0-CA6C0E39C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353926" y="2905802"/>
              <a:ext cx="1017549" cy="92333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E7AB53-09E5-DA46-DB2D-26AB982AAC8D}"/>
                </a:ext>
              </a:extLst>
            </p:cNvPr>
            <p:cNvSpPr txBox="1"/>
            <p:nvPr/>
          </p:nvSpPr>
          <p:spPr>
            <a:xfrm>
              <a:off x="-756043" y="2287668"/>
              <a:ext cx="32374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Ấn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đến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sách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708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E3D81-5039-E314-3D7A-CC5F34BF1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9B65BB3-11D0-E82E-2797-60619B4E02D9}"/>
              </a:ext>
            </a:extLst>
          </p:cNvPr>
          <p:cNvGrpSpPr/>
          <p:nvPr/>
        </p:nvGrpSpPr>
        <p:grpSpPr>
          <a:xfrm>
            <a:off x="0" y="1295243"/>
            <a:ext cx="12251922" cy="7135245"/>
            <a:chOff x="-3492933" y="-1318545"/>
            <a:chExt cx="19177866" cy="1116876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0200D9D-F899-CC6C-3BE7-81F6BDF276CB}"/>
                </a:ext>
              </a:extLst>
            </p:cNvPr>
            <p:cNvSpPr/>
            <p:nvPr/>
          </p:nvSpPr>
          <p:spPr>
            <a:xfrm>
              <a:off x="164667" y="-1318545"/>
              <a:ext cx="11862666" cy="6939660"/>
            </a:xfrm>
            <a:custGeom>
              <a:avLst/>
              <a:gdLst/>
              <a:ahLst/>
              <a:cxnLst/>
              <a:rect l="l" t="t" r="r" b="b"/>
              <a:pathLst>
                <a:path w="11862666" h="6939660">
                  <a:moveTo>
                    <a:pt x="0" y="0"/>
                  </a:moveTo>
                  <a:lnTo>
                    <a:pt x="11862666" y="0"/>
                  </a:lnTo>
                  <a:lnTo>
                    <a:pt x="11862666" y="6939660"/>
                  </a:lnTo>
                  <a:lnTo>
                    <a:pt x="0" y="693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FFEFB527-4532-91F0-264D-3E3B6F764466}"/>
                </a:ext>
              </a:extLst>
            </p:cNvPr>
            <p:cNvSpPr/>
            <p:nvPr/>
          </p:nvSpPr>
          <p:spPr>
            <a:xfrm>
              <a:off x="11719782" y="533609"/>
              <a:ext cx="2538559" cy="8027065"/>
            </a:xfrm>
            <a:custGeom>
              <a:avLst/>
              <a:gdLst/>
              <a:ahLst/>
              <a:cxnLst/>
              <a:rect l="l" t="t" r="r" b="b"/>
              <a:pathLst>
                <a:path w="2798567" h="8849224">
                  <a:moveTo>
                    <a:pt x="0" y="0"/>
                  </a:moveTo>
                  <a:lnTo>
                    <a:pt x="2798567" y="0"/>
                  </a:lnTo>
                  <a:lnTo>
                    <a:pt x="2798567" y="8849224"/>
                  </a:lnTo>
                  <a:lnTo>
                    <a:pt x="0" y="8849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AF3F2A84-A9F6-5729-94EA-F88053BCE2FC}"/>
                </a:ext>
              </a:extLst>
            </p:cNvPr>
            <p:cNvSpPr/>
            <p:nvPr/>
          </p:nvSpPr>
          <p:spPr>
            <a:xfrm>
              <a:off x="-2844948" y="133649"/>
              <a:ext cx="3317164" cy="7714338"/>
            </a:xfrm>
            <a:custGeom>
              <a:avLst/>
              <a:gdLst/>
              <a:ahLst/>
              <a:cxnLst/>
              <a:rect l="l" t="t" r="r" b="b"/>
              <a:pathLst>
                <a:path w="3931936" h="9144037">
                  <a:moveTo>
                    <a:pt x="0" y="0"/>
                  </a:moveTo>
                  <a:lnTo>
                    <a:pt x="3931936" y="0"/>
                  </a:lnTo>
                  <a:lnTo>
                    <a:pt x="3931936" y="9144037"/>
                  </a:lnTo>
                  <a:lnTo>
                    <a:pt x="0" y="9144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65F2EB38-B3D1-40CC-0B36-2D41C48A66C1}"/>
                </a:ext>
              </a:extLst>
            </p:cNvPr>
            <p:cNvSpPr/>
            <p:nvPr/>
          </p:nvSpPr>
          <p:spPr>
            <a:xfrm>
              <a:off x="-3492933" y="5830665"/>
              <a:ext cx="7315200" cy="1649245"/>
            </a:xfrm>
            <a:custGeom>
              <a:avLst/>
              <a:gdLst/>
              <a:ahLst/>
              <a:cxnLst/>
              <a:rect l="l" t="t" r="r" b="b"/>
              <a:pathLst>
                <a:path w="7315200" h="1649245">
                  <a:moveTo>
                    <a:pt x="0" y="0"/>
                  </a:moveTo>
                  <a:lnTo>
                    <a:pt x="7315200" y="0"/>
                  </a:lnTo>
                  <a:lnTo>
                    <a:pt x="7315200" y="1649245"/>
                  </a:lnTo>
                  <a:lnTo>
                    <a:pt x="0" y="1649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F3E270EF-B0C2-5120-7840-937BA965119B}"/>
                </a:ext>
              </a:extLst>
            </p:cNvPr>
            <p:cNvSpPr/>
            <p:nvPr/>
          </p:nvSpPr>
          <p:spPr>
            <a:xfrm flipH="1">
              <a:off x="8369733" y="5830665"/>
              <a:ext cx="7315200" cy="1649245"/>
            </a:xfrm>
            <a:custGeom>
              <a:avLst/>
              <a:gdLst/>
              <a:ahLst/>
              <a:cxnLst/>
              <a:rect l="l" t="t" r="r" b="b"/>
              <a:pathLst>
                <a:path w="7315200" h="1649245">
                  <a:moveTo>
                    <a:pt x="7315200" y="0"/>
                  </a:moveTo>
                  <a:lnTo>
                    <a:pt x="0" y="0"/>
                  </a:lnTo>
                  <a:lnTo>
                    <a:pt x="0" y="1649245"/>
                  </a:lnTo>
                  <a:lnTo>
                    <a:pt x="7315200" y="1649245"/>
                  </a:lnTo>
                  <a:lnTo>
                    <a:pt x="731520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1673FDA3-B77D-8029-13D4-9A82F988DE49}"/>
                </a:ext>
              </a:extLst>
            </p:cNvPr>
            <p:cNvSpPr/>
            <p:nvPr/>
          </p:nvSpPr>
          <p:spPr>
            <a:xfrm>
              <a:off x="3054145" y="5735415"/>
              <a:ext cx="6083710" cy="4114800"/>
            </a:xfrm>
            <a:custGeom>
              <a:avLst/>
              <a:gdLst/>
              <a:ahLst/>
              <a:cxnLst/>
              <a:rect l="l" t="t" r="r" b="b"/>
              <a:pathLst>
                <a:path w="6083710" h="4114800">
                  <a:moveTo>
                    <a:pt x="0" y="0"/>
                  </a:moveTo>
                  <a:lnTo>
                    <a:pt x="6083710" y="0"/>
                  </a:lnTo>
                  <a:lnTo>
                    <a:pt x="608371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C1A5AC7-BD34-365B-625A-A10585DA9AB2}"/>
              </a:ext>
            </a:extLst>
          </p:cNvPr>
          <p:cNvSpPr txBox="1"/>
          <p:nvPr/>
        </p:nvSpPr>
        <p:spPr>
          <a:xfrm>
            <a:off x="2945846" y="2088470"/>
            <a:ext cx="6360229" cy="2846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664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76E905B-A69D-C188-EC8B-E1B6EF35108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389" y="1394258"/>
            <a:ext cx="1838090" cy="1407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7006" y="1394258"/>
            <a:ext cx="1623658" cy="15194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8795" y="3922339"/>
            <a:ext cx="1290587" cy="2131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507" y="4026196"/>
            <a:ext cx="1524571" cy="19239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0135" y="1394258"/>
            <a:ext cx="2021615" cy="1697788"/>
          </a:xfrm>
          <a:prstGeom prst="rect">
            <a:avLst/>
          </a:prstGeom>
        </p:spPr>
      </p:pic>
      <p:grpSp>
        <p:nvGrpSpPr>
          <p:cNvPr id="13" name="组合 7"/>
          <p:cNvGrpSpPr/>
          <p:nvPr/>
        </p:nvGrpSpPr>
        <p:grpSpPr>
          <a:xfrm>
            <a:off x="9995550" y="0"/>
            <a:ext cx="1901666" cy="1772603"/>
            <a:chOff x="13633" y="617"/>
            <a:chExt cx="3993" cy="3722"/>
          </a:xfrm>
        </p:grpSpPr>
        <p:pic>
          <p:nvPicPr>
            <p:cNvPr id="14" name="图片 5" descr="317bb1fc8d85c3cf0cc20b70fb72da9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15" name="图片 3" descr="dbbdf7ebe7fa68866d08b93311b0040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BA94261-8FFC-463F-B18D-64AE0DC9AF19}"/>
              </a:ext>
            </a:extLst>
          </p:cNvPr>
          <p:cNvSpPr/>
          <p:nvPr/>
        </p:nvSpPr>
        <p:spPr>
          <a:xfrm>
            <a:off x="1228389" y="373098"/>
            <a:ext cx="96822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52925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Gọi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2925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52925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tên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2925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52925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2925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52925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loại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2925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52925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quả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2925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52925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sau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2925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7473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7D6AC1-CE15-25ED-34C9-5F9976F257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057875-BF3A-1E2F-4A05-BCA1F7F45DE8}"/>
              </a:ext>
            </a:extLst>
          </p:cNvPr>
          <p:cNvSpPr txBox="1"/>
          <p:nvPr/>
        </p:nvSpPr>
        <p:spPr>
          <a:xfrm>
            <a:off x="1381840" y="3189788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Quả</a:t>
            </a:r>
            <a:r>
              <a:rPr lang="en-US" sz="2400" b="1" dirty="0"/>
              <a:t> </a:t>
            </a:r>
            <a:r>
              <a:rPr lang="en-US" sz="2400" b="1" dirty="0" err="1"/>
              <a:t>khế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84FF8-4AB8-5550-8D11-3B4B424C226F}"/>
              </a:ext>
            </a:extLst>
          </p:cNvPr>
          <p:cNvSpPr txBox="1"/>
          <p:nvPr/>
        </p:nvSpPr>
        <p:spPr>
          <a:xfrm>
            <a:off x="4607315" y="3189788"/>
            <a:ext cx="2847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Quả</a:t>
            </a:r>
            <a:r>
              <a:rPr lang="en-US" sz="2400" b="1" dirty="0"/>
              <a:t> </a:t>
            </a:r>
            <a:r>
              <a:rPr lang="en-US" sz="2400" b="1" dirty="0" err="1"/>
              <a:t>chôm</a:t>
            </a:r>
            <a:r>
              <a:rPr lang="en-US" sz="2400" b="1" dirty="0"/>
              <a:t> </a:t>
            </a:r>
            <a:r>
              <a:rPr lang="en-US" sz="2400" b="1" dirty="0" err="1"/>
              <a:t>chôm</a:t>
            </a:r>
            <a:endParaRPr 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1ED15F-5471-5CBA-0C05-FAD121A8D64E}"/>
              </a:ext>
            </a:extLst>
          </p:cNvPr>
          <p:cNvSpPr txBox="1"/>
          <p:nvPr/>
        </p:nvSpPr>
        <p:spPr>
          <a:xfrm>
            <a:off x="9414994" y="3189787"/>
            <a:ext cx="1367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Quả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endParaRPr lang="en-US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A56029-E0F5-46D0-5D76-E272BDBECBDC}"/>
              </a:ext>
            </a:extLst>
          </p:cNvPr>
          <p:cNvSpPr txBox="1"/>
          <p:nvPr/>
        </p:nvSpPr>
        <p:spPr>
          <a:xfrm>
            <a:off x="1902959" y="4757353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Quả</a:t>
            </a:r>
            <a:r>
              <a:rPr lang="en-US" sz="2400" b="1" dirty="0"/>
              <a:t> </a:t>
            </a:r>
            <a:r>
              <a:rPr lang="en-US" sz="2400" b="1" dirty="0" err="1"/>
              <a:t>bưởi</a:t>
            </a:r>
            <a:endParaRPr lang="en-US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DA6A56-1BC4-2C86-D843-85EDA2CD9E23}"/>
              </a:ext>
            </a:extLst>
          </p:cNvPr>
          <p:cNvSpPr txBox="1"/>
          <p:nvPr/>
        </p:nvSpPr>
        <p:spPr>
          <a:xfrm>
            <a:off x="8622950" y="4757353"/>
            <a:ext cx="1584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Quả</a:t>
            </a:r>
            <a:r>
              <a:rPr lang="en-US" sz="2400" b="1" dirty="0"/>
              <a:t> </a:t>
            </a:r>
            <a:r>
              <a:rPr lang="en-US" sz="2400" b="1" dirty="0" err="1"/>
              <a:t>dứa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068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D1D0D-57D5-2F75-2287-F2DD1749B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39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8CF33E1-7B30-75E7-BDDA-C428D568DE53}"/>
              </a:ext>
            </a:extLst>
          </p:cNvPr>
          <p:cNvGrpSpPr/>
          <p:nvPr/>
        </p:nvGrpSpPr>
        <p:grpSpPr>
          <a:xfrm>
            <a:off x="0" y="1295243"/>
            <a:ext cx="12251922" cy="7135245"/>
            <a:chOff x="-3492933" y="-1318545"/>
            <a:chExt cx="19177866" cy="1116876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FE5ADB8-DEDC-3BD2-ECCC-86139F3067FD}"/>
                </a:ext>
              </a:extLst>
            </p:cNvPr>
            <p:cNvSpPr/>
            <p:nvPr/>
          </p:nvSpPr>
          <p:spPr>
            <a:xfrm>
              <a:off x="164667" y="-1318545"/>
              <a:ext cx="11862666" cy="6939660"/>
            </a:xfrm>
            <a:custGeom>
              <a:avLst/>
              <a:gdLst/>
              <a:ahLst/>
              <a:cxnLst/>
              <a:rect l="l" t="t" r="r" b="b"/>
              <a:pathLst>
                <a:path w="11862666" h="6939660">
                  <a:moveTo>
                    <a:pt x="0" y="0"/>
                  </a:moveTo>
                  <a:lnTo>
                    <a:pt x="11862666" y="0"/>
                  </a:lnTo>
                  <a:lnTo>
                    <a:pt x="11862666" y="6939660"/>
                  </a:lnTo>
                  <a:lnTo>
                    <a:pt x="0" y="693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3B353679-3B88-3158-B677-E2A0D2CB12C3}"/>
                </a:ext>
              </a:extLst>
            </p:cNvPr>
            <p:cNvSpPr/>
            <p:nvPr/>
          </p:nvSpPr>
          <p:spPr>
            <a:xfrm>
              <a:off x="11719782" y="533609"/>
              <a:ext cx="2538559" cy="8027065"/>
            </a:xfrm>
            <a:custGeom>
              <a:avLst/>
              <a:gdLst/>
              <a:ahLst/>
              <a:cxnLst/>
              <a:rect l="l" t="t" r="r" b="b"/>
              <a:pathLst>
                <a:path w="2798567" h="8849224">
                  <a:moveTo>
                    <a:pt x="0" y="0"/>
                  </a:moveTo>
                  <a:lnTo>
                    <a:pt x="2798567" y="0"/>
                  </a:lnTo>
                  <a:lnTo>
                    <a:pt x="2798567" y="8849224"/>
                  </a:lnTo>
                  <a:lnTo>
                    <a:pt x="0" y="8849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CAC223DA-59DC-AF06-7079-DCF113005FFF}"/>
                </a:ext>
              </a:extLst>
            </p:cNvPr>
            <p:cNvSpPr/>
            <p:nvPr/>
          </p:nvSpPr>
          <p:spPr>
            <a:xfrm>
              <a:off x="-2844948" y="133649"/>
              <a:ext cx="3317164" cy="7714338"/>
            </a:xfrm>
            <a:custGeom>
              <a:avLst/>
              <a:gdLst/>
              <a:ahLst/>
              <a:cxnLst/>
              <a:rect l="l" t="t" r="r" b="b"/>
              <a:pathLst>
                <a:path w="3931936" h="9144037">
                  <a:moveTo>
                    <a:pt x="0" y="0"/>
                  </a:moveTo>
                  <a:lnTo>
                    <a:pt x="3931936" y="0"/>
                  </a:lnTo>
                  <a:lnTo>
                    <a:pt x="3931936" y="9144037"/>
                  </a:lnTo>
                  <a:lnTo>
                    <a:pt x="0" y="9144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26D10B58-6A3B-4265-3A39-2F352477C61B}"/>
                </a:ext>
              </a:extLst>
            </p:cNvPr>
            <p:cNvSpPr/>
            <p:nvPr/>
          </p:nvSpPr>
          <p:spPr>
            <a:xfrm>
              <a:off x="-3492933" y="5830665"/>
              <a:ext cx="7315200" cy="1649245"/>
            </a:xfrm>
            <a:custGeom>
              <a:avLst/>
              <a:gdLst/>
              <a:ahLst/>
              <a:cxnLst/>
              <a:rect l="l" t="t" r="r" b="b"/>
              <a:pathLst>
                <a:path w="7315200" h="1649245">
                  <a:moveTo>
                    <a:pt x="0" y="0"/>
                  </a:moveTo>
                  <a:lnTo>
                    <a:pt x="7315200" y="0"/>
                  </a:lnTo>
                  <a:lnTo>
                    <a:pt x="7315200" y="1649245"/>
                  </a:lnTo>
                  <a:lnTo>
                    <a:pt x="0" y="1649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945388C-4784-D63E-5F0A-5E2623C909EF}"/>
                </a:ext>
              </a:extLst>
            </p:cNvPr>
            <p:cNvSpPr/>
            <p:nvPr/>
          </p:nvSpPr>
          <p:spPr>
            <a:xfrm flipH="1">
              <a:off x="8369733" y="5830665"/>
              <a:ext cx="7315200" cy="1649245"/>
            </a:xfrm>
            <a:custGeom>
              <a:avLst/>
              <a:gdLst/>
              <a:ahLst/>
              <a:cxnLst/>
              <a:rect l="l" t="t" r="r" b="b"/>
              <a:pathLst>
                <a:path w="7315200" h="1649245">
                  <a:moveTo>
                    <a:pt x="7315200" y="0"/>
                  </a:moveTo>
                  <a:lnTo>
                    <a:pt x="0" y="0"/>
                  </a:lnTo>
                  <a:lnTo>
                    <a:pt x="0" y="1649245"/>
                  </a:lnTo>
                  <a:lnTo>
                    <a:pt x="7315200" y="1649245"/>
                  </a:lnTo>
                  <a:lnTo>
                    <a:pt x="731520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67F01A18-3933-F8C2-4169-C6078EE95086}"/>
                </a:ext>
              </a:extLst>
            </p:cNvPr>
            <p:cNvSpPr/>
            <p:nvPr/>
          </p:nvSpPr>
          <p:spPr>
            <a:xfrm>
              <a:off x="3054145" y="5735415"/>
              <a:ext cx="6083710" cy="4114800"/>
            </a:xfrm>
            <a:custGeom>
              <a:avLst/>
              <a:gdLst/>
              <a:ahLst/>
              <a:cxnLst/>
              <a:rect l="l" t="t" r="r" b="b"/>
              <a:pathLst>
                <a:path w="6083710" h="4114800">
                  <a:moveTo>
                    <a:pt x="0" y="0"/>
                  </a:moveTo>
                  <a:lnTo>
                    <a:pt x="6083710" y="0"/>
                  </a:lnTo>
                  <a:lnTo>
                    <a:pt x="608371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B267130-3FA0-40BB-BA78-7AA335AD4511}"/>
              </a:ext>
            </a:extLst>
          </p:cNvPr>
          <p:cNvSpPr/>
          <p:nvPr/>
        </p:nvSpPr>
        <p:spPr>
          <a:xfrm>
            <a:off x="2821209" y="2478505"/>
            <a:ext cx="6609502" cy="1708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spcAft>
                <a:spcPts val="600"/>
              </a:spcAft>
            </a:pPr>
            <a:r>
              <a:rPr lang="en-US" sz="5000" b="1" cap="none" spc="0" dirty="0" err="1">
                <a:ln/>
                <a:solidFill>
                  <a:srgbClr val="0C471A"/>
                </a:solidFill>
                <a:effectLst/>
              </a:rPr>
              <a:t>Bài</a:t>
            </a:r>
            <a:r>
              <a:rPr lang="en-US" sz="5000" b="1" cap="none" spc="0" dirty="0">
                <a:ln/>
                <a:solidFill>
                  <a:srgbClr val="0C471A"/>
                </a:solidFill>
                <a:effectLst/>
              </a:rPr>
              <a:t> 116: </a:t>
            </a:r>
          </a:p>
          <a:p>
            <a:pPr algn="ctr">
              <a:spcAft>
                <a:spcPts val="600"/>
              </a:spcAft>
            </a:pPr>
            <a:r>
              <a:rPr lang="en-US" sz="5000" b="1" cap="none" spc="0" dirty="0" err="1">
                <a:ln/>
                <a:solidFill>
                  <a:srgbClr val="0C471A"/>
                </a:solidFill>
                <a:effectLst/>
              </a:rPr>
              <a:t>Kể</a:t>
            </a:r>
            <a:r>
              <a:rPr lang="en-US" sz="5000" b="1" cap="none" spc="0" dirty="0">
                <a:ln/>
                <a:solidFill>
                  <a:srgbClr val="0C471A"/>
                </a:solidFill>
                <a:effectLst/>
              </a:rPr>
              <a:t> </a:t>
            </a:r>
            <a:r>
              <a:rPr lang="en-US" sz="5000" b="1" cap="none" spc="0" dirty="0" err="1">
                <a:ln/>
                <a:solidFill>
                  <a:srgbClr val="0C471A"/>
                </a:solidFill>
                <a:effectLst/>
              </a:rPr>
              <a:t>chuyện</a:t>
            </a:r>
            <a:r>
              <a:rPr lang="en-US" sz="5000" b="1" dirty="0">
                <a:ln/>
                <a:solidFill>
                  <a:srgbClr val="0C471A"/>
                </a:solidFill>
              </a:rPr>
              <a:t> </a:t>
            </a:r>
            <a:r>
              <a:rPr lang="en-US" sz="5000" b="1" dirty="0" err="1">
                <a:ln/>
                <a:solidFill>
                  <a:srgbClr val="0C471A"/>
                </a:solidFill>
              </a:rPr>
              <a:t>Cây</a:t>
            </a:r>
            <a:r>
              <a:rPr lang="en-US" sz="5000" b="1" dirty="0">
                <a:ln/>
                <a:solidFill>
                  <a:srgbClr val="0C471A"/>
                </a:solidFill>
              </a:rPr>
              <a:t> </a:t>
            </a:r>
            <a:r>
              <a:rPr lang="en-US" sz="5000" b="1" dirty="0" err="1">
                <a:ln/>
                <a:solidFill>
                  <a:srgbClr val="0C471A"/>
                </a:solidFill>
              </a:rPr>
              <a:t>khế</a:t>
            </a:r>
            <a:endParaRPr lang="en-US" sz="5000" b="1" dirty="0">
              <a:ln/>
              <a:solidFill>
                <a:srgbClr val="0C47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52C51CE-C2FC-BEEA-4EC5-CBBD1F6F2CFB}"/>
              </a:ext>
            </a:extLst>
          </p:cNvPr>
          <p:cNvGrpSpPr/>
          <p:nvPr/>
        </p:nvGrpSpPr>
        <p:grpSpPr>
          <a:xfrm>
            <a:off x="9490911" y="626395"/>
            <a:ext cx="3077736" cy="1541465"/>
            <a:chOff x="-756043" y="2287668"/>
            <a:chExt cx="3237488" cy="1541465"/>
          </a:xfrm>
        </p:grpSpPr>
        <p:pic>
          <p:nvPicPr>
            <p:cNvPr id="4" name="Picture 3">
              <a:hlinkClick r:id="rId3"/>
              <a:extLst>
                <a:ext uri="{FF2B5EF4-FFF2-40B4-BE49-F238E27FC236}">
                  <a16:creationId xmlns:a16="http://schemas.microsoft.com/office/drawing/2014/main" id="{D04EB39F-99BD-80BC-B432-47350E7AF0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353926" y="2905802"/>
              <a:ext cx="1017549" cy="92333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80D3E7-CE36-DA9D-F6DA-4B7BA9D91C4A}"/>
                </a:ext>
              </a:extLst>
            </p:cNvPr>
            <p:cNvSpPr txBox="1"/>
            <p:nvPr/>
          </p:nvSpPr>
          <p:spPr>
            <a:xfrm>
              <a:off x="-756043" y="2287668"/>
              <a:ext cx="32374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Ấn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đến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sách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9EE0A2F-04EB-B75E-DE13-233E51039BD5}"/>
              </a:ext>
            </a:extLst>
          </p:cNvPr>
          <p:cNvGrpSpPr/>
          <p:nvPr/>
        </p:nvGrpSpPr>
        <p:grpSpPr>
          <a:xfrm>
            <a:off x="1500079" y="1212273"/>
            <a:ext cx="9191841" cy="6025404"/>
            <a:chOff x="1500079" y="1212273"/>
            <a:chExt cx="9191841" cy="6025404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21453274-40A9-2589-0ECC-E110627B81E3}"/>
                </a:ext>
              </a:extLst>
            </p:cNvPr>
            <p:cNvSpPr/>
            <p:nvPr/>
          </p:nvSpPr>
          <p:spPr>
            <a:xfrm>
              <a:off x="2306724" y="1212273"/>
              <a:ext cx="7578552" cy="4433453"/>
            </a:xfrm>
            <a:custGeom>
              <a:avLst/>
              <a:gdLst/>
              <a:ahLst/>
              <a:cxnLst/>
              <a:rect l="l" t="t" r="r" b="b"/>
              <a:pathLst>
                <a:path w="11862666" h="6939660">
                  <a:moveTo>
                    <a:pt x="0" y="0"/>
                  </a:moveTo>
                  <a:lnTo>
                    <a:pt x="11862666" y="0"/>
                  </a:lnTo>
                  <a:lnTo>
                    <a:pt x="11862666" y="6939660"/>
                  </a:lnTo>
                  <a:lnTo>
                    <a:pt x="0" y="693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B2DDBC5-07E2-4739-913F-0803A9615A06}"/>
                </a:ext>
              </a:extLst>
            </p:cNvPr>
            <p:cNvSpPr/>
            <p:nvPr/>
          </p:nvSpPr>
          <p:spPr>
            <a:xfrm>
              <a:off x="2791248" y="1484137"/>
              <a:ext cx="660950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000" b="1" cap="none" spc="0" dirty="0">
                  <a:ln/>
                  <a:solidFill>
                    <a:srgbClr val="074736"/>
                  </a:solidFill>
                  <a:effectLst/>
                </a:rPr>
                <a:t>Nghe </a:t>
              </a:r>
              <a:r>
                <a:rPr lang="en-US" sz="6000" b="1" cap="none" spc="0" dirty="0" err="1">
                  <a:ln/>
                  <a:solidFill>
                    <a:srgbClr val="074736"/>
                  </a:solidFill>
                  <a:effectLst/>
                </a:rPr>
                <a:t>kể</a:t>
              </a:r>
              <a:r>
                <a:rPr lang="en-US" sz="6000" b="1" cap="none" spc="0" dirty="0">
                  <a:ln/>
                  <a:solidFill>
                    <a:srgbClr val="074736"/>
                  </a:solidFill>
                  <a:effectLst/>
                </a:rPr>
                <a:t> </a:t>
              </a:r>
              <a:r>
                <a:rPr lang="en-US" sz="6000" b="1" cap="none" spc="0" dirty="0" err="1">
                  <a:ln/>
                  <a:solidFill>
                    <a:srgbClr val="074736"/>
                  </a:solidFill>
                  <a:effectLst/>
                </a:rPr>
                <a:t>chuyện</a:t>
              </a:r>
              <a:endParaRPr lang="en-US" sz="6000" b="1" cap="none" spc="0" dirty="0">
                <a:ln/>
                <a:solidFill>
                  <a:srgbClr val="074736"/>
                </a:solidFill>
                <a:effectLst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AB941CEF-7235-DA55-B575-47BACD251383}"/>
                </a:ext>
              </a:extLst>
            </p:cNvPr>
            <p:cNvSpPr/>
            <p:nvPr/>
          </p:nvSpPr>
          <p:spPr>
            <a:xfrm>
              <a:off x="1500079" y="3413871"/>
              <a:ext cx="9191841" cy="3823806"/>
            </a:xfrm>
            <a:custGeom>
              <a:avLst/>
              <a:gdLst/>
              <a:ahLst/>
              <a:cxnLst/>
              <a:rect l="l" t="t" r="r" b="b"/>
              <a:pathLst>
                <a:path w="11734651" h="4881615">
                  <a:moveTo>
                    <a:pt x="0" y="0"/>
                  </a:moveTo>
                  <a:lnTo>
                    <a:pt x="11734652" y="0"/>
                  </a:lnTo>
                  <a:lnTo>
                    <a:pt x="11734652" y="4881615"/>
                  </a:lnTo>
                  <a:lnTo>
                    <a:pt x="0" y="4881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8">
            <a:hlinkClick r:id="rId10"/>
            <a:extLst>
              <a:ext uri="{FF2B5EF4-FFF2-40B4-BE49-F238E27FC236}">
                <a16:creationId xmlns:a16="http://schemas.microsoft.com/office/drawing/2014/main" id="{3657082F-660E-D0EB-2C93-96B56E5535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11" y="2475793"/>
            <a:ext cx="2676376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8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492E8-E363-C1BC-916F-162BECF7B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0E0BB31-B711-4ECC-5DE6-2AE3700241D8}"/>
              </a:ext>
            </a:extLst>
          </p:cNvPr>
          <p:cNvGrpSpPr/>
          <p:nvPr/>
        </p:nvGrpSpPr>
        <p:grpSpPr>
          <a:xfrm>
            <a:off x="1500079" y="1212273"/>
            <a:ext cx="9191841" cy="6025404"/>
            <a:chOff x="1500079" y="1212273"/>
            <a:chExt cx="9191841" cy="6025404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EFB8515-5CBD-9A4C-97BA-EA8447722A40}"/>
                </a:ext>
              </a:extLst>
            </p:cNvPr>
            <p:cNvSpPr/>
            <p:nvPr/>
          </p:nvSpPr>
          <p:spPr>
            <a:xfrm>
              <a:off x="2306724" y="1212273"/>
              <a:ext cx="7578552" cy="4433453"/>
            </a:xfrm>
            <a:custGeom>
              <a:avLst/>
              <a:gdLst/>
              <a:ahLst/>
              <a:cxnLst/>
              <a:rect l="l" t="t" r="r" b="b"/>
              <a:pathLst>
                <a:path w="11862666" h="6939660">
                  <a:moveTo>
                    <a:pt x="0" y="0"/>
                  </a:moveTo>
                  <a:lnTo>
                    <a:pt x="11862666" y="0"/>
                  </a:lnTo>
                  <a:lnTo>
                    <a:pt x="11862666" y="6939660"/>
                  </a:lnTo>
                  <a:lnTo>
                    <a:pt x="0" y="6939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A80A98-6E88-16D7-808D-75338E642F6D}"/>
                </a:ext>
              </a:extLst>
            </p:cNvPr>
            <p:cNvSpPr/>
            <p:nvPr/>
          </p:nvSpPr>
          <p:spPr>
            <a:xfrm>
              <a:off x="3376023" y="1582600"/>
              <a:ext cx="5439951" cy="183127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5400" b="1" cap="none" spc="0" dirty="0" err="1">
                  <a:ln/>
                  <a:solidFill>
                    <a:srgbClr val="074736"/>
                  </a:solidFill>
                  <a:effectLst/>
                </a:rPr>
                <a:t>Trả</a:t>
              </a:r>
              <a:r>
                <a:rPr lang="en-US" sz="5400" b="1" cap="none" spc="0" dirty="0">
                  <a:ln/>
                  <a:solidFill>
                    <a:srgbClr val="074736"/>
                  </a:solidFill>
                  <a:effectLst/>
                </a:rPr>
                <a:t> </a:t>
              </a:r>
              <a:r>
                <a:rPr lang="en-US" sz="5400" b="1" cap="none" spc="0" dirty="0" err="1">
                  <a:ln/>
                  <a:solidFill>
                    <a:srgbClr val="074736"/>
                  </a:solidFill>
                  <a:effectLst/>
                </a:rPr>
                <a:t>lời</a:t>
              </a:r>
              <a:r>
                <a:rPr lang="en-US" sz="5400" b="1" cap="none" spc="0" dirty="0">
                  <a:ln/>
                  <a:solidFill>
                    <a:srgbClr val="074736"/>
                  </a:solidFill>
                  <a:effectLst/>
                </a:rPr>
                <a:t> </a:t>
              </a:r>
              <a:r>
                <a:rPr lang="en-US" sz="5400" b="1" cap="none" spc="0" dirty="0" err="1">
                  <a:ln/>
                  <a:solidFill>
                    <a:srgbClr val="074736"/>
                  </a:solidFill>
                  <a:effectLst/>
                </a:rPr>
                <a:t>câu</a:t>
              </a:r>
              <a:r>
                <a:rPr lang="en-US" sz="5400" b="1" cap="none" spc="0" dirty="0">
                  <a:ln/>
                  <a:solidFill>
                    <a:srgbClr val="074736"/>
                  </a:solidFill>
                  <a:effectLst/>
                </a:rPr>
                <a:t> </a:t>
              </a:r>
              <a:r>
                <a:rPr lang="en-US" sz="5400" b="1" cap="none" spc="0" dirty="0" err="1">
                  <a:ln/>
                  <a:solidFill>
                    <a:srgbClr val="074736"/>
                  </a:solidFill>
                  <a:effectLst/>
                </a:rPr>
                <a:t>hỏi</a:t>
              </a:r>
              <a:r>
                <a:rPr lang="en-US" sz="5400" b="1" cap="none" spc="0" dirty="0">
                  <a:ln/>
                  <a:solidFill>
                    <a:srgbClr val="074736"/>
                  </a:solidFill>
                  <a:effectLst/>
                </a:rPr>
                <a:t> </a:t>
              </a:r>
            </a:p>
            <a:p>
              <a:pPr algn="ctr">
                <a:spcAft>
                  <a:spcPts val="600"/>
                </a:spcAft>
              </a:pPr>
              <a:r>
                <a:rPr lang="en-US" sz="5400" b="1" cap="none" spc="0" dirty="0" err="1">
                  <a:ln/>
                  <a:solidFill>
                    <a:srgbClr val="074736"/>
                  </a:solidFill>
                  <a:effectLst/>
                </a:rPr>
                <a:t>theo</a:t>
              </a:r>
              <a:r>
                <a:rPr lang="en-US" sz="5400" b="1" cap="none" spc="0" dirty="0">
                  <a:ln/>
                  <a:solidFill>
                    <a:srgbClr val="074736"/>
                  </a:solidFill>
                  <a:effectLst/>
                </a:rPr>
                <a:t> </a:t>
              </a:r>
              <a:r>
                <a:rPr lang="en-US" sz="5400" b="1" cap="none" spc="0" dirty="0" err="1">
                  <a:ln/>
                  <a:solidFill>
                    <a:srgbClr val="074736"/>
                  </a:solidFill>
                  <a:effectLst/>
                </a:rPr>
                <a:t>tranh</a:t>
              </a:r>
              <a:endParaRPr lang="en-US" sz="5400" b="1" cap="none" spc="0" dirty="0">
                <a:ln/>
                <a:solidFill>
                  <a:srgbClr val="074736"/>
                </a:solidFill>
                <a:effectLst/>
              </a:endParaRPr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D61C8073-62D9-1EB4-9C8E-60AA065D5C17}"/>
                </a:ext>
              </a:extLst>
            </p:cNvPr>
            <p:cNvSpPr/>
            <p:nvPr/>
          </p:nvSpPr>
          <p:spPr>
            <a:xfrm>
              <a:off x="1500079" y="3413871"/>
              <a:ext cx="9191841" cy="3823806"/>
            </a:xfrm>
            <a:custGeom>
              <a:avLst/>
              <a:gdLst/>
              <a:ahLst/>
              <a:cxnLst/>
              <a:rect l="l" t="t" r="r" b="b"/>
              <a:pathLst>
                <a:path w="11734651" h="4881615">
                  <a:moveTo>
                    <a:pt x="0" y="0"/>
                  </a:moveTo>
                  <a:lnTo>
                    <a:pt x="11734652" y="0"/>
                  </a:lnTo>
                  <a:lnTo>
                    <a:pt x="11734652" y="4881615"/>
                  </a:lnTo>
                  <a:lnTo>
                    <a:pt x="0" y="4881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3875EB-954E-6EFE-2923-DF3F83D26859}"/>
              </a:ext>
            </a:extLst>
          </p:cNvPr>
          <p:cNvGrpSpPr/>
          <p:nvPr/>
        </p:nvGrpSpPr>
        <p:grpSpPr>
          <a:xfrm>
            <a:off x="9490911" y="626395"/>
            <a:ext cx="3077736" cy="1541465"/>
            <a:chOff x="-756043" y="2287668"/>
            <a:chExt cx="3237488" cy="1541465"/>
          </a:xfrm>
        </p:grpSpPr>
        <p:pic>
          <p:nvPicPr>
            <p:cNvPr id="8" name="Picture 7">
              <a:hlinkClick r:id="rId7"/>
              <a:extLst>
                <a:ext uri="{FF2B5EF4-FFF2-40B4-BE49-F238E27FC236}">
                  <a16:creationId xmlns:a16="http://schemas.microsoft.com/office/drawing/2014/main" id="{643A39E1-6428-787F-AB5B-6C5D64DA00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353926" y="2905802"/>
              <a:ext cx="1017549" cy="9233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819867-B334-6186-3321-7BCFD161BC8B}"/>
                </a:ext>
              </a:extLst>
            </p:cNvPr>
            <p:cNvSpPr txBox="1"/>
            <p:nvPr/>
          </p:nvSpPr>
          <p:spPr>
            <a:xfrm>
              <a:off x="-756043" y="2287668"/>
              <a:ext cx="32374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Ấn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đến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sách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233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064572-7BD7-4A9F-B81C-63D46F77B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4268" y="663316"/>
            <a:ext cx="7683464" cy="601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3CB653-D8F0-48B9-BD7D-8A0C72B52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3120" y="556797"/>
            <a:ext cx="7485760" cy="61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F89147-FB05-4575-887A-42C3485E3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313" y="471179"/>
            <a:ext cx="8001373" cy="625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5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BA16BD-C753-44F1-A81F-2BAECEF80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2813" y="509954"/>
            <a:ext cx="7526373" cy="62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0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123</Words>
  <Application>Microsoft Office PowerPoint</Application>
  <PresentationFormat>Widescreen</PresentationFormat>
  <Paragraphs>44</Paragraphs>
  <Slides>20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UTM Avo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22</dc:title>
  <dc:creator>MONG TUYEN</dc:creator>
  <cp:lastModifiedBy>Monkey</cp:lastModifiedBy>
  <cp:revision>76</cp:revision>
  <dcterms:created xsi:type="dcterms:W3CDTF">2021-12-01T17:14:26Z</dcterms:created>
  <dcterms:modified xsi:type="dcterms:W3CDTF">2025-01-08T07:51:47Z</dcterms:modified>
</cp:coreProperties>
</file>