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  <p:sldMasterId id="2147483683" r:id="rId3"/>
    <p:sldMasterId id="2147483695" r:id="rId4"/>
    <p:sldMasterId id="2147483707" r:id="rId5"/>
  </p:sldMasterIdLst>
  <p:notesMasterIdLst>
    <p:notesMasterId r:id="rId27"/>
  </p:notesMasterIdLst>
  <p:sldIdLst>
    <p:sldId id="583" r:id="rId6"/>
    <p:sldId id="474" r:id="rId7"/>
    <p:sldId id="528" r:id="rId8"/>
    <p:sldId id="584" r:id="rId9"/>
    <p:sldId id="531" r:id="rId10"/>
    <p:sldId id="530" r:id="rId11"/>
    <p:sldId id="585" r:id="rId12"/>
    <p:sldId id="529" r:id="rId13"/>
    <p:sldId id="533" r:id="rId14"/>
    <p:sldId id="303" r:id="rId15"/>
    <p:sldId id="310" r:id="rId16"/>
    <p:sldId id="304" r:id="rId17"/>
    <p:sldId id="305" r:id="rId18"/>
    <p:sldId id="306" r:id="rId19"/>
    <p:sldId id="307" r:id="rId20"/>
    <p:sldId id="309" r:id="rId21"/>
    <p:sldId id="588" r:id="rId22"/>
    <p:sldId id="532" r:id="rId23"/>
    <p:sldId id="589" r:id="rId24"/>
    <p:sldId id="471" r:id="rId25"/>
    <p:sldId id="269" r:id="rId26"/>
  </p:sldIdLst>
  <p:sldSz cx="12192000" cy="6858000"/>
  <p:notesSz cx="6858000" cy="9144000"/>
  <p:embeddedFontLs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EC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33" d="100"/>
          <a:sy n="33" d="100"/>
        </p:scale>
        <p:origin x="1316" y="6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12493-98BD-482B-85EE-D23D0A742ED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549F7-5F65-4DB4-B429-495819149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2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4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458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1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1/4/2025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44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2066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810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781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9137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94805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3229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3294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9388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7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3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8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3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8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0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2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73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1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1pPr>
            <a:lvl2pPr marL="24766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2pPr>
            <a:lvl3pPr marL="495330" indent="0">
              <a:buNone/>
              <a:defRPr sz="867">
                <a:solidFill>
                  <a:schemeClr val="tx1">
                    <a:tint val="75000"/>
                  </a:schemeClr>
                </a:solidFill>
              </a:defRPr>
            </a:lvl3pPr>
            <a:lvl4pPr marL="74299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4pPr>
            <a:lvl5pPr marL="99066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5pPr>
            <a:lvl6pPr marL="123832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6pPr>
            <a:lvl7pPr marL="148599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7pPr>
            <a:lvl8pPr marL="1733657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8pPr>
            <a:lvl9pPr marL="1981322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70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80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8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59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22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84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2" cy="774700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4" cy="3902075"/>
          </a:xfrm>
        </p:spPr>
        <p:txBody>
          <a:bodyPr/>
          <a:lstStyle>
            <a:lvl1pPr>
              <a:defRPr sz="1733"/>
            </a:lvl1pPr>
            <a:lvl2pPr>
              <a:defRPr sz="1517"/>
            </a:lvl2pPr>
            <a:lvl3pPr>
              <a:defRPr sz="1300"/>
            </a:lvl3pPr>
            <a:lvl4pPr>
              <a:defRPr sz="1083"/>
            </a:lvl4pPr>
            <a:lvl5pPr>
              <a:defRPr sz="1083"/>
            </a:lvl5pPr>
            <a:lvl6pPr>
              <a:defRPr sz="1083"/>
            </a:lvl6pPr>
            <a:lvl7pPr>
              <a:defRPr sz="1083"/>
            </a:lvl7pPr>
            <a:lvl8pPr>
              <a:defRPr sz="1083"/>
            </a:lvl8pPr>
            <a:lvl9pPr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80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733"/>
            </a:lvl1pPr>
            <a:lvl2pPr marL="247665" indent="0">
              <a:buNone/>
              <a:defRPr sz="1517"/>
            </a:lvl2pPr>
            <a:lvl3pPr marL="495330" indent="0">
              <a:buNone/>
              <a:defRPr sz="1300"/>
            </a:lvl3pPr>
            <a:lvl4pPr marL="742996" indent="0">
              <a:buNone/>
              <a:defRPr sz="1083"/>
            </a:lvl4pPr>
            <a:lvl5pPr marL="990661" indent="0">
              <a:buNone/>
              <a:defRPr sz="1083"/>
            </a:lvl5pPr>
            <a:lvl6pPr marL="1238326" indent="0">
              <a:buNone/>
              <a:defRPr sz="1083"/>
            </a:lvl6pPr>
            <a:lvl7pPr marL="1485991" indent="0">
              <a:buNone/>
              <a:defRPr sz="1083"/>
            </a:lvl7pPr>
            <a:lvl8pPr marL="1733657" indent="0">
              <a:buNone/>
              <a:defRPr sz="1083"/>
            </a:lvl8pPr>
            <a:lvl9pPr marL="1981322" indent="0">
              <a:buNone/>
              <a:defRPr sz="10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0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0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93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48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20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09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05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80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745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104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0868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62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53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74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75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935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4829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78075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5364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0248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77916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449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73017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2132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458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687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0073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186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8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8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1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8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5" r:id="rId8"/>
    <p:sldLayoutId id="2147483667" r:id="rId9"/>
    <p:sldLayoutId id="21474836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9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495330" rtl="0" eaLnBrk="1" latinLnBrk="0" hangingPunct="1">
        <a:spcBef>
          <a:spcPct val="0"/>
        </a:spcBef>
        <a:buNone/>
        <a:defRPr sz="23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9" indent="-185749" algn="l" defTabSz="495330" rtl="0" eaLnBrk="1" latinLnBrk="0" hangingPunct="1">
        <a:spcBef>
          <a:spcPct val="20000"/>
        </a:spcBef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02456" indent="-154791" algn="l" defTabSz="495330" rtl="0" eaLnBrk="1" latinLnBrk="0" hangingPunct="1">
        <a:spcBef>
          <a:spcPct val="20000"/>
        </a:spcBef>
        <a:buFont typeface="Arial" pitchFamily="34" charset="0"/>
        <a:buChar char="–"/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619163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66828" indent="-123833" algn="l" defTabSz="495330" rtl="0" eaLnBrk="1" latinLnBrk="0" hangingPunct="1">
        <a:spcBef>
          <a:spcPct val="20000"/>
        </a:spcBef>
        <a:buFont typeface="Arial" pitchFamily="34" charset="0"/>
        <a:buChar char="–"/>
        <a:defRPr sz="1083" kern="1200">
          <a:solidFill>
            <a:schemeClr val="tx1"/>
          </a:solidFill>
          <a:latin typeface="+mn-lt"/>
          <a:ea typeface="+mn-ea"/>
          <a:cs typeface="+mn-cs"/>
        </a:defRPr>
      </a:lvl4pPr>
      <a:lvl5pPr marL="1114494" indent="-123833" algn="l" defTabSz="495330" rtl="0" eaLnBrk="1" latinLnBrk="0" hangingPunct="1">
        <a:spcBef>
          <a:spcPct val="20000"/>
        </a:spcBef>
        <a:buFont typeface="Arial" pitchFamily="34" charset="0"/>
        <a:buChar char="»"/>
        <a:defRPr sz="1083" kern="1200">
          <a:solidFill>
            <a:schemeClr val="tx1"/>
          </a:solidFill>
          <a:latin typeface="+mn-lt"/>
          <a:ea typeface="+mn-ea"/>
          <a:cs typeface="+mn-cs"/>
        </a:defRPr>
      </a:lvl5pPr>
      <a:lvl6pPr marL="136215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6pPr>
      <a:lvl7pPr marL="1609824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7pPr>
      <a:lvl8pPr marL="185748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8pPr>
      <a:lvl9pPr marL="2105155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47665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49533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4299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9066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3832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599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33657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81322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405510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43131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5.jp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slide" Target="slide12.xml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jp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37.sv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7.png"/><Relationship Id="rId18" Type="http://schemas.openxmlformats.org/officeDocument/2006/relationships/image" Target="../media/image44.png"/><Relationship Id="rId3" Type="http://schemas.openxmlformats.org/officeDocument/2006/relationships/image" Target="../media/image38.jpeg"/><Relationship Id="rId21" Type="http://schemas.openxmlformats.org/officeDocument/2006/relationships/slide" Target="slide14.xml"/><Relationship Id="rId7" Type="http://schemas.openxmlformats.org/officeDocument/2006/relationships/image" Target="../media/image28.pn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png"/><Relationship Id="rId20" Type="http://schemas.openxmlformats.org/officeDocument/2006/relationships/slide" Target="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11" Type="http://schemas.openxmlformats.org/officeDocument/2006/relationships/slide" Target="slide17.xml"/><Relationship Id="rId5" Type="http://schemas.openxmlformats.org/officeDocument/2006/relationships/image" Target="../media/image37.svg"/><Relationship Id="rId15" Type="http://schemas.openxmlformats.org/officeDocument/2006/relationships/image" Target="../media/image41.png"/><Relationship Id="rId23" Type="http://schemas.openxmlformats.org/officeDocument/2006/relationships/slide" Target="slide16.xml"/><Relationship Id="rId10" Type="http://schemas.openxmlformats.org/officeDocument/2006/relationships/image" Target="../media/image31.png"/><Relationship Id="rId19" Type="http://schemas.openxmlformats.org/officeDocument/2006/relationships/image" Target="../media/image35.jpg"/><Relationship Id="rId4" Type="http://schemas.openxmlformats.org/officeDocument/2006/relationships/image" Target="../media/image24.png"/><Relationship Id="rId9" Type="http://schemas.openxmlformats.org/officeDocument/2006/relationships/image" Target="../media/image30.png"/><Relationship Id="rId14" Type="http://schemas.openxmlformats.org/officeDocument/2006/relationships/image" Target="../media/image40.png"/><Relationship Id="rId22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8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g"/><Relationship Id="rId5" Type="http://schemas.openxmlformats.org/officeDocument/2006/relationships/image" Target="../media/image45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8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g"/><Relationship Id="rId5" Type="http://schemas.openxmlformats.org/officeDocument/2006/relationships/image" Target="../media/image45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35.jp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jp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1/1/3/10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1/1/3/10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1/1/3/10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1/1/3/10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Chục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vị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65147" y="947739"/>
            <a:ext cx="1001387" cy="106957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695751" y="2479534"/>
            <a:ext cx="4761503" cy="1077020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8D22D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j-ea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44442" y="708174"/>
            <a:ext cx="4563836" cy="5408991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  <a:extLst>
              <a:ext uri="{FF2B5EF4-FFF2-40B4-BE49-F238E27FC236}">
                <a16:creationId xmlns:a16="http://schemas.microsoft.com/office/drawing/2014/main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074354" y="4872750"/>
            <a:ext cx="2428713" cy="13322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562300-5934-6373-81C7-C488543311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5" name="Funny Background Music No Copyright _ Cute Background Music">
            <a:hlinkClick r:id="" action="ppaction://media"/>
            <a:extLst>
              <a:ext uri="{FF2B5EF4-FFF2-40B4-BE49-F238E27FC236}">
                <a16:creationId xmlns:a16="http://schemas.microsoft.com/office/drawing/2014/main" id="{88D68761-5B42-38E9-AF67-EDA61A8E0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8747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65147" y="947739"/>
            <a:ext cx="1001387" cy="106957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44442" y="708174"/>
            <a:ext cx="4563836" cy="5408991"/>
          </a:xfrm>
          <a:prstGeom prst="rect">
            <a:avLst/>
          </a:prstGeom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3EE6CB15-FEBC-092C-D9F5-0FDD9218EE13}"/>
              </a:ext>
            </a:extLst>
          </p:cNvPr>
          <p:cNvSpPr/>
          <p:nvPr/>
        </p:nvSpPr>
        <p:spPr>
          <a:xfrm>
            <a:off x="237605" y="952360"/>
            <a:ext cx="8431924" cy="5315090"/>
          </a:xfrm>
          <a:prstGeom prst="horizontalScroll">
            <a:avLst>
              <a:gd name="adj" fmla="val 10398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278909" y="1452327"/>
            <a:ext cx="4649792" cy="1075447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solidFill>
                  <a:srgbClr val="F8D22D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15A056-8D56-157C-9C48-6DF1559CE03D}"/>
              </a:ext>
            </a:extLst>
          </p:cNvPr>
          <p:cNvSpPr txBox="1"/>
          <p:nvPr/>
        </p:nvSpPr>
        <p:spPr>
          <a:xfrm>
            <a:off x="795273" y="1632926"/>
            <a:ext cx="7764510" cy="427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dẫn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Mỗi quả chanh tương ứng với 1 câu hỏi. </a:t>
            </a:r>
          </a:p>
          <a:p>
            <a:pPr marL="0" marR="0" lvl="0" indent="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GV click vào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Sau khi chọn đáp án, GV click vào bảng “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uay về" để về màn hình hái chanh. </a:t>
            </a:r>
          </a:p>
          <a:p>
            <a:pPr marL="342900" marR="0" lvl="0" indent="-34290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Click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vào quả chanh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quả chanh sẽ rơi xuống.</a:t>
            </a:r>
          </a:p>
          <a:p>
            <a:pPr marL="342900" marR="0" lvl="0" indent="-34290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Sau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thúc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GV click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“NEXT”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4DC50C-2C73-D78A-DB7D-40EB923254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66079" y="870275"/>
            <a:ext cx="1428063" cy="152530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5012" y="4774676"/>
            <a:ext cx="1530610" cy="1431542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144B7AD-EF2A-C61E-E1B2-74604CF0ABA9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A03C87F0-0B48-1830-0F63-985CB09E4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4739C488-1B59-E66C-8795-AF8D61F5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E2667B1D-A1E1-F96C-A112-8FA637C84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6372E4E8-B613-945C-C1D2-4113A4281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359470" y="982807"/>
            <a:ext cx="4531705" cy="525161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85330" y="1661842"/>
            <a:ext cx="738061" cy="117891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45141" y="2116929"/>
            <a:ext cx="743014" cy="118386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30878" y="1403784"/>
            <a:ext cx="743014" cy="11789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17927" y="1844786"/>
            <a:ext cx="743014" cy="11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D3E68-0D4D-2C5C-E4CC-CD709A41FC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6" name="Oval 5">
            <a:hlinkClick r:id="rId20" action="ppaction://hlinksldjump"/>
            <a:extLst>
              <a:ext uri="{FF2B5EF4-FFF2-40B4-BE49-F238E27FC236}">
                <a16:creationId xmlns:a16="http://schemas.microsoft.com/office/drawing/2014/main" id="{30ECB528-9C8F-1A4F-DEEC-AA1069FB5592}"/>
              </a:ext>
            </a:extLst>
          </p:cNvPr>
          <p:cNvSpPr/>
          <p:nvPr/>
        </p:nvSpPr>
        <p:spPr>
          <a:xfrm>
            <a:off x="33594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Oval 6">
            <a:hlinkClick r:id="rId21" action="ppaction://hlinksldjump"/>
            <a:extLst>
              <a:ext uri="{FF2B5EF4-FFF2-40B4-BE49-F238E27FC236}">
                <a16:creationId xmlns:a16="http://schemas.microsoft.com/office/drawing/2014/main" id="{F01B215B-011D-B286-1A77-A844B569D84B}"/>
              </a:ext>
            </a:extLst>
          </p:cNvPr>
          <p:cNvSpPr/>
          <p:nvPr/>
        </p:nvSpPr>
        <p:spPr>
          <a:xfrm>
            <a:off x="43500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Oval 8">
            <a:hlinkClick r:id="rId22" action="ppaction://hlinksldjump"/>
            <a:extLst>
              <a:ext uri="{FF2B5EF4-FFF2-40B4-BE49-F238E27FC236}">
                <a16:creationId xmlns:a16="http://schemas.microsoft.com/office/drawing/2014/main" id="{E2647FEF-F278-85AC-9691-1392700984FF}"/>
              </a:ext>
            </a:extLst>
          </p:cNvPr>
          <p:cNvSpPr/>
          <p:nvPr/>
        </p:nvSpPr>
        <p:spPr>
          <a:xfrm>
            <a:off x="53406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>
            <a:hlinkClick r:id="rId23" action="ppaction://hlinksldjump"/>
            <a:extLst>
              <a:ext uri="{FF2B5EF4-FFF2-40B4-BE49-F238E27FC236}">
                <a16:creationId xmlns:a16="http://schemas.microsoft.com/office/drawing/2014/main" id="{7F23DC7C-B5EE-680F-C741-FC0335FDBD7F}"/>
              </a:ext>
            </a:extLst>
          </p:cNvPr>
          <p:cNvSpPr/>
          <p:nvPr/>
        </p:nvSpPr>
        <p:spPr>
          <a:xfrm>
            <a:off x="6346552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FA7CC93C-B87D-DB38-6C58-2D57379E4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759BE830-AED7-06EF-FA02-6CAB0FDFC7C8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6 chục </a:t>
            </a:r>
            <a:endParaRPr lang="vi-VN" sz="3200" b="1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D24632-5D27-D9A7-BFA3-42E6150D0E56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0E43B1-1AC9-BB73-8056-6D5A6D2650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6" name="Hình ảnh 1">
            <a:extLst>
              <a:ext uri="{FF2B5EF4-FFF2-40B4-BE49-F238E27FC236}">
                <a16:creationId xmlns:a16="http://schemas.microsoft.com/office/drawing/2014/main" id="{94810533-4CD2-CC96-30B1-3E8B07ED14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35" b="98532" l="4067" r="59400">
                        <a14:foregroundMark x1="7733" y1="18029" x2="7733" y2="38784"/>
                        <a14:foregroundMark x1="4133" y1="25996" x2="4133" y2="42558"/>
                        <a14:foregroundMark x1="4133" y1="42558" x2="4133" y2="42558"/>
                        <a14:foregroundMark x1="28000" y1="12159" x2="28000" y2="33753"/>
                        <a14:foregroundMark x1="28000" y1="33753" x2="28000" y2="33753"/>
                        <a14:foregroundMark x1="47267" y1="11740" x2="47467" y2="34172"/>
                        <a14:foregroundMark x1="47467" y1="34172" x2="47400" y2="34801"/>
                        <a14:foregroundMark x1="55333" y1="58281" x2="55333" y2="79455"/>
                        <a14:foregroundMark x1="55333" y1="79455" x2="55333" y2="79455"/>
                        <a14:foregroundMark x1="36000" y1="94130" x2="36000" y2="94130"/>
                        <a14:foregroundMark x1="15533" y1="62264" x2="15867" y2="82390"/>
                        <a14:foregroundMark x1="15867" y1="82390" x2="15867" y2="82390"/>
                        <a14:foregroundMark x1="12867" y1="86792" x2="12067" y2="94759"/>
                        <a14:foregroundMark x1="14267" y1="87841" x2="13800" y2="92243"/>
                        <a14:foregroundMark x1="13000" y1="83019" x2="13000" y2="86792"/>
                        <a14:foregroundMark x1="14867" y1="95178" x2="14867" y2="95178"/>
                        <a14:foregroundMark x1="15200" y1="94130" x2="15067" y2="98742"/>
                        <a14:foregroundMark x1="28200" y1="2935" x2="28933" y2="3774"/>
                        <a14:backgroundMark x1="17733" y1="91195" x2="17733" y2="91195"/>
                        <a14:backgroundMark x1="17400" y1="95178" x2="17400" y2="95178"/>
                        <a14:backgroundMark x1="17067" y1="92662" x2="17067" y2="92662"/>
                        <a14:backgroundMark x1="17733" y1="96226" x2="17733" y2="96226"/>
                        <a14:backgroundMark x1="17400" y1="94759" x2="17400" y2="94759"/>
                        <a14:backgroundMark x1="17400" y1="93291" x2="18800" y2="95178"/>
                        <a14:backgroundMark x1="14967" y1="92510" x2="15547" y2="94229"/>
                        <a14:backgroundMark x1="16291" y1="95755" x2="17867" y2="96646"/>
                        <a14:backgroundMark x1="13324" y1="94078" x2="14051" y2="94489"/>
                      </a14:backgroundRemoval>
                    </a14:imgEffect>
                  </a14:imgLayer>
                </a14:imgProps>
              </a:ext>
            </a:extLst>
          </a:blip>
          <a:srcRect r="33969"/>
          <a:stretch/>
        </p:blipFill>
        <p:spPr>
          <a:xfrm>
            <a:off x="2969017" y="677121"/>
            <a:ext cx="3362297" cy="1619261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42E7D5A2-FC4C-61AD-9D12-6EC1433146BE}"/>
              </a:ext>
            </a:extLst>
          </p:cNvPr>
          <p:cNvSpPr/>
          <p:nvPr/>
        </p:nvSpPr>
        <p:spPr>
          <a:xfrm>
            <a:off x="6343161" y="896172"/>
            <a:ext cx="2879822" cy="1181159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mấy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chục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củ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rốt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hlinkClick r:id="rId4" action="ppaction://hlinksldjump"/>
            <a:extLst>
              <a:ext uri="{FF2B5EF4-FFF2-40B4-BE49-F238E27FC236}">
                <a16:creationId xmlns:a16="http://schemas.microsoft.com/office/drawing/2014/main" id="{968442B4-BE64-7F82-894A-78E0A91FE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6941A9A-89F7-C46D-6203-F707652C9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D5CF62CF-D810-6AFF-0935-2D204695F870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3 chục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D049F1-CC48-4E18-4464-CE94C1633025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Hình ảnh 8">
            <a:extLst>
              <a:ext uri="{FF2B5EF4-FFF2-40B4-BE49-F238E27FC236}">
                <a16:creationId xmlns:a16="http://schemas.microsoft.com/office/drawing/2014/main" id="{05CE6A40-4ED9-0F86-2728-FCA7A144EB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8" b="89979" l="9972" r="95530">
                        <a14:foregroundMark x1="41816" y1="43070" x2="52957" y2="48401"/>
                        <a14:foregroundMark x1="83563" y1="52452" x2="95530" y2="56077"/>
                        <a14:foregroundMark x1="65337" y1="36034" x2="74553" y2="31770"/>
                        <a14:foregroundMark x1="74553" y1="31770" x2="74897" y2="30917"/>
                        <a14:foregroundMark x1="57634" y1="39446" x2="57978" y2="47974"/>
                        <a14:foregroundMark x1="57634" y1="38593" x2="58253" y2="46908"/>
                        <a14:foregroundMark x1="81637" y1="53945" x2="81293" y2="63539"/>
                        <a14:foregroundMark x1="40853" y1="46482" x2="41816" y2="48401"/>
                        <a14:foregroundMark x1="57978" y1="42004" x2="57978" y2="46482"/>
                        <a14:foregroundMark x1="64580" y1="31557" x2="64856" y2="42004"/>
                        <a14:backgroundMark x1="17813" y1="44563" x2="32669" y2="62900"/>
                      </a14:backgroundRemoval>
                    </a14:imgEffect>
                  </a14:imgLayer>
                </a14:imgProps>
              </a:ext>
            </a:extLst>
          </a:blip>
          <a:srcRect l="37374" t="13198" b="27301"/>
          <a:stretch/>
        </p:blipFill>
        <p:spPr>
          <a:xfrm>
            <a:off x="1773571" y="647700"/>
            <a:ext cx="5304449" cy="1625600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CDC89ED7-B8C3-7214-24DC-F29070E26546}"/>
              </a:ext>
            </a:extLst>
          </p:cNvPr>
          <p:cNvSpPr/>
          <p:nvPr/>
        </p:nvSpPr>
        <p:spPr>
          <a:xfrm>
            <a:off x="7348755" y="772226"/>
            <a:ext cx="2879822" cy="1407819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trứng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hlinkClick r:id="rId3" action="ppaction://hlinksldjump"/>
            <a:extLst>
              <a:ext uri="{FF2B5EF4-FFF2-40B4-BE49-F238E27FC236}">
                <a16:creationId xmlns:a16="http://schemas.microsoft.com/office/drawing/2014/main" id="{6B027461-12DD-A6E0-6261-37076E32B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EAFDFF-7A89-64D9-20A8-E82E12EB1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DA6AF13B-0172-A715-702D-0D1A2FD02D0F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5 chục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DD3700-B4FE-28E7-953A-D7C5402D7AB9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Hình ảnh 5">
            <a:extLst>
              <a:ext uri="{FF2B5EF4-FFF2-40B4-BE49-F238E27FC236}">
                <a16:creationId xmlns:a16="http://schemas.microsoft.com/office/drawing/2014/main" id="{8B3A6108-7860-6243-8904-E2BCB9048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37" y="776896"/>
            <a:ext cx="800751" cy="800751"/>
          </a:xfrm>
          <a:prstGeom prst="rect">
            <a:avLst/>
          </a:prstGeom>
        </p:spPr>
      </p:pic>
      <p:pic>
        <p:nvPicPr>
          <p:cNvPr id="9" name="Hình ảnh 35">
            <a:extLst>
              <a:ext uri="{FF2B5EF4-FFF2-40B4-BE49-F238E27FC236}">
                <a16:creationId xmlns:a16="http://schemas.microsoft.com/office/drawing/2014/main" id="{7D3F116A-6A21-0565-1B71-D82C3D8E7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69" y="741708"/>
            <a:ext cx="800751" cy="800751"/>
          </a:xfrm>
          <a:prstGeom prst="rect">
            <a:avLst/>
          </a:prstGeom>
        </p:spPr>
      </p:pic>
      <p:pic>
        <p:nvPicPr>
          <p:cNvPr id="10" name="Hình ảnh 37">
            <a:extLst>
              <a:ext uri="{FF2B5EF4-FFF2-40B4-BE49-F238E27FC236}">
                <a16:creationId xmlns:a16="http://schemas.microsoft.com/office/drawing/2014/main" id="{C02DAB3C-DD4C-F630-1399-68ED858B74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499" y="1632516"/>
            <a:ext cx="825125" cy="825125"/>
          </a:xfrm>
          <a:prstGeom prst="rect">
            <a:avLst/>
          </a:prstGeom>
        </p:spPr>
      </p:pic>
      <p:pic>
        <p:nvPicPr>
          <p:cNvPr id="11" name="Hình ảnh 41">
            <a:extLst>
              <a:ext uri="{FF2B5EF4-FFF2-40B4-BE49-F238E27FC236}">
                <a16:creationId xmlns:a16="http://schemas.microsoft.com/office/drawing/2014/main" id="{873AC231-01AA-3C9D-54B2-2C30C89A1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24" y="1599592"/>
            <a:ext cx="825125" cy="825125"/>
          </a:xfrm>
          <a:prstGeom prst="rect">
            <a:avLst/>
          </a:prstGeom>
        </p:spPr>
      </p:pic>
      <p:pic>
        <p:nvPicPr>
          <p:cNvPr id="12" name="Hình ảnh 45">
            <a:extLst>
              <a:ext uri="{FF2B5EF4-FFF2-40B4-BE49-F238E27FC236}">
                <a16:creationId xmlns:a16="http://schemas.microsoft.com/office/drawing/2014/main" id="{BD42C7D1-ACF2-3AAF-F023-E6483B4F4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612" y="985330"/>
            <a:ext cx="825125" cy="825125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62F4CB30-9B03-8A20-E17C-4970B0023466}"/>
              </a:ext>
            </a:extLst>
          </p:cNvPr>
          <p:cNvSpPr/>
          <p:nvPr/>
        </p:nvSpPr>
        <p:spPr>
          <a:xfrm>
            <a:off x="3168834" y="741708"/>
            <a:ext cx="2879822" cy="1315270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hlinkClick r:id="rId3" action="ppaction://hlinksldjump"/>
            <a:extLst>
              <a:ext uri="{FF2B5EF4-FFF2-40B4-BE49-F238E27FC236}">
                <a16:creationId xmlns:a16="http://schemas.microsoft.com/office/drawing/2014/main" id="{E38E26BB-77EC-2A1D-5D2F-EC8274F90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7D20E0-7AAD-9EC2-05CB-02E408855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F9A97A3C-8281-F973-2B62-29FFA1F1D5A0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8 chục gói kẹo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7F38872-0580-8863-AF0D-C8CDE35CBC4F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vi-VN" sz="28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Thùng nhỏ chứa 3 chục gói kẹo, thùng lớn chứa 5 chục gói kẹo. Cả hai thùng chứa bao nhiêu gói kẹo?</a:t>
            </a:r>
          </a:p>
        </p:txBody>
      </p:sp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A4870-6512-EDA5-67A1-981C7C7D1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57565124-989F-2B02-3DDE-31CAFE8B59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7E2B1F30-1F60-E8CF-5029-668FBE0FF5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EBFF2106-1944-50B8-FFED-4B0D3EF55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6987C853-355A-39DF-01BD-78E9267F1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CEBCEAE5-1DDF-99A9-899A-D4F7C1A5C70E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524C7358-D11B-5D27-8819-07DC5F1618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80DAF149-9DA4-B96A-B281-8853271063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516B4D8-B2C6-4F51-9098-00D701DDF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814" y="1786509"/>
            <a:ext cx="9174371" cy="4758349"/>
          </a:xfrm>
          <a:prstGeom prst="rect">
            <a:avLst/>
          </a:prstGeom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04E46C35-04C3-2542-FCDA-58FBF7EF263A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vi-VN" sz="2800" b="1">
                <a:solidFill>
                  <a:srgbClr val="002060"/>
                </a:solidFill>
                <a:cs typeface="Times New Roman" panose="02020603050405020304" pitchFamily="18" charset="0"/>
              </a:rPr>
              <a:t>Trò chơi : “ Lấy cho đủ số đồ vật”</a:t>
            </a:r>
            <a:endParaRPr lang="vi-VN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4C1303-C801-DCFC-A4FB-3A69CCA8C43D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35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59516" y="3110568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AF27DD15-F67B-59B1-AF31-D9E981594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9E7FAFB-78C9-4455-A338-B5C795050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570027"/>
            <a:ext cx="106203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93413-A591-5658-0B2A-13F16C62F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9852FD5A-9EC1-0295-67CD-821B933201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A65C572B-AFED-9859-8303-EB0C0B859A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E3EB707B-C129-2B10-188D-0DF08AD013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F2357F56-176A-9B82-5FB3-3A9BEF91F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728B0BC4-B2C2-34B6-7461-7C96D5165D1C}"/>
              </a:ext>
            </a:extLst>
          </p:cNvPr>
          <p:cNvSpPr txBox="1"/>
          <p:nvPr/>
        </p:nvSpPr>
        <p:spPr>
          <a:xfrm>
            <a:off x="4876137" y="2197059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KIẾN THỨC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0A396C8C-AA2F-98CC-1E79-755AF8BCC0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538C4B37-D8B5-85FF-34B0-232F53E45D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Cube 4">
            <a:extLst>
              <a:ext uri="{FF2B5EF4-FFF2-40B4-BE49-F238E27FC236}">
                <a16:creationId xmlns:a16="http://schemas.microsoft.com/office/drawing/2014/main" id="{A546E1E3-A514-437A-A75D-187899C91D88}"/>
              </a:ext>
            </a:extLst>
          </p:cNvPr>
          <p:cNvSpPr/>
          <p:nvPr/>
        </p:nvSpPr>
        <p:spPr>
          <a:xfrm>
            <a:off x="1079300" y="13287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be 6">
            <a:extLst>
              <a:ext uri="{FF2B5EF4-FFF2-40B4-BE49-F238E27FC236}">
                <a16:creationId xmlns:a16="http://schemas.microsoft.com/office/drawing/2014/main" id="{06568641-ED7E-42CA-9A82-FF5E691E45EB}"/>
              </a:ext>
            </a:extLst>
          </p:cNvPr>
          <p:cNvSpPr/>
          <p:nvPr/>
        </p:nvSpPr>
        <p:spPr>
          <a:xfrm>
            <a:off x="168227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7">
            <a:extLst>
              <a:ext uri="{FF2B5EF4-FFF2-40B4-BE49-F238E27FC236}">
                <a16:creationId xmlns:a16="http://schemas.microsoft.com/office/drawing/2014/main" id="{38E703C6-38E2-4668-95F2-FE8C011641E9}"/>
              </a:ext>
            </a:extLst>
          </p:cNvPr>
          <p:cNvSpPr/>
          <p:nvPr/>
        </p:nvSpPr>
        <p:spPr>
          <a:xfrm>
            <a:off x="222749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8">
            <a:extLst>
              <a:ext uri="{FF2B5EF4-FFF2-40B4-BE49-F238E27FC236}">
                <a16:creationId xmlns:a16="http://schemas.microsoft.com/office/drawing/2014/main" id="{694269F6-ECAF-4993-B780-D770151EC086}"/>
              </a:ext>
            </a:extLst>
          </p:cNvPr>
          <p:cNvSpPr/>
          <p:nvPr/>
        </p:nvSpPr>
        <p:spPr>
          <a:xfrm>
            <a:off x="2815137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9">
            <a:extLst>
              <a:ext uri="{FF2B5EF4-FFF2-40B4-BE49-F238E27FC236}">
                <a16:creationId xmlns:a16="http://schemas.microsoft.com/office/drawing/2014/main" id="{1F7FD692-53FF-4BBD-96C1-9B15C031EF4B}"/>
              </a:ext>
            </a:extLst>
          </p:cNvPr>
          <p:cNvSpPr/>
          <p:nvPr/>
        </p:nvSpPr>
        <p:spPr>
          <a:xfrm>
            <a:off x="338496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10">
            <a:extLst>
              <a:ext uri="{FF2B5EF4-FFF2-40B4-BE49-F238E27FC236}">
                <a16:creationId xmlns:a16="http://schemas.microsoft.com/office/drawing/2014/main" id="{78BB0CD7-6182-4974-8DDA-86EC0195744B}"/>
              </a:ext>
            </a:extLst>
          </p:cNvPr>
          <p:cNvSpPr/>
          <p:nvPr/>
        </p:nvSpPr>
        <p:spPr>
          <a:xfrm>
            <a:off x="392378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11">
            <a:extLst>
              <a:ext uri="{FF2B5EF4-FFF2-40B4-BE49-F238E27FC236}">
                <a16:creationId xmlns:a16="http://schemas.microsoft.com/office/drawing/2014/main" id="{9A2D5F61-EA73-43E1-BD12-3ED17AA75FD9}"/>
              </a:ext>
            </a:extLst>
          </p:cNvPr>
          <p:cNvSpPr/>
          <p:nvPr/>
        </p:nvSpPr>
        <p:spPr>
          <a:xfrm>
            <a:off x="4477058" y="129276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12">
            <a:extLst>
              <a:ext uri="{FF2B5EF4-FFF2-40B4-BE49-F238E27FC236}">
                <a16:creationId xmlns:a16="http://schemas.microsoft.com/office/drawing/2014/main" id="{C29029C0-AFEB-4ACB-8412-074FB8252641}"/>
              </a:ext>
            </a:extLst>
          </p:cNvPr>
          <p:cNvSpPr/>
          <p:nvPr/>
        </p:nvSpPr>
        <p:spPr>
          <a:xfrm>
            <a:off x="5030335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3">
            <a:extLst>
              <a:ext uri="{FF2B5EF4-FFF2-40B4-BE49-F238E27FC236}">
                <a16:creationId xmlns:a16="http://schemas.microsoft.com/office/drawing/2014/main" id="{597BBC9B-960B-49C8-B11A-65AD8C5798F6}"/>
              </a:ext>
            </a:extLst>
          </p:cNvPr>
          <p:cNvSpPr/>
          <p:nvPr/>
        </p:nvSpPr>
        <p:spPr>
          <a:xfrm>
            <a:off x="5613533" y="130661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4">
            <a:extLst>
              <a:ext uri="{FF2B5EF4-FFF2-40B4-BE49-F238E27FC236}">
                <a16:creationId xmlns:a16="http://schemas.microsoft.com/office/drawing/2014/main" id="{6EEC010C-ACDF-4E9B-93C8-C3F0F576DDF5}"/>
              </a:ext>
            </a:extLst>
          </p:cNvPr>
          <p:cNvSpPr/>
          <p:nvPr/>
        </p:nvSpPr>
        <p:spPr>
          <a:xfrm>
            <a:off x="6214568" y="129375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5">
            <a:extLst>
              <a:ext uri="{FF2B5EF4-FFF2-40B4-BE49-F238E27FC236}">
                <a16:creationId xmlns:a16="http://schemas.microsoft.com/office/drawing/2014/main" id="{132488B0-69E7-474E-AF26-76604755983F}"/>
              </a:ext>
            </a:extLst>
          </p:cNvPr>
          <p:cNvSpPr/>
          <p:nvPr/>
        </p:nvSpPr>
        <p:spPr>
          <a:xfrm>
            <a:off x="7604938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6">
            <a:extLst>
              <a:ext uri="{FF2B5EF4-FFF2-40B4-BE49-F238E27FC236}">
                <a16:creationId xmlns:a16="http://schemas.microsoft.com/office/drawing/2014/main" id="{B003A77A-E9EA-4240-BAD8-C71680D912CD}"/>
              </a:ext>
            </a:extLst>
          </p:cNvPr>
          <p:cNvSpPr/>
          <p:nvPr/>
        </p:nvSpPr>
        <p:spPr>
          <a:xfrm>
            <a:off x="7982626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7">
            <a:extLst>
              <a:ext uri="{FF2B5EF4-FFF2-40B4-BE49-F238E27FC236}">
                <a16:creationId xmlns:a16="http://schemas.microsoft.com/office/drawing/2014/main" id="{483B2181-1061-4EAB-93F7-4370AF4B2282}"/>
              </a:ext>
            </a:extLst>
          </p:cNvPr>
          <p:cNvSpPr/>
          <p:nvPr/>
        </p:nvSpPr>
        <p:spPr>
          <a:xfrm>
            <a:off x="836009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8">
            <a:extLst>
              <a:ext uri="{FF2B5EF4-FFF2-40B4-BE49-F238E27FC236}">
                <a16:creationId xmlns:a16="http://schemas.microsoft.com/office/drawing/2014/main" id="{DD993DC8-430A-421F-B587-0194132D221A}"/>
              </a:ext>
            </a:extLst>
          </p:cNvPr>
          <p:cNvSpPr/>
          <p:nvPr/>
        </p:nvSpPr>
        <p:spPr>
          <a:xfrm>
            <a:off x="8717112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9">
            <a:extLst>
              <a:ext uri="{FF2B5EF4-FFF2-40B4-BE49-F238E27FC236}">
                <a16:creationId xmlns:a16="http://schemas.microsoft.com/office/drawing/2014/main" id="{944C65B7-DCC2-4A87-84E2-7E56FDA518CE}"/>
              </a:ext>
            </a:extLst>
          </p:cNvPr>
          <p:cNvSpPr/>
          <p:nvPr/>
        </p:nvSpPr>
        <p:spPr>
          <a:xfrm>
            <a:off x="910114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20">
            <a:extLst>
              <a:ext uri="{FF2B5EF4-FFF2-40B4-BE49-F238E27FC236}">
                <a16:creationId xmlns:a16="http://schemas.microsoft.com/office/drawing/2014/main" id="{CF42CAAF-39BE-447C-B002-4A3139632385}"/>
              </a:ext>
            </a:extLst>
          </p:cNvPr>
          <p:cNvSpPr/>
          <p:nvPr/>
        </p:nvSpPr>
        <p:spPr>
          <a:xfrm>
            <a:off x="9480486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21">
            <a:extLst>
              <a:ext uri="{FF2B5EF4-FFF2-40B4-BE49-F238E27FC236}">
                <a16:creationId xmlns:a16="http://schemas.microsoft.com/office/drawing/2014/main" id="{69B7900F-D5BB-427F-ADED-E29C3048BC7E}"/>
              </a:ext>
            </a:extLst>
          </p:cNvPr>
          <p:cNvSpPr/>
          <p:nvPr/>
        </p:nvSpPr>
        <p:spPr>
          <a:xfrm>
            <a:off x="9864523" y="131654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ube 22">
            <a:extLst>
              <a:ext uri="{FF2B5EF4-FFF2-40B4-BE49-F238E27FC236}">
                <a16:creationId xmlns:a16="http://schemas.microsoft.com/office/drawing/2014/main" id="{014EC8E5-135E-4B25-8649-A5721830CE24}"/>
              </a:ext>
            </a:extLst>
          </p:cNvPr>
          <p:cNvSpPr/>
          <p:nvPr/>
        </p:nvSpPr>
        <p:spPr>
          <a:xfrm>
            <a:off x="10243860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3">
            <a:extLst>
              <a:ext uri="{FF2B5EF4-FFF2-40B4-BE49-F238E27FC236}">
                <a16:creationId xmlns:a16="http://schemas.microsoft.com/office/drawing/2014/main" id="{FC1C1195-CC05-4FAB-8D09-D0E892C65D7C}"/>
              </a:ext>
            </a:extLst>
          </p:cNvPr>
          <p:cNvSpPr/>
          <p:nvPr/>
        </p:nvSpPr>
        <p:spPr>
          <a:xfrm>
            <a:off x="10618856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4">
            <a:extLst>
              <a:ext uri="{FF2B5EF4-FFF2-40B4-BE49-F238E27FC236}">
                <a16:creationId xmlns:a16="http://schemas.microsoft.com/office/drawing/2014/main" id="{0C2D2296-AB69-4C64-87EE-17A2731DA2D9}"/>
              </a:ext>
            </a:extLst>
          </p:cNvPr>
          <p:cNvSpPr/>
          <p:nvPr/>
        </p:nvSpPr>
        <p:spPr>
          <a:xfrm>
            <a:off x="10996544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5">
            <a:extLst>
              <a:ext uri="{FF2B5EF4-FFF2-40B4-BE49-F238E27FC236}">
                <a16:creationId xmlns:a16="http://schemas.microsoft.com/office/drawing/2014/main" id="{D0EC5C94-8C98-404C-A947-CD2A8160E56B}"/>
              </a:ext>
            </a:extLst>
          </p:cNvPr>
          <p:cNvSpPr/>
          <p:nvPr/>
        </p:nvSpPr>
        <p:spPr>
          <a:xfrm>
            <a:off x="6879316" y="142082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854940CF-7A58-45CE-B640-B76256DC546A}"/>
              </a:ext>
            </a:extLst>
          </p:cNvPr>
          <p:cNvSpPr txBox="1"/>
          <p:nvPr/>
        </p:nvSpPr>
        <p:spPr>
          <a:xfrm>
            <a:off x="2414161" y="20798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mười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EB747821-3627-495C-8DD1-6C86712F431F}"/>
              </a:ext>
            </a:extLst>
          </p:cNvPr>
          <p:cNvSpPr txBox="1"/>
          <p:nvPr/>
        </p:nvSpPr>
        <p:spPr>
          <a:xfrm>
            <a:off x="9101149" y="2079861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26" name="Cube 4">
            <a:extLst>
              <a:ext uri="{FF2B5EF4-FFF2-40B4-BE49-F238E27FC236}">
                <a16:creationId xmlns:a16="http://schemas.microsoft.com/office/drawing/2014/main" id="{31979ED2-2DC3-41E5-B3D3-D1E6EDEF77E8}"/>
              </a:ext>
            </a:extLst>
          </p:cNvPr>
          <p:cNvSpPr/>
          <p:nvPr/>
        </p:nvSpPr>
        <p:spPr>
          <a:xfrm>
            <a:off x="1079300" y="378274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6">
            <a:extLst>
              <a:ext uri="{FF2B5EF4-FFF2-40B4-BE49-F238E27FC236}">
                <a16:creationId xmlns:a16="http://schemas.microsoft.com/office/drawing/2014/main" id="{997039F2-CCB0-4F8F-8CFF-3F8E0E70419E}"/>
              </a:ext>
            </a:extLst>
          </p:cNvPr>
          <p:cNvSpPr/>
          <p:nvPr/>
        </p:nvSpPr>
        <p:spPr>
          <a:xfrm>
            <a:off x="168227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7">
            <a:extLst>
              <a:ext uri="{FF2B5EF4-FFF2-40B4-BE49-F238E27FC236}">
                <a16:creationId xmlns:a16="http://schemas.microsoft.com/office/drawing/2014/main" id="{50993536-ECEA-412B-B9BC-68559A0CD314}"/>
              </a:ext>
            </a:extLst>
          </p:cNvPr>
          <p:cNvSpPr/>
          <p:nvPr/>
        </p:nvSpPr>
        <p:spPr>
          <a:xfrm>
            <a:off x="222749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8">
            <a:extLst>
              <a:ext uri="{FF2B5EF4-FFF2-40B4-BE49-F238E27FC236}">
                <a16:creationId xmlns:a16="http://schemas.microsoft.com/office/drawing/2014/main" id="{0CEE1045-1927-4778-B3A8-67A0E64086F6}"/>
              </a:ext>
            </a:extLst>
          </p:cNvPr>
          <p:cNvSpPr/>
          <p:nvPr/>
        </p:nvSpPr>
        <p:spPr>
          <a:xfrm>
            <a:off x="2815137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9">
            <a:extLst>
              <a:ext uri="{FF2B5EF4-FFF2-40B4-BE49-F238E27FC236}">
                <a16:creationId xmlns:a16="http://schemas.microsoft.com/office/drawing/2014/main" id="{A6CC999D-BF50-45EF-B95D-04BCFBD21615}"/>
              </a:ext>
            </a:extLst>
          </p:cNvPr>
          <p:cNvSpPr/>
          <p:nvPr/>
        </p:nvSpPr>
        <p:spPr>
          <a:xfrm>
            <a:off x="338496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10">
            <a:extLst>
              <a:ext uri="{FF2B5EF4-FFF2-40B4-BE49-F238E27FC236}">
                <a16:creationId xmlns:a16="http://schemas.microsoft.com/office/drawing/2014/main" id="{85737D02-0C78-493B-8B5D-36857287DDCB}"/>
              </a:ext>
            </a:extLst>
          </p:cNvPr>
          <p:cNvSpPr/>
          <p:nvPr/>
        </p:nvSpPr>
        <p:spPr>
          <a:xfrm>
            <a:off x="392378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11">
            <a:extLst>
              <a:ext uri="{FF2B5EF4-FFF2-40B4-BE49-F238E27FC236}">
                <a16:creationId xmlns:a16="http://schemas.microsoft.com/office/drawing/2014/main" id="{732FDE65-F67B-4900-9D44-3F915B2683AC}"/>
              </a:ext>
            </a:extLst>
          </p:cNvPr>
          <p:cNvSpPr/>
          <p:nvPr/>
        </p:nvSpPr>
        <p:spPr>
          <a:xfrm>
            <a:off x="4477058" y="374672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12">
            <a:extLst>
              <a:ext uri="{FF2B5EF4-FFF2-40B4-BE49-F238E27FC236}">
                <a16:creationId xmlns:a16="http://schemas.microsoft.com/office/drawing/2014/main" id="{9A46BED5-D49B-4644-BA07-930CFBBE500C}"/>
              </a:ext>
            </a:extLst>
          </p:cNvPr>
          <p:cNvSpPr/>
          <p:nvPr/>
        </p:nvSpPr>
        <p:spPr>
          <a:xfrm>
            <a:off x="5030335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13">
            <a:extLst>
              <a:ext uri="{FF2B5EF4-FFF2-40B4-BE49-F238E27FC236}">
                <a16:creationId xmlns:a16="http://schemas.microsoft.com/office/drawing/2014/main" id="{74F41FDA-045E-45A0-8F9C-A968546F9904}"/>
              </a:ext>
            </a:extLst>
          </p:cNvPr>
          <p:cNvSpPr/>
          <p:nvPr/>
        </p:nvSpPr>
        <p:spPr>
          <a:xfrm>
            <a:off x="5613533" y="376058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14">
            <a:extLst>
              <a:ext uri="{FF2B5EF4-FFF2-40B4-BE49-F238E27FC236}">
                <a16:creationId xmlns:a16="http://schemas.microsoft.com/office/drawing/2014/main" id="{9AC7A2A6-C890-48BF-B23D-15A8922310A9}"/>
              </a:ext>
            </a:extLst>
          </p:cNvPr>
          <p:cNvSpPr/>
          <p:nvPr/>
        </p:nvSpPr>
        <p:spPr>
          <a:xfrm>
            <a:off x="6214568" y="374771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be 15">
            <a:extLst>
              <a:ext uri="{FF2B5EF4-FFF2-40B4-BE49-F238E27FC236}">
                <a16:creationId xmlns:a16="http://schemas.microsoft.com/office/drawing/2014/main" id="{BEC62D62-6D0A-46A2-BF6F-58BEBC296167}"/>
              </a:ext>
            </a:extLst>
          </p:cNvPr>
          <p:cNvSpPr/>
          <p:nvPr/>
        </p:nvSpPr>
        <p:spPr>
          <a:xfrm>
            <a:off x="7604938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be 16">
            <a:extLst>
              <a:ext uri="{FF2B5EF4-FFF2-40B4-BE49-F238E27FC236}">
                <a16:creationId xmlns:a16="http://schemas.microsoft.com/office/drawing/2014/main" id="{19A22702-2025-484B-802A-6ED6E19928F8}"/>
              </a:ext>
            </a:extLst>
          </p:cNvPr>
          <p:cNvSpPr/>
          <p:nvPr/>
        </p:nvSpPr>
        <p:spPr>
          <a:xfrm>
            <a:off x="7982626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17">
            <a:extLst>
              <a:ext uri="{FF2B5EF4-FFF2-40B4-BE49-F238E27FC236}">
                <a16:creationId xmlns:a16="http://schemas.microsoft.com/office/drawing/2014/main" id="{5BB10F06-6145-4B82-A362-87FAA52B1CD8}"/>
              </a:ext>
            </a:extLst>
          </p:cNvPr>
          <p:cNvSpPr/>
          <p:nvPr/>
        </p:nvSpPr>
        <p:spPr>
          <a:xfrm>
            <a:off x="836009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18">
            <a:extLst>
              <a:ext uri="{FF2B5EF4-FFF2-40B4-BE49-F238E27FC236}">
                <a16:creationId xmlns:a16="http://schemas.microsoft.com/office/drawing/2014/main" id="{F05C047E-AD95-4B84-B274-928B57FD2394}"/>
              </a:ext>
            </a:extLst>
          </p:cNvPr>
          <p:cNvSpPr/>
          <p:nvPr/>
        </p:nvSpPr>
        <p:spPr>
          <a:xfrm>
            <a:off x="8717112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19">
            <a:extLst>
              <a:ext uri="{FF2B5EF4-FFF2-40B4-BE49-F238E27FC236}">
                <a16:creationId xmlns:a16="http://schemas.microsoft.com/office/drawing/2014/main" id="{34876753-F722-4B66-89C7-B8C6527F5846}"/>
              </a:ext>
            </a:extLst>
          </p:cNvPr>
          <p:cNvSpPr/>
          <p:nvPr/>
        </p:nvSpPr>
        <p:spPr>
          <a:xfrm>
            <a:off x="910114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20">
            <a:extLst>
              <a:ext uri="{FF2B5EF4-FFF2-40B4-BE49-F238E27FC236}">
                <a16:creationId xmlns:a16="http://schemas.microsoft.com/office/drawing/2014/main" id="{844F908E-87D3-4D18-B09E-8C489B341A57}"/>
              </a:ext>
            </a:extLst>
          </p:cNvPr>
          <p:cNvSpPr/>
          <p:nvPr/>
        </p:nvSpPr>
        <p:spPr>
          <a:xfrm>
            <a:off x="9480486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be 21">
            <a:extLst>
              <a:ext uri="{FF2B5EF4-FFF2-40B4-BE49-F238E27FC236}">
                <a16:creationId xmlns:a16="http://schemas.microsoft.com/office/drawing/2014/main" id="{CA66AC3A-826D-4F50-B787-2A17419791D7}"/>
              </a:ext>
            </a:extLst>
          </p:cNvPr>
          <p:cNvSpPr/>
          <p:nvPr/>
        </p:nvSpPr>
        <p:spPr>
          <a:xfrm>
            <a:off x="9864523" y="377050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Cube 22">
            <a:extLst>
              <a:ext uri="{FF2B5EF4-FFF2-40B4-BE49-F238E27FC236}">
                <a16:creationId xmlns:a16="http://schemas.microsoft.com/office/drawing/2014/main" id="{56021E80-82CE-4FB8-9578-F90CEBB4FF58}"/>
              </a:ext>
            </a:extLst>
          </p:cNvPr>
          <p:cNvSpPr/>
          <p:nvPr/>
        </p:nvSpPr>
        <p:spPr>
          <a:xfrm>
            <a:off x="10243860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be 23">
            <a:extLst>
              <a:ext uri="{FF2B5EF4-FFF2-40B4-BE49-F238E27FC236}">
                <a16:creationId xmlns:a16="http://schemas.microsoft.com/office/drawing/2014/main" id="{71E7D4D6-AAF3-4762-B43E-26534C4945FF}"/>
              </a:ext>
            </a:extLst>
          </p:cNvPr>
          <p:cNvSpPr/>
          <p:nvPr/>
        </p:nvSpPr>
        <p:spPr>
          <a:xfrm>
            <a:off x="10618856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24">
            <a:extLst>
              <a:ext uri="{FF2B5EF4-FFF2-40B4-BE49-F238E27FC236}">
                <a16:creationId xmlns:a16="http://schemas.microsoft.com/office/drawing/2014/main" id="{D83045AA-A62C-405B-9C88-4025B30A53C4}"/>
              </a:ext>
            </a:extLst>
          </p:cNvPr>
          <p:cNvSpPr/>
          <p:nvPr/>
        </p:nvSpPr>
        <p:spPr>
          <a:xfrm>
            <a:off x="10996544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26">
            <a:extLst>
              <a:ext uri="{FF2B5EF4-FFF2-40B4-BE49-F238E27FC236}">
                <a16:creationId xmlns:a16="http://schemas.microsoft.com/office/drawing/2014/main" id="{B77445A9-898B-4725-A8A3-2E3A1DE8CA1C}"/>
              </a:ext>
            </a:extLst>
          </p:cNvPr>
          <p:cNvSpPr txBox="1"/>
          <p:nvPr/>
        </p:nvSpPr>
        <p:spPr>
          <a:xfrm>
            <a:off x="2227491" y="550211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hai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48" name="TextBox 27">
            <a:extLst>
              <a:ext uri="{FF2B5EF4-FFF2-40B4-BE49-F238E27FC236}">
                <a16:creationId xmlns:a16="http://schemas.microsoft.com/office/drawing/2014/main" id="{5114BD2A-82F2-492E-8826-A2DC46BB5475}"/>
              </a:ext>
            </a:extLst>
          </p:cNvPr>
          <p:cNvSpPr txBox="1"/>
          <p:nvPr/>
        </p:nvSpPr>
        <p:spPr>
          <a:xfrm>
            <a:off x="8996034" y="5455944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49" name="Cube 4">
            <a:extLst>
              <a:ext uri="{FF2B5EF4-FFF2-40B4-BE49-F238E27FC236}">
                <a16:creationId xmlns:a16="http://schemas.microsoft.com/office/drawing/2014/main" id="{09BE7743-A87F-4219-9992-9C0B06419F35}"/>
              </a:ext>
            </a:extLst>
          </p:cNvPr>
          <p:cNvSpPr/>
          <p:nvPr/>
        </p:nvSpPr>
        <p:spPr>
          <a:xfrm>
            <a:off x="1079300" y="465559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be 6">
            <a:extLst>
              <a:ext uri="{FF2B5EF4-FFF2-40B4-BE49-F238E27FC236}">
                <a16:creationId xmlns:a16="http://schemas.microsoft.com/office/drawing/2014/main" id="{92410B7E-9292-4EBD-AA10-1EA8B728D7C6}"/>
              </a:ext>
            </a:extLst>
          </p:cNvPr>
          <p:cNvSpPr/>
          <p:nvPr/>
        </p:nvSpPr>
        <p:spPr>
          <a:xfrm>
            <a:off x="168227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ube 7">
            <a:extLst>
              <a:ext uri="{FF2B5EF4-FFF2-40B4-BE49-F238E27FC236}">
                <a16:creationId xmlns:a16="http://schemas.microsoft.com/office/drawing/2014/main" id="{601781E4-8341-4D50-8C2F-A125EFFF3693}"/>
              </a:ext>
            </a:extLst>
          </p:cNvPr>
          <p:cNvSpPr/>
          <p:nvPr/>
        </p:nvSpPr>
        <p:spPr>
          <a:xfrm>
            <a:off x="222749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ube 8">
            <a:extLst>
              <a:ext uri="{FF2B5EF4-FFF2-40B4-BE49-F238E27FC236}">
                <a16:creationId xmlns:a16="http://schemas.microsoft.com/office/drawing/2014/main" id="{AD4BC031-10D5-47E4-9C90-3581A3CF8882}"/>
              </a:ext>
            </a:extLst>
          </p:cNvPr>
          <p:cNvSpPr/>
          <p:nvPr/>
        </p:nvSpPr>
        <p:spPr>
          <a:xfrm>
            <a:off x="2815137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be 9">
            <a:extLst>
              <a:ext uri="{FF2B5EF4-FFF2-40B4-BE49-F238E27FC236}">
                <a16:creationId xmlns:a16="http://schemas.microsoft.com/office/drawing/2014/main" id="{A4F6B003-F56F-499A-B840-6BEB4327E2C6}"/>
              </a:ext>
            </a:extLst>
          </p:cNvPr>
          <p:cNvSpPr/>
          <p:nvPr/>
        </p:nvSpPr>
        <p:spPr>
          <a:xfrm>
            <a:off x="338496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ube 10">
            <a:extLst>
              <a:ext uri="{FF2B5EF4-FFF2-40B4-BE49-F238E27FC236}">
                <a16:creationId xmlns:a16="http://schemas.microsoft.com/office/drawing/2014/main" id="{84F62DCC-4E8C-4B38-B47F-76BA93121D70}"/>
              </a:ext>
            </a:extLst>
          </p:cNvPr>
          <p:cNvSpPr/>
          <p:nvPr/>
        </p:nvSpPr>
        <p:spPr>
          <a:xfrm>
            <a:off x="392378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be 11">
            <a:extLst>
              <a:ext uri="{FF2B5EF4-FFF2-40B4-BE49-F238E27FC236}">
                <a16:creationId xmlns:a16="http://schemas.microsoft.com/office/drawing/2014/main" id="{F71C5311-A0EE-4439-85B0-FDDD26789447}"/>
              </a:ext>
            </a:extLst>
          </p:cNvPr>
          <p:cNvSpPr/>
          <p:nvPr/>
        </p:nvSpPr>
        <p:spPr>
          <a:xfrm>
            <a:off x="4477058" y="46195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be 12">
            <a:extLst>
              <a:ext uri="{FF2B5EF4-FFF2-40B4-BE49-F238E27FC236}">
                <a16:creationId xmlns:a16="http://schemas.microsoft.com/office/drawing/2014/main" id="{04B34428-872C-4740-A693-41146A374CE5}"/>
              </a:ext>
            </a:extLst>
          </p:cNvPr>
          <p:cNvSpPr/>
          <p:nvPr/>
        </p:nvSpPr>
        <p:spPr>
          <a:xfrm>
            <a:off x="5030335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be 13">
            <a:extLst>
              <a:ext uri="{FF2B5EF4-FFF2-40B4-BE49-F238E27FC236}">
                <a16:creationId xmlns:a16="http://schemas.microsoft.com/office/drawing/2014/main" id="{64C87FA6-E974-40B5-A466-648661D83016}"/>
              </a:ext>
            </a:extLst>
          </p:cNvPr>
          <p:cNvSpPr/>
          <p:nvPr/>
        </p:nvSpPr>
        <p:spPr>
          <a:xfrm>
            <a:off x="5613533" y="463343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be 14">
            <a:extLst>
              <a:ext uri="{FF2B5EF4-FFF2-40B4-BE49-F238E27FC236}">
                <a16:creationId xmlns:a16="http://schemas.microsoft.com/office/drawing/2014/main" id="{D1D2D573-0704-4AE2-97A0-9DCB41F652F6}"/>
              </a:ext>
            </a:extLst>
          </p:cNvPr>
          <p:cNvSpPr/>
          <p:nvPr/>
        </p:nvSpPr>
        <p:spPr>
          <a:xfrm>
            <a:off x="6214568" y="462056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15">
            <a:extLst>
              <a:ext uri="{FF2B5EF4-FFF2-40B4-BE49-F238E27FC236}">
                <a16:creationId xmlns:a16="http://schemas.microsoft.com/office/drawing/2014/main" id="{85C08B37-5C00-4D17-9695-AB4958754A34}"/>
              </a:ext>
            </a:extLst>
          </p:cNvPr>
          <p:cNvSpPr/>
          <p:nvPr/>
        </p:nvSpPr>
        <p:spPr>
          <a:xfrm>
            <a:off x="7604938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be 16">
            <a:extLst>
              <a:ext uri="{FF2B5EF4-FFF2-40B4-BE49-F238E27FC236}">
                <a16:creationId xmlns:a16="http://schemas.microsoft.com/office/drawing/2014/main" id="{14CB59E2-6E73-4B4B-AB4B-62045545C613}"/>
              </a:ext>
            </a:extLst>
          </p:cNvPr>
          <p:cNvSpPr/>
          <p:nvPr/>
        </p:nvSpPr>
        <p:spPr>
          <a:xfrm>
            <a:off x="7982626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ube 17">
            <a:extLst>
              <a:ext uri="{FF2B5EF4-FFF2-40B4-BE49-F238E27FC236}">
                <a16:creationId xmlns:a16="http://schemas.microsoft.com/office/drawing/2014/main" id="{C5B616BC-52BF-41BD-BB28-FCB6D25074F3}"/>
              </a:ext>
            </a:extLst>
          </p:cNvPr>
          <p:cNvSpPr/>
          <p:nvPr/>
        </p:nvSpPr>
        <p:spPr>
          <a:xfrm>
            <a:off x="836009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ube 18">
            <a:extLst>
              <a:ext uri="{FF2B5EF4-FFF2-40B4-BE49-F238E27FC236}">
                <a16:creationId xmlns:a16="http://schemas.microsoft.com/office/drawing/2014/main" id="{E792F264-8707-490F-B323-2807BC8F5623}"/>
              </a:ext>
            </a:extLst>
          </p:cNvPr>
          <p:cNvSpPr/>
          <p:nvPr/>
        </p:nvSpPr>
        <p:spPr>
          <a:xfrm>
            <a:off x="8717112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ube 19">
            <a:extLst>
              <a:ext uri="{FF2B5EF4-FFF2-40B4-BE49-F238E27FC236}">
                <a16:creationId xmlns:a16="http://schemas.microsoft.com/office/drawing/2014/main" id="{7EF920BE-D128-4889-8FC2-BD9E6789A1B0}"/>
              </a:ext>
            </a:extLst>
          </p:cNvPr>
          <p:cNvSpPr/>
          <p:nvPr/>
        </p:nvSpPr>
        <p:spPr>
          <a:xfrm>
            <a:off x="910114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be 20">
            <a:extLst>
              <a:ext uri="{FF2B5EF4-FFF2-40B4-BE49-F238E27FC236}">
                <a16:creationId xmlns:a16="http://schemas.microsoft.com/office/drawing/2014/main" id="{0EDF86CE-3DF2-4BB4-A9EA-ECFBFADCA5FB}"/>
              </a:ext>
            </a:extLst>
          </p:cNvPr>
          <p:cNvSpPr/>
          <p:nvPr/>
        </p:nvSpPr>
        <p:spPr>
          <a:xfrm>
            <a:off x="9480486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ube 21">
            <a:extLst>
              <a:ext uri="{FF2B5EF4-FFF2-40B4-BE49-F238E27FC236}">
                <a16:creationId xmlns:a16="http://schemas.microsoft.com/office/drawing/2014/main" id="{9DC07652-CCCE-4A86-96B4-C46A92192023}"/>
              </a:ext>
            </a:extLst>
          </p:cNvPr>
          <p:cNvSpPr/>
          <p:nvPr/>
        </p:nvSpPr>
        <p:spPr>
          <a:xfrm>
            <a:off x="9864523" y="464336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ube 22">
            <a:extLst>
              <a:ext uri="{FF2B5EF4-FFF2-40B4-BE49-F238E27FC236}">
                <a16:creationId xmlns:a16="http://schemas.microsoft.com/office/drawing/2014/main" id="{657FEBEE-199D-42DD-9455-46695329D3D2}"/>
              </a:ext>
            </a:extLst>
          </p:cNvPr>
          <p:cNvSpPr/>
          <p:nvPr/>
        </p:nvSpPr>
        <p:spPr>
          <a:xfrm>
            <a:off x="10243860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be 23">
            <a:extLst>
              <a:ext uri="{FF2B5EF4-FFF2-40B4-BE49-F238E27FC236}">
                <a16:creationId xmlns:a16="http://schemas.microsoft.com/office/drawing/2014/main" id="{03DCC374-A24F-408B-987B-90D5AB565615}"/>
              </a:ext>
            </a:extLst>
          </p:cNvPr>
          <p:cNvSpPr/>
          <p:nvPr/>
        </p:nvSpPr>
        <p:spPr>
          <a:xfrm>
            <a:off x="10618856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ube 24">
            <a:extLst>
              <a:ext uri="{FF2B5EF4-FFF2-40B4-BE49-F238E27FC236}">
                <a16:creationId xmlns:a16="http://schemas.microsoft.com/office/drawing/2014/main" id="{250D7BB7-2F74-40C4-B09A-BAD4BC5E64C2}"/>
              </a:ext>
            </a:extLst>
          </p:cNvPr>
          <p:cNvSpPr/>
          <p:nvPr/>
        </p:nvSpPr>
        <p:spPr>
          <a:xfrm>
            <a:off x="10996544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25">
            <a:extLst>
              <a:ext uri="{FF2B5EF4-FFF2-40B4-BE49-F238E27FC236}">
                <a16:creationId xmlns:a16="http://schemas.microsoft.com/office/drawing/2014/main" id="{1E1B7ABB-654E-4ACB-82D9-0617E4ED54C8}"/>
              </a:ext>
            </a:extLst>
          </p:cNvPr>
          <p:cNvSpPr/>
          <p:nvPr/>
        </p:nvSpPr>
        <p:spPr>
          <a:xfrm>
            <a:off x="6850396" y="4286744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7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/>
      <p:bldP spid="48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ABDFC33-F6CB-421C-8A04-94F19A0E2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097107"/>
            <a:ext cx="4091854" cy="43967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CCCD2EF-B2B4-433E-A439-FA9C96B37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944479"/>
            <a:ext cx="3486150" cy="59230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B0FD5B3-BA8C-4688-8A6A-29F32BE6A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577281"/>
            <a:ext cx="4091854" cy="43967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26E8A14-A35F-4B77-9C35-81ED616BD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2057455"/>
            <a:ext cx="4091854" cy="43967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E050268-B36D-4ED0-A20A-FA12C3F36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1551401"/>
            <a:ext cx="3486150" cy="59230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657BB4D-3D0A-4035-BA30-3C1DD1102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2158323"/>
            <a:ext cx="3486150" cy="592307"/>
          </a:xfrm>
          <a:prstGeom prst="rect">
            <a:avLst/>
          </a:prstGeom>
        </p:spPr>
      </p:pic>
      <p:sp>
        <p:nvSpPr>
          <p:cNvPr id="11" name="Arrow: Right 25">
            <a:extLst>
              <a:ext uri="{FF2B5EF4-FFF2-40B4-BE49-F238E27FC236}">
                <a16:creationId xmlns:a16="http://schemas.microsoft.com/office/drawing/2014/main" id="{86A48CA7-8B55-48D1-8910-6B637B80CEA5}"/>
              </a:ext>
            </a:extLst>
          </p:cNvPr>
          <p:cNvSpPr/>
          <p:nvPr/>
        </p:nvSpPr>
        <p:spPr>
          <a:xfrm>
            <a:off x="6096000" y="168151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3D430D52-6046-4033-9F14-7E9BFB5D2CDD}"/>
              </a:ext>
            </a:extLst>
          </p:cNvPr>
          <p:cNvSpPr txBox="1"/>
          <p:nvPr/>
        </p:nvSpPr>
        <p:spPr>
          <a:xfrm>
            <a:off x="1575426" y="26021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ba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FEEB050A-1A5E-42B2-8D9E-27A10F1083F9}"/>
              </a:ext>
            </a:extLst>
          </p:cNvPr>
          <p:cNvSpPr txBox="1"/>
          <p:nvPr/>
        </p:nvSpPr>
        <p:spPr>
          <a:xfrm>
            <a:off x="8378505" y="2817604"/>
            <a:ext cx="169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4697BAA-35C1-4DB5-89CD-C6E840EF8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3661295"/>
            <a:ext cx="4091854" cy="439679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DE6C0B-58B4-4D38-AB4C-940E1BE10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141469"/>
            <a:ext cx="4091854" cy="43967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82060F5-BF6F-49F1-8247-BE9FBB2A0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672355"/>
            <a:ext cx="4091854" cy="43967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1EEAC60-2535-42CE-A092-087098E3B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5180039"/>
            <a:ext cx="4091854" cy="439679"/>
          </a:xfrm>
          <a:prstGeom prst="rect">
            <a:avLst/>
          </a:prstGeom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id="{6A7E27FD-3DE3-4772-92DE-E8FB23C95A35}"/>
              </a:ext>
            </a:extLst>
          </p:cNvPr>
          <p:cNvSpPr txBox="1"/>
          <p:nvPr/>
        </p:nvSpPr>
        <p:spPr>
          <a:xfrm>
            <a:off x="1575426" y="5687723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bốn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9" name="Arrow: Right 25">
            <a:extLst>
              <a:ext uri="{FF2B5EF4-FFF2-40B4-BE49-F238E27FC236}">
                <a16:creationId xmlns:a16="http://schemas.microsoft.com/office/drawing/2014/main" id="{A7FFAB7B-93AE-46A3-84C6-ADB3A70A3E20}"/>
              </a:ext>
            </a:extLst>
          </p:cNvPr>
          <p:cNvSpPr/>
          <p:nvPr/>
        </p:nvSpPr>
        <p:spPr>
          <a:xfrm>
            <a:off x="6096000" y="4443590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14081280-D85B-49C1-B6BB-49281B687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3549162"/>
            <a:ext cx="3486150" cy="59230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8FEC5F0F-A9BA-4696-A11E-F46670EB3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4156084"/>
            <a:ext cx="3486150" cy="592307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3310A9D-2AD2-432A-A181-F5F6DDF5B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4733776"/>
            <a:ext cx="3486150" cy="592307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D2ADDFBA-C809-4E72-AA73-C3FA9996C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5335470"/>
            <a:ext cx="3486150" cy="592307"/>
          </a:xfrm>
          <a:prstGeom prst="rect">
            <a:avLst/>
          </a:prstGeom>
        </p:spPr>
      </p:pic>
      <p:sp>
        <p:nvSpPr>
          <p:cNvPr id="24" name="TextBox 27">
            <a:extLst>
              <a:ext uri="{FF2B5EF4-FFF2-40B4-BE49-F238E27FC236}">
                <a16:creationId xmlns:a16="http://schemas.microsoft.com/office/drawing/2014/main" id="{126025E1-BF1E-489E-A36F-D4D394D3080B}"/>
              </a:ext>
            </a:extLst>
          </p:cNvPr>
          <p:cNvSpPr txBox="1"/>
          <p:nvPr/>
        </p:nvSpPr>
        <p:spPr>
          <a:xfrm>
            <a:off x="8378505" y="5927777"/>
            <a:ext cx="190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990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8" grpId="0"/>
      <p:bldP spid="19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A6066-0015-A1E3-CA99-85B9A8F9D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39779007-2DB8-EF0F-25C4-1996B5D0F5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96604B3E-6645-3FED-476D-BAEC3F48D5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BF332197-F316-D0F6-2309-F9892C05FD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CC507A8B-712E-E4F4-14B4-CB18B6B11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87FBEFE2-5EFB-B679-9567-C0459130B5E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89EC465E-C830-1FDA-C678-9A18A7A478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CB3027D7-CA2D-FA69-FA3C-E28E206FCA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7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:a16="http://schemas.microsoft.com/office/drawing/2014/main" id="{6F79773A-EA2E-4997-81A7-EEEB6B671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FDE5521-C712-42DA-8A08-4B181A09A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885" y="1634425"/>
            <a:ext cx="4645626" cy="1264898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F42E09DE-1811-41D1-8BC9-338FBC664BD5}"/>
              </a:ext>
            </a:extLst>
          </p:cNvPr>
          <p:cNvSpPr txBox="1"/>
          <p:nvPr/>
        </p:nvSpPr>
        <p:spPr>
          <a:xfrm>
            <a:off x="3422213" y="3015579"/>
            <a:ext cx="6976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 (Thân)"/>
              </a:rPr>
              <a:t>Có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tất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cả</a:t>
            </a:r>
            <a:r>
              <a:rPr lang="en-US" sz="2800" dirty="0">
                <a:latin typeface="UTM Avo (Thân)"/>
              </a:rPr>
              <a:t> … </a:t>
            </a:r>
            <a:r>
              <a:rPr lang="en-US" sz="2800" dirty="0" err="1">
                <a:latin typeface="UTM Avo (Thân)"/>
              </a:rPr>
              <a:t>chục</a:t>
            </a:r>
            <a:r>
              <a:rPr lang="en-US" sz="2800" dirty="0">
                <a:latin typeface="UTM Avo (Thân)"/>
              </a:rPr>
              <a:t> que </a:t>
            </a:r>
            <a:r>
              <a:rPr lang="en-US" sz="2800" dirty="0" err="1">
                <a:latin typeface="UTM Avo (Thân)"/>
              </a:rPr>
              <a:t>tính</a:t>
            </a:r>
            <a:endParaRPr lang="en-US" sz="2800" dirty="0">
              <a:latin typeface="UTM Avo (Thân)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AD3B257-554E-49B4-97F3-C12D929F23B8}"/>
              </a:ext>
            </a:extLst>
          </p:cNvPr>
          <p:cNvSpPr/>
          <p:nvPr/>
        </p:nvSpPr>
        <p:spPr>
          <a:xfrm>
            <a:off x="5261405" y="2964912"/>
            <a:ext cx="440895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 (Thân)"/>
              </a:rPr>
              <a:t>6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99F504B6-861B-49ED-8C3E-7FA4A8A0C838}"/>
              </a:ext>
            </a:extLst>
          </p:cNvPr>
          <p:cNvSpPr/>
          <p:nvPr/>
        </p:nvSpPr>
        <p:spPr>
          <a:xfrm>
            <a:off x="1966500" y="3817904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95A44612-8C21-4233-8916-64A7A030C8FE}"/>
              </a:ext>
            </a:extLst>
          </p:cNvPr>
          <p:cNvSpPr txBox="1"/>
          <p:nvPr/>
        </p:nvSpPr>
        <p:spPr>
          <a:xfrm>
            <a:off x="3671595" y="5967160"/>
            <a:ext cx="6976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 (Thân)"/>
              </a:rPr>
              <a:t>Có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tất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cả</a:t>
            </a:r>
            <a:r>
              <a:rPr lang="en-US" sz="2800" dirty="0">
                <a:latin typeface="UTM Avo (Thân)"/>
              </a:rPr>
              <a:t> … </a:t>
            </a:r>
            <a:r>
              <a:rPr lang="en-US" sz="2800" dirty="0" err="1">
                <a:latin typeface="UTM Avo (Thân)"/>
              </a:rPr>
              <a:t>chục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cái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bát</a:t>
            </a:r>
            <a:endParaRPr lang="en-US" sz="2800" dirty="0">
              <a:latin typeface="UTM Avo (Thân)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938F9B04-3345-4EBD-B3DE-D5F74A3F15F6}"/>
              </a:ext>
            </a:extLst>
          </p:cNvPr>
          <p:cNvSpPr/>
          <p:nvPr/>
        </p:nvSpPr>
        <p:spPr>
          <a:xfrm>
            <a:off x="5472297" y="5904920"/>
            <a:ext cx="466490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 (Thân)"/>
              </a:rPr>
              <a:t>8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3BADA6CC-6C37-4C0F-8382-1193299234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58251" r="10682" b="7814"/>
          <a:stretch/>
        </p:blipFill>
        <p:spPr>
          <a:xfrm>
            <a:off x="2736376" y="4738376"/>
            <a:ext cx="6719247" cy="1257056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21A02F2A-E7DE-3E1D-A6E5-436E92B117FD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chục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que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427D58-36E5-7042-962C-05496C8F5602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36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  <p:bldP spid="15" grpId="0" animBg="1"/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315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:a16="http://schemas.microsoft.com/office/drawing/2014/main" id="{080311F3-EB38-40B5-81E3-CB805A562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F76364B7-B94F-4D98-BD5F-36577E0A4F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47" b="92971" l="79142" r="92891">
                        <a14:foregroundMark x1="80416" y1="38776" x2="81288" y2="41497"/>
                        <a14:foregroundMark x1="81154" y1="37188" x2="82160" y2="37188"/>
                        <a14:foregroundMark x1="87793" y1="35374" x2="88129" y2="36961"/>
                        <a14:foregroundMark x1="81556" y1="52381" x2="84574" y2="63492"/>
                        <a14:foregroundMark x1="79142" y1="37868" x2="79142" y2="37868"/>
                        <a14:foregroundMark x1="79142" y1="39002" x2="81422" y2="3877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2" t="34081" r="5440"/>
          <a:stretch/>
        </p:blipFill>
        <p:spPr>
          <a:xfrm>
            <a:off x="9853788" y="4221224"/>
            <a:ext cx="1748661" cy="2534653"/>
          </a:xfrm>
          <a:prstGeom prst="rect">
            <a:avLst/>
          </a:prstGeom>
        </p:spPr>
      </p:pic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9221DA8F-9BBA-44E3-9068-F84297F9CEEC}"/>
              </a:ext>
            </a:extLst>
          </p:cNvPr>
          <p:cNvSpPr/>
          <p:nvPr/>
        </p:nvSpPr>
        <p:spPr>
          <a:xfrm>
            <a:off x="1966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4A7AA09B-0376-47B5-B12F-992330D14525}"/>
              </a:ext>
            </a:extLst>
          </p:cNvPr>
          <p:cNvSpPr/>
          <p:nvPr/>
        </p:nvSpPr>
        <p:spPr>
          <a:xfrm>
            <a:off x="2728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C5B672C4-2FB5-46DA-8A63-72C5500B2C88}"/>
              </a:ext>
            </a:extLst>
          </p:cNvPr>
          <p:cNvSpPr/>
          <p:nvPr/>
        </p:nvSpPr>
        <p:spPr>
          <a:xfrm>
            <a:off x="3490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ACF22EB3-8DC0-4297-99D4-D66657B6C0C1}"/>
              </a:ext>
            </a:extLst>
          </p:cNvPr>
          <p:cNvSpPr/>
          <p:nvPr/>
        </p:nvSpPr>
        <p:spPr>
          <a:xfrm>
            <a:off x="4252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DA733DE9-F617-4307-AF96-138E935A51C8}"/>
              </a:ext>
            </a:extLst>
          </p:cNvPr>
          <p:cNvSpPr/>
          <p:nvPr/>
        </p:nvSpPr>
        <p:spPr>
          <a:xfrm>
            <a:off x="5014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8C1206DE-B71A-42CD-A493-738BC0DAAC32}"/>
              </a:ext>
            </a:extLst>
          </p:cNvPr>
          <p:cNvSpPr/>
          <p:nvPr/>
        </p:nvSpPr>
        <p:spPr>
          <a:xfrm>
            <a:off x="5776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id="{3D137D3A-CBBA-4D61-B558-4F138C028147}"/>
              </a:ext>
            </a:extLst>
          </p:cNvPr>
          <p:cNvSpPr/>
          <p:nvPr/>
        </p:nvSpPr>
        <p:spPr>
          <a:xfrm>
            <a:off x="6538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4C406EAC-A9F9-47C3-9F99-CF3BCECABA9F}"/>
              </a:ext>
            </a:extLst>
          </p:cNvPr>
          <p:cNvSpPr/>
          <p:nvPr/>
        </p:nvSpPr>
        <p:spPr>
          <a:xfrm>
            <a:off x="7300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7" name="Hình chữ nhật 36">
            <a:extLst>
              <a:ext uri="{FF2B5EF4-FFF2-40B4-BE49-F238E27FC236}">
                <a16:creationId xmlns:a16="http://schemas.microsoft.com/office/drawing/2014/main" id="{9B80DADC-96A2-4DE2-8A9F-17594372C9C8}"/>
              </a:ext>
            </a:extLst>
          </p:cNvPr>
          <p:cNvSpPr/>
          <p:nvPr/>
        </p:nvSpPr>
        <p:spPr>
          <a:xfrm>
            <a:off x="8062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F38D541D-1F24-45E5-A076-DC2FE714ADDF}"/>
              </a:ext>
            </a:extLst>
          </p:cNvPr>
          <p:cNvSpPr/>
          <p:nvPr/>
        </p:nvSpPr>
        <p:spPr>
          <a:xfrm>
            <a:off x="2717658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A9D74FDE-B96F-4A9A-917C-5BFD7CF7E3FF}"/>
              </a:ext>
            </a:extLst>
          </p:cNvPr>
          <p:cNvSpPr/>
          <p:nvPr/>
        </p:nvSpPr>
        <p:spPr>
          <a:xfrm>
            <a:off x="4276859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CBF488FE-54B0-4618-BB06-5DDF2094081F}"/>
              </a:ext>
            </a:extLst>
          </p:cNvPr>
          <p:cNvSpPr/>
          <p:nvPr/>
        </p:nvSpPr>
        <p:spPr>
          <a:xfrm>
            <a:off x="5042011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9BE5A546-08C0-4553-8A2E-54C32604278B}"/>
              </a:ext>
            </a:extLst>
          </p:cNvPr>
          <p:cNvSpPr/>
          <p:nvPr/>
        </p:nvSpPr>
        <p:spPr>
          <a:xfrm>
            <a:off x="5765658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ADC5E6D4-42C4-49EE-B91A-0134F2FA005E}"/>
              </a:ext>
            </a:extLst>
          </p:cNvPr>
          <p:cNvSpPr/>
          <p:nvPr/>
        </p:nvSpPr>
        <p:spPr>
          <a:xfrm>
            <a:off x="7297292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55" name="Bong bóng Lời nói: Hình bầu dục 54">
            <a:extLst>
              <a:ext uri="{FF2B5EF4-FFF2-40B4-BE49-F238E27FC236}">
                <a16:creationId xmlns:a16="http://schemas.microsoft.com/office/drawing/2014/main" id="{31C0330A-10B9-410E-B467-48C4EA7029F4}"/>
              </a:ext>
            </a:extLst>
          </p:cNvPr>
          <p:cNvSpPr/>
          <p:nvPr/>
        </p:nvSpPr>
        <p:spPr>
          <a:xfrm>
            <a:off x="8365007" y="2225659"/>
            <a:ext cx="3336846" cy="1382778"/>
          </a:xfrm>
          <a:prstGeom prst="wedgeEllipseCallout">
            <a:avLst>
              <a:gd name="adj1" fmla="val 17318"/>
              <a:gd name="adj2" fmla="val 7742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10, 20, …, 90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tròn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chục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.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1FACD146-EF75-3753-211C-C88077D47D03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BED0A6-D34A-0FD7-29E6-EBD7CDE3D1E1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2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6" grpId="0"/>
      <p:bldP spid="48" grpId="0"/>
      <p:bldP spid="50" grpId="0"/>
      <p:bldP spid="52" grpId="0"/>
      <p:bldP spid="54" grpId="0"/>
      <p:bldP spid="55" grpId="0" animBg="1"/>
      <p:bldP spid="7" grpId="0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285</Words>
  <Application>Microsoft Office PowerPoint</Application>
  <PresentationFormat>Widescreen</PresentationFormat>
  <Paragraphs>74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UTM Avo</vt:lpstr>
      <vt:lpstr>Times New Roman</vt:lpstr>
      <vt:lpstr>UTM Avo</vt:lpstr>
      <vt:lpstr>Calibri</vt:lpstr>
      <vt:lpstr>Arial</vt:lpstr>
      <vt:lpstr>UTM Avo (Thân)</vt:lpstr>
      <vt:lpstr>Aptos</vt:lpstr>
      <vt:lpstr>2_Office Theme</vt:lpstr>
      <vt:lpstr>3_Office Theme</vt:lpstr>
      <vt:lpstr>1_Office Theme</vt:lpstr>
      <vt:lpstr>Theme1</vt:lpstr>
      <vt:lpstr>4_Office Theme</vt:lpstr>
      <vt:lpstr>Tuần 22 Bài 47: Chục và đơn vị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Phuong Vin</cp:lastModifiedBy>
  <cp:revision>75</cp:revision>
  <dcterms:created xsi:type="dcterms:W3CDTF">2021-12-03T12:52:43Z</dcterms:created>
  <dcterms:modified xsi:type="dcterms:W3CDTF">2025-01-04T03:30:08Z</dcterms:modified>
</cp:coreProperties>
</file>