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04" r:id="rId2"/>
    <p:sldMasterId id="2147483713" r:id="rId3"/>
    <p:sldMasterId id="2147483730" r:id="rId4"/>
    <p:sldMasterId id="2147483742" r:id="rId5"/>
  </p:sldMasterIdLst>
  <p:notesMasterIdLst>
    <p:notesMasterId r:id="rId31"/>
  </p:notesMasterIdLst>
  <p:sldIdLst>
    <p:sldId id="583" r:id="rId6"/>
    <p:sldId id="474" r:id="rId7"/>
    <p:sldId id="524" r:id="rId8"/>
    <p:sldId id="584" r:id="rId9"/>
    <p:sldId id="526" r:id="rId10"/>
    <p:sldId id="585" r:id="rId11"/>
    <p:sldId id="523" r:id="rId12"/>
    <p:sldId id="525" r:id="rId13"/>
    <p:sldId id="316" r:id="rId14"/>
    <p:sldId id="323" r:id="rId15"/>
    <p:sldId id="317" r:id="rId16"/>
    <p:sldId id="309" r:id="rId17"/>
    <p:sldId id="319" r:id="rId18"/>
    <p:sldId id="320" r:id="rId19"/>
    <p:sldId id="321" r:id="rId20"/>
    <p:sldId id="586" r:id="rId21"/>
    <p:sldId id="522" r:id="rId22"/>
    <p:sldId id="527" r:id="rId23"/>
    <p:sldId id="587" r:id="rId24"/>
    <p:sldId id="588" r:id="rId25"/>
    <p:sldId id="528" r:id="rId26"/>
    <p:sldId id="532" r:id="rId27"/>
    <p:sldId id="589" r:id="rId28"/>
    <p:sldId id="471" r:id="rId29"/>
    <p:sldId id="269" r:id="rId30"/>
  </p:sldIdLst>
  <p:sldSz cx="12192000" cy="6858000"/>
  <p:notesSz cx="6858000" cy="9144000"/>
  <p:embeddedFontLst>
    <p:embeddedFont>
      <p:font typeface="Anton" pitchFamily="2" charset="0"/>
      <p:regular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  <p:embeddedFont>
      <p:font typeface="UTM Avo" panose="02040603050506020204" pitchFamily="18" charset="0"/>
      <p:regular r:id="rId41"/>
      <p:bold r:id="rId42"/>
    </p:embeddedFont>
    <p:embeddedFont>
      <p:font typeface="UTM Avo" panose="02040603050506020204" pitchFamily="18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F9299"/>
    <a:srgbClr val="79BDC1"/>
    <a:srgbClr val="78B5B7"/>
    <a:srgbClr val="F6CE28"/>
    <a:srgbClr val="9EC17B"/>
    <a:srgbClr val="FAB6AD"/>
    <a:srgbClr val="FDE4A6"/>
    <a:srgbClr val="3EC3F8"/>
    <a:srgbClr val="7BBE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081" autoAdjust="0"/>
  </p:normalViewPr>
  <p:slideViewPr>
    <p:cSldViewPr snapToGrid="0">
      <p:cViewPr varScale="1">
        <p:scale>
          <a:sx n="98" d="100"/>
          <a:sy n="98" d="100"/>
        </p:scale>
        <p:origin x="10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19C87-1A90-4C67-9FDD-8A1E90A18746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27DE5-195D-4626-8469-93560211B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38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3437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1042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1776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1794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96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1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27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8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49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26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34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90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00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73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206774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83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02893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4417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6569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7640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5569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13926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4510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2500" y="784933"/>
            <a:ext cx="5877600" cy="48512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589167" y="990600"/>
            <a:ext cx="5877600" cy="48512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60000" y="1752217"/>
            <a:ext cx="5136000" cy="27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517433" y="58984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66767" y="211733"/>
            <a:ext cx="573200" cy="5732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0260233" y="5388000"/>
            <a:ext cx="746000" cy="7500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312767" y="61792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11164633" y="2590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 idx="2"/>
          </p:nvPr>
        </p:nvSpPr>
        <p:spPr>
          <a:xfrm>
            <a:off x="960000" y="4706233"/>
            <a:ext cx="5136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897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4"/>
          <p:cNvGrpSpPr/>
          <p:nvPr/>
        </p:nvGrpSpPr>
        <p:grpSpPr>
          <a:xfrm>
            <a:off x="10145952" y="-1124635"/>
            <a:ext cx="3032899" cy="3042256"/>
            <a:chOff x="7609464" y="-843476"/>
            <a:chExt cx="2274674" cy="2281692"/>
          </a:xfrm>
        </p:grpSpPr>
        <p:sp>
          <p:nvSpPr>
            <p:cNvPr id="34" name="Google Shape;34;p4"/>
            <p:cNvSpPr/>
            <p:nvPr/>
          </p:nvSpPr>
          <p:spPr>
            <a:xfrm rot="5400000">
              <a:off x="7609464" y="-766784"/>
              <a:ext cx="2205000" cy="22050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 rot="5400000">
              <a:off x="7679138" y="-843476"/>
              <a:ext cx="2205000" cy="2205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/>
          <p:nvPr/>
        </p:nvSpPr>
        <p:spPr>
          <a:xfrm>
            <a:off x="395100" y="62712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>
            <a:off x="10995400" y="35828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1656167" y="2852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11296600" y="5518633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9414367" y="13572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>
            <a:off x="216833" y="56570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59734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/>
          <p:nvPr/>
        </p:nvSpPr>
        <p:spPr>
          <a:xfrm>
            <a:off x="5983100" y="51000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>
            <a:off x="6435600" y="1489767"/>
            <a:ext cx="4335600" cy="43356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960000" y="2436000"/>
            <a:ext cx="3894800" cy="7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1"/>
          </p:nvPr>
        </p:nvSpPr>
        <p:spPr>
          <a:xfrm>
            <a:off x="960000" y="3347167"/>
            <a:ext cx="38948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6556792" y="1636135"/>
            <a:ext cx="4335600" cy="433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11296600" y="2260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1656167" y="2852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1810267" y="60047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7"/>
          <p:cNvSpPr/>
          <p:nvPr/>
        </p:nvSpPr>
        <p:spPr>
          <a:xfrm>
            <a:off x="1896067" y="791533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7"/>
          <p:cNvSpPr/>
          <p:nvPr/>
        </p:nvSpPr>
        <p:spPr>
          <a:xfrm>
            <a:off x="11316800" y="6073967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88" name="Google Shape;88;p7"/>
          <p:cNvCxnSpPr/>
          <p:nvPr/>
        </p:nvCxnSpPr>
        <p:spPr>
          <a:xfrm>
            <a:off x="1101267" y="-1250633"/>
            <a:ext cx="0" cy="35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9" name="Google Shape;89;p7"/>
          <p:cNvCxnSpPr/>
          <p:nvPr/>
        </p:nvCxnSpPr>
        <p:spPr>
          <a:xfrm>
            <a:off x="1101267" y="4523600"/>
            <a:ext cx="0" cy="35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1819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81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9"/>
          <p:cNvGrpSpPr/>
          <p:nvPr/>
        </p:nvGrpSpPr>
        <p:grpSpPr>
          <a:xfrm>
            <a:off x="5728139" y="1202453"/>
            <a:ext cx="5161568" cy="4859825"/>
            <a:chOff x="717450" y="1493475"/>
            <a:chExt cx="1854900" cy="2767975"/>
          </a:xfrm>
        </p:grpSpPr>
        <p:sp>
          <p:nvSpPr>
            <p:cNvPr id="103" name="Google Shape;103;p9"/>
            <p:cNvSpPr/>
            <p:nvPr/>
          </p:nvSpPr>
          <p:spPr>
            <a:xfrm>
              <a:off x="717450" y="1493475"/>
              <a:ext cx="1778700" cy="2623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793650" y="1637950"/>
              <a:ext cx="1778700" cy="26235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5" name="Google Shape;105;p9"/>
          <p:cNvSpPr txBox="1">
            <a:spLocks noGrp="1"/>
          </p:cNvSpPr>
          <p:nvPr>
            <p:ph type="title"/>
          </p:nvPr>
        </p:nvSpPr>
        <p:spPr>
          <a:xfrm>
            <a:off x="960000" y="2173517"/>
            <a:ext cx="4376800" cy="11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6" name="Google Shape;106;p9"/>
          <p:cNvSpPr txBox="1">
            <a:spLocks noGrp="1"/>
          </p:cNvSpPr>
          <p:nvPr>
            <p:ph type="subTitle" idx="1"/>
          </p:nvPr>
        </p:nvSpPr>
        <p:spPr>
          <a:xfrm>
            <a:off x="960000" y="3928685"/>
            <a:ext cx="4376800" cy="6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body" idx="2"/>
          </p:nvPr>
        </p:nvSpPr>
        <p:spPr>
          <a:xfrm>
            <a:off x="6220033" y="1925284"/>
            <a:ext cx="4394000" cy="3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9"/>
          <p:cNvSpPr txBox="1">
            <a:spLocks noGrp="1"/>
          </p:cNvSpPr>
          <p:nvPr>
            <p:ph type="title" idx="3" hasCustomPrompt="1"/>
          </p:nvPr>
        </p:nvSpPr>
        <p:spPr>
          <a:xfrm>
            <a:off x="960000" y="3347479"/>
            <a:ext cx="4394000" cy="5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09" name="Google Shape;109;p9"/>
          <p:cNvGrpSpPr/>
          <p:nvPr/>
        </p:nvGrpSpPr>
        <p:grpSpPr>
          <a:xfrm flipH="1">
            <a:off x="-1682182" y="-1685068"/>
            <a:ext cx="3032899" cy="3042256"/>
            <a:chOff x="7609464" y="-843476"/>
            <a:chExt cx="2274674" cy="2281692"/>
          </a:xfrm>
        </p:grpSpPr>
        <p:sp>
          <p:nvSpPr>
            <p:cNvPr id="110" name="Google Shape;110;p9"/>
            <p:cNvSpPr/>
            <p:nvPr/>
          </p:nvSpPr>
          <p:spPr>
            <a:xfrm rot="5400000">
              <a:off x="7609464" y="-766784"/>
              <a:ext cx="2205000" cy="22050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9"/>
            <p:cNvSpPr/>
            <p:nvPr/>
          </p:nvSpPr>
          <p:spPr>
            <a:xfrm rot="5400000">
              <a:off x="7679138" y="-843476"/>
              <a:ext cx="2205000" cy="2205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" name="Google Shape;112;p9"/>
          <p:cNvSpPr/>
          <p:nvPr/>
        </p:nvSpPr>
        <p:spPr>
          <a:xfrm>
            <a:off x="-517967" y="56933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9"/>
          <p:cNvSpPr/>
          <p:nvPr/>
        </p:nvSpPr>
        <p:spPr>
          <a:xfrm>
            <a:off x="10995400" y="5933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9"/>
          <p:cNvSpPr/>
          <p:nvPr/>
        </p:nvSpPr>
        <p:spPr>
          <a:xfrm>
            <a:off x="11446000" y="22235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9"/>
          <p:cNvSpPr/>
          <p:nvPr/>
        </p:nvSpPr>
        <p:spPr>
          <a:xfrm>
            <a:off x="4419300" y="61640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9"/>
          <p:cNvSpPr/>
          <p:nvPr/>
        </p:nvSpPr>
        <p:spPr>
          <a:xfrm>
            <a:off x="11446000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9"/>
          <p:cNvSpPr/>
          <p:nvPr/>
        </p:nvSpPr>
        <p:spPr>
          <a:xfrm>
            <a:off x="216833" y="39920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18" name="Google Shape;118;p9"/>
          <p:cNvCxnSpPr/>
          <p:nvPr/>
        </p:nvCxnSpPr>
        <p:spPr>
          <a:xfrm>
            <a:off x="1095400" y="-172267"/>
            <a:ext cx="0" cy="2186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19" name="Google Shape;119;p9"/>
          <p:cNvCxnSpPr/>
          <p:nvPr/>
        </p:nvCxnSpPr>
        <p:spPr>
          <a:xfrm>
            <a:off x="1095400" y="4683500"/>
            <a:ext cx="0" cy="269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52403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"/>
          <p:cNvSpPr txBox="1">
            <a:spLocks noGrp="1"/>
          </p:cNvSpPr>
          <p:nvPr>
            <p:ph type="body" idx="1"/>
          </p:nvPr>
        </p:nvSpPr>
        <p:spPr>
          <a:xfrm>
            <a:off x="8064500" y="5065900"/>
            <a:ext cx="3127200" cy="13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/>
            </a:lvl1pPr>
          </a:lstStyle>
          <a:p>
            <a:endParaRPr/>
          </a:p>
        </p:txBody>
      </p:sp>
      <p:sp>
        <p:nvSpPr>
          <p:cNvPr id="122" name="Google Shape;122;p10"/>
          <p:cNvSpPr/>
          <p:nvPr/>
        </p:nvSpPr>
        <p:spPr>
          <a:xfrm>
            <a:off x="-586033" y="3943159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0"/>
          <p:cNvSpPr/>
          <p:nvPr/>
        </p:nvSpPr>
        <p:spPr>
          <a:xfrm>
            <a:off x="334800" y="1376033"/>
            <a:ext cx="936800" cy="892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0"/>
          <p:cNvSpPr/>
          <p:nvPr/>
        </p:nvSpPr>
        <p:spPr>
          <a:xfrm>
            <a:off x="11208600" y="146800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0"/>
          <p:cNvSpPr/>
          <p:nvPr/>
        </p:nvSpPr>
        <p:spPr>
          <a:xfrm>
            <a:off x="10280367" y="11934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0"/>
          <p:cNvSpPr/>
          <p:nvPr/>
        </p:nvSpPr>
        <p:spPr>
          <a:xfrm>
            <a:off x="334800" y="60687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0"/>
          <p:cNvSpPr/>
          <p:nvPr/>
        </p:nvSpPr>
        <p:spPr>
          <a:xfrm>
            <a:off x="1545600" y="3265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0"/>
          <p:cNvSpPr/>
          <p:nvPr/>
        </p:nvSpPr>
        <p:spPr>
          <a:xfrm>
            <a:off x="11296333" y="5277533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1285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/>
          <p:nvPr/>
        </p:nvSpPr>
        <p:spPr>
          <a:xfrm>
            <a:off x="2899367" y="1987000"/>
            <a:ext cx="1775600" cy="1535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1"/>
          <p:cNvSpPr/>
          <p:nvPr/>
        </p:nvSpPr>
        <p:spPr>
          <a:xfrm>
            <a:off x="-781767" y="1322800"/>
            <a:ext cx="4249200" cy="424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1"/>
          <p:cNvSpPr/>
          <p:nvPr/>
        </p:nvSpPr>
        <p:spPr>
          <a:xfrm>
            <a:off x="-634343" y="1433903"/>
            <a:ext cx="4249200" cy="4249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1"/>
          <p:cNvSpPr txBox="1">
            <a:spLocks noGrp="1"/>
          </p:cNvSpPr>
          <p:nvPr>
            <p:ph type="title" hasCustomPrompt="1"/>
          </p:nvPr>
        </p:nvSpPr>
        <p:spPr>
          <a:xfrm>
            <a:off x="4300533" y="2525600"/>
            <a:ext cx="6931600" cy="18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4300400" y="4130200"/>
            <a:ext cx="6931600" cy="7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35" name="Google Shape;135;p11"/>
          <p:cNvCxnSpPr/>
          <p:nvPr/>
        </p:nvCxnSpPr>
        <p:spPr>
          <a:xfrm>
            <a:off x="11065067" y="-172267"/>
            <a:ext cx="0" cy="283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1"/>
          <p:cNvCxnSpPr/>
          <p:nvPr/>
        </p:nvCxnSpPr>
        <p:spPr>
          <a:xfrm>
            <a:off x="11065067" y="4927467"/>
            <a:ext cx="0" cy="269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37" name="Google Shape;137;p11"/>
          <p:cNvSpPr/>
          <p:nvPr/>
        </p:nvSpPr>
        <p:spPr>
          <a:xfrm>
            <a:off x="395100" y="62712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1"/>
          <p:cNvSpPr/>
          <p:nvPr/>
        </p:nvSpPr>
        <p:spPr>
          <a:xfrm>
            <a:off x="4229200" y="57583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1"/>
          <p:cNvSpPr/>
          <p:nvPr/>
        </p:nvSpPr>
        <p:spPr>
          <a:xfrm>
            <a:off x="1548067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1"/>
          <p:cNvSpPr/>
          <p:nvPr/>
        </p:nvSpPr>
        <p:spPr>
          <a:xfrm>
            <a:off x="10235733" y="16777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1"/>
          <p:cNvSpPr/>
          <p:nvPr/>
        </p:nvSpPr>
        <p:spPr>
          <a:xfrm>
            <a:off x="2732600" y="5449159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1"/>
          <p:cNvSpPr/>
          <p:nvPr/>
        </p:nvSpPr>
        <p:spPr>
          <a:xfrm>
            <a:off x="10439867" y="-172267"/>
            <a:ext cx="1250400" cy="14564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1"/>
          <p:cNvSpPr/>
          <p:nvPr/>
        </p:nvSpPr>
        <p:spPr>
          <a:xfrm>
            <a:off x="-722600" y="-618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84197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09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Google Shape;169;p14"/>
          <p:cNvCxnSpPr/>
          <p:nvPr/>
        </p:nvCxnSpPr>
        <p:spPr>
          <a:xfrm rot="10800000">
            <a:off x="3086067" y="-151067"/>
            <a:ext cx="0" cy="177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/>
          <p:nvPr/>
        </p:nvSpPr>
        <p:spPr>
          <a:xfrm>
            <a:off x="1088433" y="1836467"/>
            <a:ext cx="3736000" cy="37360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4"/>
          <p:cNvSpPr/>
          <p:nvPr/>
        </p:nvSpPr>
        <p:spPr>
          <a:xfrm>
            <a:off x="1218055" y="1934153"/>
            <a:ext cx="3736000" cy="373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4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>
            <a:off x="115852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4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4"/>
          <p:cNvSpPr/>
          <p:nvPr/>
        </p:nvSpPr>
        <p:spPr>
          <a:xfrm>
            <a:off x="4282267" y="557246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4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4"/>
          <p:cNvSpPr/>
          <p:nvPr/>
        </p:nvSpPr>
        <p:spPr>
          <a:xfrm>
            <a:off x="241467" y="15958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4"/>
          <p:cNvSpPr/>
          <p:nvPr/>
        </p:nvSpPr>
        <p:spPr>
          <a:xfrm>
            <a:off x="11585233" y="6104473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80" name="Google Shape;180;p14"/>
          <p:cNvCxnSpPr/>
          <p:nvPr/>
        </p:nvCxnSpPr>
        <p:spPr>
          <a:xfrm rot="10800000">
            <a:off x="3086067" y="5899833"/>
            <a:ext cx="0" cy="133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16026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6"/>
          <p:cNvSpPr/>
          <p:nvPr/>
        </p:nvSpPr>
        <p:spPr>
          <a:xfrm>
            <a:off x="13139094" y="5997201"/>
            <a:ext cx="79" cy="4299"/>
          </a:xfrm>
          <a:custGeom>
            <a:avLst/>
            <a:gdLst/>
            <a:ahLst/>
            <a:cxnLst/>
            <a:rect l="l" t="t" r="r" b="b"/>
            <a:pathLst>
              <a:path w="1" h="103" extrusionOk="0">
                <a:moveTo>
                  <a:pt x="0" y="102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6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6"/>
          <p:cNvSpPr/>
          <p:nvPr/>
        </p:nvSpPr>
        <p:spPr>
          <a:xfrm>
            <a:off x="115852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>
            <a:off x="3830700" y="57947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>
            <a:off x="9646467" y="146784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6"/>
          <p:cNvSpPr/>
          <p:nvPr/>
        </p:nvSpPr>
        <p:spPr>
          <a:xfrm>
            <a:off x="7066367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56385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7"/>
          <p:cNvSpPr/>
          <p:nvPr/>
        </p:nvSpPr>
        <p:spPr>
          <a:xfrm>
            <a:off x="11513100" y="1841841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7"/>
          <p:cNvSpPr/>
          <p:nvPr/>
        </p:nvSpPr>
        <p:spPr>
          <a:xfrm>
            <a:off x="-6117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7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7"/>
          <p:cNvSpPr/>
          <p:nvPr/>
        </p:nvSpPr>
        <p:spPr>
          <a:xfrm>
            <a:off x="290067" y="52609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7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7"/>
          <p:cNvSpPr/>
          <p:nvPr/>
        </p:nvSpPr>
        <p:spPr>
          <a:xfrm>
            <a:off x="1542767" y="-16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7"/>
          <p:cNvSpPr/>
          <p:nvPr/>
        </p:nvSpPr>
        <p:spPr>
          <a:xfrm>
            <a:off x="11513100" y="35181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7"/>
          <p:cNvSpPr/>
          <p:nvPr/>
        </p:nvSpPr>
        <p:spPr>
          <a:xfrm>
            <a:off x="814667" y="4478400"/>
            <a:ext cx="573200" cy="5732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7"/>
          <p:cNvSpPr/>
          <p:nvPr/>
        </p:nvSpPr>
        <p:spPr>
          <a:xfrm>
            <a:off x="9110733" y="5897167"/>
            <a:ext cx="746000" cy="7500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955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 userDrawn="1">
  <p:cSld name="Title and Four Columns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/>
          <p:nvPr/>
        </p:nvSpPr>
        <p:spPr>
          <a:xfrm>
            <a:off x="6879967" y="1693100"/>
            <a:ext cx="1016000" cy="10160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0"/>
          <p:cNvSpPr/>
          <p:nvPr/>
        </p:nvSpPr>
        <p:spPr>
          <a:xfrm>
            <a:off x="7228567" y="-801700"/>
            <a:ext cx="3188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62" name="Google Shape;262;p20"/>
          <p:cNvCxnSpPr/>
          <p:nvPr/>
        </p:nvCxnSpPr>
        <p:spPr>
          <a:xfrm>
            <a:off x="11065067" y="-172267"/>
            <a:ext cx="0" cy="1952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3" name="Google Shape;263;p20"/>
          <p:cNvCxnSpPr/>
          <p:nvPr/>
        </p:nvCxnSpPr>
        <p:spPr>
          <a:xfrm>
            <a:off x="11064900" y="5799767"/>
            <a:ext cx="0" cy="182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64" name="Google Shape;264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0"/>
          <p:cNvSpPr/>
          <p:nvPr/>
        </p:nvSpPr>
        <p:spPr>
          <a:xfrm>
            <a:off x="341467" y="1693100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0"/>
          <p:cNvSpPr/>
          <p:nvPr/>
        </p:nvSpPr>
        <p:spPr>
          <a:xfrm>
            <a:off x="192400" y="5438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0"/>
          <p:cNvSpPr/>
          <p:nvPr/>
        </p:nvSpPr>
        <p:spPr>
          <a:xfrm>
            <a:off x="11458033" y="1948633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0"/>
          <p:cNvSpPr/>
          <p:nvPr/>
        </p:nvSpPr>
        <p:spPr>
          <a:xfrm>
            <a:off x="11458033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0"/>
          <p:cNvSpPr/>
          <p:nvPr/>
        </p:nvSpPr>
        <p:spPr>
          <a:xfrm>
            <a:off x="7707467" y="-3570333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26382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ubtitle 2">
  <p:cSld name="Title and Subtitle 2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"/>
          <p:cNvSpPr/>
          <p:nvPr/>
        </p:nvSpPr>
        <p:spPr>
          <a:xfrm rot="-5400000" flipH="1">
            <a:off x="10428867" y="5238787"/>
            <a:ext cx="3872800" cy="38728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5"/>
          <p:cNvSpPr/>
          <p:nvPr/>
        </p:nvSpPr>
        <p:spPr>
          <a:xfrm rot="-5400000" flipH="1">
            <a:off x="10530119" y="5373143"/>
            <a:ext cx="3872800" cy="38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5"/>
          <p:cNvSpPr txBox="1">
            <a:spLocks noGrp="1"/>
          </p:cNvSpPr>
          <p:nvPr>
            <p:ph type="title"/>
          </p:nvPr>
        </p:nvSpPr>
        <p:spPr>
          <a:xfrm>
            <a:off x="1513067" y="2849200"/>
            <a:ext cx="3499600" cy="10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69" name="Google Shape;369;p25"/>
          <p:cNvSpPr txBox="1">
            <a:spLocks noGrp="1"/>
          </p:cNvSpPr>
          <p:nvPr>
            <p:ph type="subTitle" idx="1"/>
          </p:nvPr>
        </p:nvSpPr>
        <p:spPr>
          <a:xfrm>
            <a:off x="1513067" y="3702484"/>
            <a:ext cx="34996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0" name="Google Shape;370;p25"/>
          <p:cNvSpPr/>
          <p:nvPr/>
        </p:nvSpPr>
        <p:spPr>
          <a:xfrm>
            <a:off x="-394867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25"/>
          <p:cNvSpPr/>
          <p:nvPr/>
        </p:nvSpPr>
        <p:spPr>
          <a:xfrm>
            <a:off x="8664000" y="-557700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5"/>
          <p:cNvSpPr/>
          <p:nvPr/>
        </p:nvSpPr>
        <p:spPr>
          <a:xfrm>
            <a:off x="-1020167" y="13138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5"/>
          <p:cNvSpPr/>
          <p:nvPr/>
        </p:nvSpPr>
        <p:spPr>
          <a:xfrm>
            <a:off x="10370300" y="515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5"/>
          <p:cNvSpPr/>
          <p:nvPr/>
        </p:nvSpPr>
        <p:spPr>
          <a:xfrm>
            <a:off x="309033" y="36467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5"/>
          <p:cNvSpPr/>
          <p:nvPr/>
        </p:nvSpPr>
        <p:spPr>
          <a:xfrm>
            <a:off x="3868600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5"/>
          <p:cNvSpPr/>
          <p:nvPr/>
        </p:nvSpPr>
        <p:spPr>
          <a:xfrm>
            <a:off x="5111600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41403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44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164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"/>
          <p:cNvSpPr/>
          <p:nvPr/>
        </p:nvSpPr>
        <p:spPr>
          <a:xfrm rot="10800000" flipH="1">
            <a:off x="9974848" y="-1452376"/>
            <a:ext cx="3872800" cy="38728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8"/>
          <p:cNvSpPr/>
          <p:nvPr/>
        </p:nvSpPr>
        <p:spPr>
          <a:xfrm rot="10800000" flipH="1">
            <a:off x="10109204" y="-1553628"/>
            <a:ext cx="3872800" cy="38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8"/>
          <p:cNvSpPr/>
          <p:nvPr/>
        </p:nvSpPr>
        <p:spPr>
          <a:xfrm>
            <a:off x="564700" y="52387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8"/>
          <p:cNvSpPr/>
          <p:nvPr/>
        </p:nvSpPr>
        <p:spPr>
          <a:xfrm>
            <a:off x="11585000" y="4946400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8"/>
          <p:cNvSpPr/>
          <p:nvPr/>
        </p:nvSpPr>
        <p:spPr>
          <a:xfrm>
            <a:off x="-1020167" y="13138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8"/>
          <p:cNvSpPr/>
          <p:nvPr/>
        </p:nvSpPr>
        <p:spPr>
          <a:xfrm>
            <a:off x="9128533" y="2794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8"/>
          <p:cNvSpPr/>
          <p:nvPr/>
        </p:nvSpPr>
        <p:spPr>
          <a:xfrm>
            <a:off x="309033" y="36467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8"/>
          <p:cNvSpPr/>
          <p:nvPr/>
        </p:nvSpPr>
        <p:spPr>
          <a:xfrm>
            <a:off x="11624648" y="593194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916687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9"/>
          <p:cNvSpPr/>
          <p:nvPr/>
        </p:nvSpPr>
        <p:spPr>
          <a:xfrm>
            <a:off x="-394867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9"/>
          <p:cNvSpPr/>
          <p:nvPr/>
        </p:nvSpPr>
        <p:spPr>
          <a:xfrm>
            <a:off x="11318467" y="-360133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>
            <a:off x="10186833" y="515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>
            <a:off x="282333" y="9246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>
            <a:off x="11218467" y="1497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9"/>
          <p:cNvSpPr/>
          <p:nvPr/>
        </p:nvSpPr>
        <p:spPr>
          <a:xfrm>
            <a:off x="1231033" y="1468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9"/>
          <p:cNvSpPr/>
          <p:nvPr/>
        </p:nvSpPr>
        <p:spPr>
          <a:xfrm>
            <a:off x="11318467" y="5687192"/>
            <a:ext cx="473200" cy="4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9"/>
          <p:cNvSpPr/>
          <p:nvPr/>
        </p:nvSpPr>
        <p:spPr>
          <a:xfrm>
            <a:off x="9204800" y="5884000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588292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30"/>
          <p:cNvGrpSpPr/>
          <p:nvPr/>
        </p:nvGrpSpPr>
        <p:grpSpPr>
          <a:xfrm rot="10800000">
            <a:off x="-2414718" y="1441973"/>
            <a:ext cx="4007156" cy="3974052"/>
            <a:chOff x="7481136" y="-1165221"/>
            <a:chExt cx="3005367" cy="2980539"/>
          </a:xfrm>
        </p:grpSpPr>
        <p:sp>
          <p:nvSpPr>
            <p:cNvPr id="414" name="Google Shape;414;p30"/>
            <p:cNvSpPr/>
            <p:nvPr/>
          </p:nvSpPr>
          <p:spPr>
            <a:xfrm rot="10800000" flipH="1">
              <a:off x="7481136" y="-1089282"/>
              <a:ext cx="2904600" cy="29046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0"/>
            <p:cNvSpPr/>
            <p:nvPr/>
          </p:nvSpPr>
          <p:spPr>
            <a:xfrm rot="10800000" flipH="1">
              <a:off x="7581903" y="-1165221"/>
              <a:ext cx="2904600" cy="2904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6" name="Google Shape;416;p30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30"/>
          <p:cNvSpPr/>
          <p:nvPr/>
        </p:nvSpPr>
        <p:spPr>
          <a:xfrm>
            <a:off x="10123400" y="58514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30"/>
          <p:cNvSpPr/>
          <p:nvPr/>
        </p:nvSpPr>
        <p:spPr>
          <a:xfrm>
            <a:off x="757333" y="6137995"/>
            <a:ext cx="492800" cy="469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30"/>
          <p:cNvSpPr/>
          <p:nvPr/>
        </p:nvSpPr>
        <p:spPr>
          <a:xfrm>
            <a:off x="479867" y="7588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0"/>
          <p:cNvSpPr/>
          <p:nvPr/>
        </p:nvSpPr>
        <p:spPr>
          <a:xfrm>
            <a:off x="11248700" y="40627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0"/>
          <p:cNvSpPr/>
          <p:nvPr/>
        </p:nvSpPr>
        <p:spPr>
          <a:xfrm>
            <a:off x="11298700" y="4330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56333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225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57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159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400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552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855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6905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699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115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020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385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29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44505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5434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69976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08462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199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8146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224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93678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72721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97753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45111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275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73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3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9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6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70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5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nton"/>
              <a:buNone/>
              <a:defRPr sz="24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22819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41313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34323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12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2.xml"/><Relationship Id="rId18" Type="http://schemas.openxmlformats.org/officeDocument/2006/relationships/image" Target="../media/image44.png"/><Relationship Id="rId3" Type="http://schemas.openxmlformats.org/officeDocument/2006/relationships/image" Target="../media/image22.png"/><Relationship Id="rId21" Type="http://schemas.openxmlformats.org/officeDocument/2006/relationships/image" Target="../media/image33.jp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17" Type="http://schemas.openxmlformats.org/officeDocument/2006/relationships/slide" Target="slide14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11" Type="http://schemas.openxmlformats.org/officeDocument/2006/relationships/slide" Target="slide16.xml"/><Relationship Id="rId5" Type="http://schemas.openxmlformats.org/officeDocument/2006/relationships/image" Target="../media/image36.png"/><Relationship Id="rId15" Type="http://schemas.openxmlformats.org/officeDocument/2006/relationships/slide" Target="slide13.xml"/><Relationship Id="rId10" Type="http://schemas.openxmlformats.org/officeDocument/2006/relationships/image" Target="../media/image40.png"/><Relationship Id="rId19" Type="http://schemas.openxmlformats.org/officeDocument/2006/relationships/slide" Target="slide15.xml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11.xml"/><Relationship Id="rId5" Type="http://schemas.openxmlformats.org/officeDocument/2006/relationships/image" Target="../media/image22.png"/><Relationship Id="rId10" Type="http://schemas.openxmlformats.org/officeDocument/2006/relationships/image" Target="../media/image33.jpg"/><Relationship Id="rId4" Type="http://schemas.microsoft.com/office/2007/relationships/hdphoto" Target="../media/hdphoto3.wdp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microsoft.com/office/2007/relationships/hdphoto" Target="../media/hdphoto4.wdp"/><Relationship Id="rId4" Type="http://schemas.openxmlformats.org/officeDocument/2006/relationships/slide" Target="slide11.xml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11.xml"/><Relationship Id="rId5" Type="http://schemas.openxmlformats.org/officeDocument/2006/relationships/image" Target="../media/image22.png"/><Relationship Id="rId10" Type="http://schemas.openxmlformats.org/officeDocument/2006/relationships/image" Target="../media/image33.jpg"/><Relationship Id="rId4" Type="http://schemas.microsoft.com/office/2007/relationships/hdphoto" Target="../media/hdphoto5.wdp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11.xml"/><Relationship Id="rId5" Type="http://schemas.openxmlformats.org/officeDocument/2006/relationships/image" Target="../media/image22.png"/><Relationship Id="rId10" Type="http://schemas.openxmlformats.org/officeDocument/2006/relationships/image" Target="../media/image33.jpg"/><Relationship Id="rId4" Type="http://schemas.microsoft.com/office/2007/relationships/hdphoto" Target="../media/hdphoto6.wdp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7.wdp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9.wdp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hyperlink" Target="https://www.hoc10.vn/doc-sach/toan-1/1/3/102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hyperlink" Target="https://www.hoc10.vn/doc-sach/toan-1/1/3/102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hyperlink" Target="https://www.hoc10.vn/doc-sach/toan-1/1/3/102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hyperlink" Target="https://www.hoc10.vn/doc-sach/toan-1/1/3/102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33.jpg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46: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100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0D56CE-6A6B-6E8F-FFFC-48B7D3E2BA62}"/>
              </a:ext>
            </a:extLst>
          </p:cNvPr>
          <p:cNvSpPr/>
          <p:nvPr/>
        </p:nvSpPr>
        <p:spPr>
          <a:xfrm>
            <a:off x="2847876" y="1510166"/>
            <a:ext cx="8839200" cy="4896054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Hướng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game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 chậu hoa tương ứng với 1 câu hỏi.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GV click vào chậu hoa để hiển thị câu hỏi tương ứng.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ô đáp án để chọn đáp án đúng.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 khi chọn đáp án đúng, GV click vào mũi tên "Quay về" để về màn hình chọn chậu hoa.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chậu hoa tiếp theo để tiếp tục trò chơi.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Google Shape;251;p1">
            <a:extLst>
              <a:ext uri="{FF2B5EF4-FFF2-40B4-BE49-F238E27FC236}">
                <a16:creationId xmlns:a16="http://schemas.microsoft.com/office/drawing/2014/main" id="{69AD57FB-3A75-ED4A-2CAD-3D77A5E3A212}"/>
              </a:ext>
            </a:extLst>
          </p:cNvPr>
          <p:cNvSpPr txBox="1"/>
          <p:nvPr/>
        </p:nvSpPr>
        <p:spPr>
          <a:xfrm>
            <a:off x="113525" y="313413"/>
            <a:ext cx="116144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TƯỚI HOA TRONG CHẬU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A5A344-25EF-5B32-F4D6-F9394A0E4980}"/>
              </a:ext>
            </a:extLst>
          </p:cNvPr>
          <p:cNvGrpSpPr/>
          <p:nvPr/>
        </p:nvGrpSpPr>
        <p:grpSpPr>
          <a:xfrm>
            <a:off x="0" y="3132899"/>
            <a:ext cx="3303142" cy="3546744"/>
            <a:chOff x="232688" y="272611"/>
            <a:chExt cx="5023006" cy="6360793"/>
          </a:xfrm>
        </p:grpSpPr>
        <p:pic>
          <p:nvPicPr>
            <p:cNvPr id="241" name="Google Shape;241;p1"/>
            <p:cNvPicPr preferRelativeResize="0"/>
            <p:nvPr/>
          </p:nvPicPr>
          <p:blipFill rotWithShape="1">
            <a:blip r:embed="rId4">
              <a:alphaModFix/>
            </a:blip>
            <a:srcRect l="17884"/>
            <a:stretch/>
          </p:blipFill>
          <p:spPr>
            <a:xfrm>
              <a:off x="1398786" y="3659368"/>
              <a:ext cx="3273511" cy="27623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2185" y="5026726"/>
              <a:ext cx="2154199" cy="1532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0055" y="272611"/>
              <a:ext cx="1381677" cy="949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546513" y="2100873"/>
              <a:ext cx="2852049" cy="3116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35550" y="5397441"/>
              <a:ext cx="1616673" cy="117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79863" y="5397441"/>
              <a:ext cx="1699891" cy="1235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212649" y="5054319"/>
              <a:ext cx="1836987" cy="1504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035541" y="5054319"/>
              <a:ext cx="2220153" cy="1579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32688" y="917483"/>
              <a:ext cx="1515395" cy="144530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7D388B0-284E-3399-09F4-26B9B67078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7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80942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149" y="6164342"/>
            <a:ext cx="1334281" cy="6888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"/>
          <p:cNvGrpSpPr/>
          <p:nvPr/>
        </p:nvGrpSpPr>
        <p:grpSpPr>
          <a:xfrm>
            <a:off x="-33848" y="5410626"/>
            <a:ext cx="1621971" cy="1447375"/>
            <a:chOff x="12922445" y="7368188"/>
            <a:chExt cx="2432955" cy="2171063"/>
          </a:xfrm>
        </p:grpSpPr>
        <p:pic>
          <p:nvPicPr>
            <p:cNvPr id="263" name="Google Shape;26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"/>
            <p:cNvPicPr preferRelativeResize="0"/>
            <p:nvPr/>
          </p:nvPicPr>
          <p:blipFill rotWithShape="1">
            <a:blip r:embed="rId6">
              <a:alphaModFix/>
            </a:blip>
            <a:srcRect l="218" r="219"/>
            <a:stretch/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Google Shape;26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1033">
            <a:off x="3438846" y="154814"/>
            <a:ext cx="886927" cy="89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0573" y="279239"/>
            <a:ext cx="1024069" cy="80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26391" y="186169"/>
            <a:ext cx="696352" cy="49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41856" y="599193"/>
            <a:ext cx="407605" cy="30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452429" y="6164342"/>
            <a:ext cx="642256" cy="57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4831" y="1493981"/>
            <a:ext cx="1987468" cy="2798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932940" y="1356720"/>
            <a:ext cx="2206943" cy="290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279332" y="3378084"/>
            <a:ext cx="1298561" cy="320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>
            <a:hlinkClick r:id="rId19" action="ppaction://hlinksldjump"/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257795" y="3651330"/>
            <a:ext cx="1987468" cy="285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1D82CF-F4CD-AE4D-3AC5-6B9D6D4E6A7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D16CED-EF33-C080-F97B-AA4450C099CB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accent6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Hình ảnh 16">
            <a:extLst>
              <a:ext uri="{FF2B5EF4-FFF2-40B4-BE49-F238E27FC236}">
                <a16:creationId xmlns:a16="http://schemas.microsoft.com/office/drawing/2014/main" id="{749CA169-3E47-E54B-CEBD-31981D9E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6" b="89623" l="7634" r="90840">
                        <a14:foregroundMark x1="8015" y1="33962" x2="8015" y2="52830"/>
                        <a14:foregroundMark x1="10687" y1="31132" x2="32443" y2="37264"/>
                        <a14:foregroundMark x1="20992" y1="38208" x2="35878" y2="52358"/>
                        <a14:foregroundMark x1="90458" y1="50000" x2="90840" y2="608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4560" y="266264"/>
            <a:ext cx="3734754" cy="2467220"/>
          </a:xfrm>
          <a:prstGeom prst="rect">
            <a:avLst/>
          </a:prstGeom>
        </p:spPr>
      </p:pic>
      <p:pic>
        <p:nvPicPr>
          <p:cNvPr id="280" name="Google Shape;280;p3"/>
          <p:cNvPicPr preferRelativeResize="0"/>
          <p:nvPr/>
        </p:nvPicPr>
        <p:blipFill rotWithShape="1">
          <a:blip r:embed="rId5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AB26B904-3EA9-C8A8-306E-B83B4CE9D5C8}"/>
              </a:ext>
            </a:extLst>
          </p:cNvPr>
          <p:cNvSpPr/>
          <p:nvPr/>
        </p:nvSpPr>
        <p:spPr>
          <a:xfrm>
            <a:off x="3632830" y="3267186"/>
            <a:ext cx="4142232" cy="1426464"/>
          </a:xfrm>
          <a:prstGeom prst="wedgeEllipseCallout">
            <a:avLst>
              <a:gd name="adj1" fmla="val -44012"/>
              <a:gd name="adj2" fmla="val 88942"/>
            </a:avLst>
          </a:prstGeom>
          <a:ln>
            <a:solidFill>
              <a:schemeClr val="accent6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65, 66, 67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77DFB99-EAC1-A96B-018C-FC209501BB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3942EF-6FF3-ACF2-9AEF-2809B06DC7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E8C0EF1D-ABBF-7496-441D-4D4042D4A1B5}"/>
              </a:ext>
            </a:extLst>
          </p:cNvPr>
          <p:cNvSpPr/>
          <p:nvPr/>
        </p:nvSpPr>
        <p:spPr>
          <a:xfrm>
            <a:off x="3632830" y="3267186"/>
            <a:ext cx="4142232" cy="1426464"/>
          </a:xfrm>
          <a:prstGeom prst="wedgeEllipseCallout">
            <a:avLst>
              <a:gd name="adj1" fmla="val -44012"/>
              <a:gd name="adj2" fmla="val 88942"/>
            </a:avLst>
          </a:prstGeom>
          <a:ln>
            <a:solidFill>
              <a:schemeClr val="accent6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69, 70, 71</a:t>
            </a:r>
            <a:endParaRPr lang="en-US" sz="3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129208-9D3E-445F-C700-8026F9066B06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accent6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Hình ảnh 14">
            <a:extLst>
              <a:ext uri="{FF2B5EF4-FFF2-40B4-BE49-F238E27FC236}">
                <a16:creationId xmlns:a16="http://schemas.microsoft.com/office/drawing/2014/main" id="{CA1A5072-7F60-8A02-9384-4E7D772B59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3" b="89573" l="9408" r="89895">
                        <a14:foregroundMark x1="10453" y1="31280" x2="9408" y2="47393"/>
                        <a14:foregroundMark x1="16725" y1="24171" x2="40418" y2="37441"/>
                        <a14:foregroundMark x1="13240" y1="33175" x2="35192" y2="37441"/>
                        <a14:foregroundMark x1="31010" y1="27488" x2="35540" y2="469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8623" y="412789"/>
            <a:ext cx="3734754" cy="23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4E8A7A5-1E8E-26C6-59A3-FC2879AC9708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accent6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Hình ảnh 13">
            <a:extLst>
              <a:ext uri="{FF2B5EF4-FFF2-40B4-BE49-F238E27FC236}">
                <a16:creationId xmlns:a16="http://schemas.microsoft.com/office/drawing/2014/main" id="{4D0B1315-5B94-3682-3846-EE4B5EFB0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80" b="89944" l="9864" r="89796">
                        <a14:foregroundMark x1="17687" y1="29050" x2="34354" y2="35754"/>
                        <a14:foregroundMark x1="19388" y1="8380" x2="19388" y2="8380"/>
                        <a14:foregroundMark x1="30272" y1="26816" x2="35714" y2="40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3097" y="386113"/>
            <a:ext cx="4085806" cy="2201276"/>
          </a:xfrm>
          <a:prstGeom prst="rect">
            <a:avLst/>
          </a:prstGeom>
        </p:spPr>
      </p:pic>
      <p:pic>
        <p:nvPicPr>
          <p:cNvPr id="280" name="Google Shape;280;p3"/>
          <p:cNvPicPr preferRelativeResize="0"/>
          <p:nvPr/>
        </p:nvPicPr>
        <p:blipFill rotWithShape="1">
          <a:blip r:embed="rId5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C42514-C03B-6D14-E622-9F89FBCD6A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4E89A375-6D8B-3B10-EAAD-C17B1792CD34}"/>
              </a:ext>
            </a:extLst>
          </p:cNvPr>
          <p:cNvSpPr/>
          <p:nvPr/>
        </p:nvSpPr>
        <p:spPr>
          <a:xfrm>
            <a:off x="3632830" y="3267186"/>
            <a:ext cx="4142232" cy="1426464"/>
          </a:xfrm>
          <a:prstGeom prst="wedgeEllipseCallout">
            <a:avLst>
              <a:gd name="adj1" fmla="val -44012"/>
              <a:gd name="adj2" fmla="val 88942"/>
            </a:avLst>
          </a:prstGeom>
          <a:ln>
            <a:solidFill>
              <a:schemeClr val="accent6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88, 89, 90</a:t>
            </a:r>
          </a:p>
        </p:txBody>
      </p:sp>
    </p:spTree>
    <p:extLst>
      <p:ext uri="{BB962C8B-B14F-4D97-AF65-F5344CB8AC3E}">
        <p14:creationId xmlns:p14="http://schemas.microsoft.com/office/powerpoint/2010/main" val="2112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83D49D-BBCA-ADBD-3278-63D37ED72C7A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accent6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Hình ảnh 5">
            <a:extLst>
              <a:ext uri="{FF2B5EF4-FFF2-40B4-BE49-F238E27FC236}">
                <a16:creationId xmlns:a16="http://schemas.microsoft.com/office/drawing/2014/main" id="{BDFCB68D-0A4F-AB14-6D0B-AA66B31BB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89583" l="9063" r="90000">
                        <a14:foregroundMark x1="13125" y1="36979" x2="33750" y2="43229"/>
                        <a14:foregroundMark x1="17813" y1="26563" x2="34688" y2="46875"/>
                        <a14:foregroundMark x1="30625" y1="33854" x2="17500" y2="48438"/>
                        <a14:foregroundMark x1="15625" y1="26042" x2="18750" y2="48438"/>
                        <a14:foregroundMark x1="9063" y1="47917" x2="9063" y2="47917"/>
                        <a14:foregroundMark x1="10000" y1="54167" x2="10000" y2="54167"/>
                        <a14:foregroundMark x1="9063" y1="47917" x2="9063" y2="55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3097" y="259746"/>
            <a:ext cx="4085806" cy="2247869"/>
          </a:xfrm>
          <a:prstGeom prst="rect">
            <a:avLst/>
          </a:prstGeom>
        </p:spPr>
      </p:pic>
      <p:pic>
        <p:nvPicPr>
          <p:cNvPr id="280" name="Google Shape;280;p3"/>
          <p:cNvPicPr preferRelativeResize="0"/>
          <p:nvPr/>
        </p:nvPicPr>
        <p:blipFill rotWithShape="1">
          <a:blip r:embed="rId5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189C9A-0B13-EAFF-FE0B-1BE8B8D290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D029F8B5-F0DF-4195-268F-E444D3B05A99}"/>
              </a:ext>
            </a:extLst>
          </p:cNvPr>
          <p:cNvSpPr/>
          <p:nvPr/>
        </p:nvSpPr>
        <p:spPr>
          <a:xfrm>
            <a:off x="3632830" y="3267186"/>
            <a:ext cx="4142232" cy="1426464"/>
          </a:xfrm>
          <a:prstGeom prst="wedgeEllipseCallout">
            <a:avLst>
              <a:gd name="adj1" fmla="val -44012"/>
              <a:gd name="adj2" fmla="val 88942"/>
            </a:avLst>
          </a:prstGeom>
          <a:ln>
            <a:solidFill>
              <a:schemeClr val="accent6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98, 99, 100</a:t>
            </a:r>
          </a:p>
        </p:txBody>
      </p:sp>
    </p:spTree>
    <p:extLst>
      <p:ext uri="{BB962C8B-B14F-4D97-AF65-F5344CB8AC3E}">
        <p14:creationId xmlns:p14="http://schemas.microsoft.com/office/powerpoint/2010/main" val="15927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ED255-0945-A4C9-4366-C72DF94AD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C05D3CD-BEAC-486D-2D00-AC1774784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8" y="401782"/>
            <a:ext cx="12192001" cy="6456218"/>
          </a:xfrm>
          <a:prstGeom prst="rect">
            <a:avLst/>
          </a:prstGeom>
        </p:spPr>
      </p:pic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id="{881F0CCF-BB3A-DA08-5C82-B197755431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EEAEF6C-BBC9-B537-5B08-E56EF97CE2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2935" r="27387" b="5743"/>
          <a:stretch/>
        </p:blipFill>
        <p:spPr>
          <a:xfrm>
            <a:off x="797069" y="1693037"/>
            <a:ext cx="10565676" cy="4230537"/>
          </a:xfrm>
          <a:prstGeom prst="rect">
            <a:avLst/>
          </a:prstGeom>
        </p:spPr>
      </p:pic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FF665060-3DBD-BD51-EFB6-3D73DBB5D637}"/>
              </a:ext>
            </a:extLst>
          </p:cNvPr>
          <p:cNvSpPr/>
          <p:nvPr/>
        </p:nvSpPr>
        <p:spPr>
          <a:xfrm>
            <a:off x="9299780" y="3137944"/>
            <a:ext cx="693470" cy="34912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highlight>
                  <a:srgbClr val="FAB6AD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8C749D29-0DFA-F50C-5274-D4A895ACD0A0}"/>
              </a:ext>
            </a:extLst>
          </p:cNvPr>
          <p:cNvSpPr/>
          <p:nvPr/>
        </p:nvSpPr>
        <p:spPr>
          <a:xfrm>
            <a:off x="10578762" y="3066252"/>
            <a:ext cx="693470" cy="34912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highlight>
                  <a:srgbClr val="FAB6AD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CCA986CB-D9C8-2C74-3C02-90D0FC1357BD}"/>
              </a:ext>
            </a:extLst>
          </p:cNvPr>
          <p:cNvSpPr/>
          <p:nvPr/>
        </p:nvSpPr>
        <p:spPr>
          <a:xfrm>
            <a:off x="2147856" y="934426"/>
            <a:ext cx="135542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15556E-532A-D564-1D46-0DC977571A1B}"/>
              </a:ext>
            </a:extLst>
          </p:cNvPr>
          <p:cNvSpPr/>
          <p:nvPr/>
        </p:nvSpPr>
        <p:spPr>
          <a:xfrm>
            <a:off x="1355120" y="947402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C3B58D6B-F8FA-9EE8-A648-85018B7FFDF8}"/>
              </a:ext>
            </a:extLst>
          </p:cNvPr>
          <p:cNvSpPr/>
          <p:nvPr/>
        </p:nvSpPr>
        <p:spPr>
          <a:xfrm>
            <a:off x="1807387" y="2875460"/>
            <a:ext cx="78272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9EC17B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F373DF6-AEF1-5F29-FB14-ACBF392B2265}"/>
              </a:ext>
            </a:extLst>
          </p:cNvPr>
          <p:cNvSpPr/>
          <p:nvPr/>
        </p:nvSpPr>
        <p:spPr>
          <a:xfrm>
            <a:off x="3157720" y="2657346"/>
            <a:ext cx="78272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9EC17B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F5A1C269-DBEA-43D2-A728-43600E048A04}"/>
              </a:ext>
            </a:extLst>
          </p:cNvPr>
          <p:cNvSpPr/>
          <p:nvPr/>
        </p:nvSpPr>
        <p:spPr>
          <a:xfrm>
            <a:off x="2937679" y="487214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highlight>
                  <a:srgbClr val="6F9299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C59350A9-33B1-4122-D4A9-6E57078741D6}"/>
              </a:ext>
            </a:extLst>
          </p:cNvPr>
          <p:cNvSpPr/>
          <p:nvPr/>
        </p:nvSpPr>
        <p:spPr>
          <a:xfrm>
            <a:off x="4321543" y="469893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highlight>
                  <a:srgbClr val="6F9299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F7D768CE-8075-2D01-DC0B-5946868E2111}"/>
              </a:ext>
            </a:extLst>
          </p:cNvPr>
          <p:cNvSpPr/>
          <p:nvPr/>
        </p:nvSpPr>
        <p:spPr>
          <a:xfrm>
            <a:off x="6721138" y="470177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79BDC1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E6EB8023-C346-E93A-1B5A-DA10BA9B5D80}"/>
              </a:ext>
            </a:extLst>
          </p:cNvPr>
          <p:cNvSpPr/>
          <p:nvPr/>
        </p:nvSpPr>
        <p:spPr>
          <a:xfrm>
            <a:off x="7944782" y="4698938"/>
            <a:ext cx="1017489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79BDC1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24945800-C9C1-7266-3621-7BA223B23D90}"/>
              </a:ext>
            </a:extLst>
          </p:cNvPr>
          <p:cNvSpPr/>
          <p:nvPr/>
        </p:nvSpPr>
        <p:spPr>
          <a:xfrm>
            <a:off x="5583949" y="272687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6CE28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F32043B1-9B0C-3FBD-A99B-E97EAF6F9AA9}"/>
              </a:ext>
            </a:extLst>
          </p:cNvPr>
          <p:cNvSpPr/>
          <p:nvPr/>
        </p:nvSpPr>
        <p:spPr>
          <a:xfrm>
            <a:off x="6844405" y="272687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6CE28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99987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856EF0B-BC09-4EA4-A7F5-4D26B62D4A56}"/>
              </a:ext>
            </a:extLst>
          </p:cNvPr>
          <p:cNvSpPr/>
          <p:nvPr/>
        </p:nvSpPr>
        <p:spPr>
          <a:xfrm>
            <a:off x="1922516" y="853579"/>
            <a:ext cx="896455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E40B832A-EA63-4B3B-BA1F-2820334446AC}"/>
              </a:ext>
            </a:extLst>
          </p:cNvPr>
          <p:cNvSpPr/>
          <p:nvPr/>
        </p:nvSpPr>
        <p:spPr>
          <a:xfrm rot="2797815">
            <a:off x="6989764" y="1745479"/>
            <a:ext cx="752402" cy="4552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B87B2904-D46F-4D17-9CA9-32ADA7ABA727}"/>
              </a:ext>
            </a:extLst>
          </p:cNvPr>
          <p:cNvGrpSpPr/>
          <p:nvPr/>
        </p:nvGrpSpPr>
        <p:grpSpPr>
          <a:xfrm>
            <a:off x="1842506" y="1858698"/>
            <a:ext cx="7592466" cy="2979918"/>
            <a:chOff x="1253347" y="1773382"/>
            <a:chExt cx="7738253" cy="2681746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F28558EA-DDF6-4E91-9DE0-603884414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3347" y="1984524"/>
              <a:ext cx="7508910" cy="2470604"/>
            </a:xfrm>
            <a:prstGeom prst="rect">
              <a:avLst/>
            </a:prstGeom>
          </p:spPr>
        </p:pic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C01299F9-C16B-408B-8626-9993AB1F7FF1}"/>
                </a:ext>
              </a:extLst>
            </p:cNvPr>
            <p:cNvSpPr/>
            <p:nvPr/>
          </p:nvSpPr>
          <p:spPr>
            <a:xfrm>
              <a:off x="8423564" y="1773382"/>
              <a:ext cx="568036" cy="4987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87E6CF5-D8C2-45C3-98E5-57B95E115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5" b="95261" l="9524" r="89881">
                        <a14:foregroundMark x1="13095" y1="8531" x2="23810" y2="11374"/>
                        <a14:foregroundMark x1="23214" y1="5213" x2="20833" y2="8531"/>
                        <a14:foregroundMark x1="43452" y1="90995" x2="55952" y2="91469"/>
                        <a14:foregroundMark x1="41071" y1="95261" x2="46429" y2="95261"/>
                        <a14:foregroundMark x1="55357" y1="21327" x2="57738" y2="61137"/>
                        <a14:foregroundMark x1="89881" y1="38389" x2="89881" y2="3838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9353" y="4267200"/>
            <a:ext cx="1842539" cy="2314141"/>
          </a:xfrm>
          <a:prstGeom prst="rect">
            <a:avLst/>
          </a:prstGeom>
        </p:spPr>
      </p:pic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26B63AAC-BAD1-48EE-9684-0E5A82ACF918}"/>
              </a:ext>
            </a:extLst>
          </p:cNvPr>
          <p:cNvSpPr/>
          <p:nvPr/>
        </p:nvSpPr>
        <p:spPr>
          <a:xfrm>
            <a:off x="9705212" y="2799546"/>
            <a:ext cx="1890820" cy="1190995"/>
          </a:xfrm>
          <a:prstGeom prst="wedgeEllipseCallout">
            <a:avLst>
              <a:gd name="adj1" fmla="val -15582"/>
              <a:gd name="adj2" fmla="val 8568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UTM avo"/>
              </a:rPr>
              <a:t>10, 20, …, 90, 100.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7F404944-456F-4959-B0A6-DAA380DA3A0F}"/>
              </a:ext>
            </a:extLst>
          </p:cNvPr>
          <p:cNvSpPr txBox="1"/>
          <p:nvPr/>
        </p:nvSpPr>
        <p:spPr>
          <a:xfrm>
            <a:off x="2438540" y="5009548"/>
            <a:ext cx="726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 (Thân)"/>
              </a:rPr>
              <a:t>Có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tất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cả</a:t>
            </a:r>
            <a:r>
              <a:rPr lang="en-US" sz="3600" dirty="0">
                <a:latin typeface="UTM Avo (Thân)"/>
              </a:rPr>
              <a:t> …… </a:t>
            </a:r>
            <a:r>
              <a:rPr lang="en-US" sz="3600" dirty="0" err="1">
                <a:latin typeface="UTM Avo (Thân)"/>
              </a:rPr>
              <a:t>chiếc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chìa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khóa</a:t>
            </a:r>
            <a:r>
              <a:rPr lang="en-US" sz="3600" dirty="0">
                <a:latin typeface="UTM Avo (Thân)"/>
              </a:rPr>
              <a:t>.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48A5C43D-138C-4A9A-9715-CDDD1D76F5BA}"/>
              </a:ext>
            </a:extLst>
          </p:cNvPr>
          <p:cNvSpPr/>
          <p:nvPr/>
        </p:nvSpPr>
        <p:spPr>
          <a:xfrm>
            <a:off x="4580116" y="5025980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highlight>
                  <a:srgbClr val="FFFFFF"/>
                </a:highlight>
                <a:latin typeface="UTM Avo (Thân)"/>
              </a:rPr>
              <a:t>100</a:t>
            </a:r>
          </a:p>
        </p:txBody>
      </p:sp>
      <p:pic>
        <p:nvPicPr>
          <p:cNvPr id="24" name="图片 7" descr="572005ec0a0c4">
            <a:extLst>
              <a:ext uri="{FF2B5EF4-FFF2-40B4-BE49-F238E27FC236}">
                <a16:creationId xmlns:a16="http://schemas.microsoft.com/office/drawing/2014/main" id="{E97DEBC9-1B1F-48A3-A283-0EC8FA8482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10380547" y="727948"/>
            <a:ext cx="1491029" cy="1001843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3C3E8B8-7330-0009-8B48-79BC3E567C7C}"/>
              </a:ext>
            </a:extLst>
          </p:cNvPr>
          <p:cNvSpPr/>
          <p:nvPr/>
        </p:nvSpPr>
        <p:spPr>
          <a:xfrm>
            <a:off x="2147856" y="934426"/>
            <a:ext cx="791226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chìa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F26456-7647-79CF-AFFD-348C2A0F239B}"/>
              </a:ext>
            </a:extLst>
          </p:cNvPr>
          <p:cNvSpPr/>
          <p:nvPr/>
        </p:nvSpPr>
        <p:spPr>
          <a:xfrm>
            <a:off x="1355120" y="947402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63C0E41-3A4F-406D-B8B2-FD40F322B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976437"/>
            <a:ext cx="9144000" cy="290512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E46DEC5E-7873-4E11-9AA8-ED69F58D77B3}"/>
              </a:ext>
            </a:extLst>
          </p:cNvPr>
          <p:cNvSpPr txBox="1"/>
          <p:nvPr/>
        </p:nvSpPr>
        <p:spPr>
          <a:xfrm>
            <a:off x="2921742" y="5277243"/>
            <a:ext cx="5699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…... </a:t>
            </a:r>
            <a:r>
              <a:rPr lang="en-US" sz="3600" dirty="0" err="1"/>
              <a:t>củ</a:t>
            </a:r>
            <a:r>
              <a:rPr lang="en-US" sz="3600" dirty="0"/>
              <a:t>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rốt</a:t>
            </a:r>
            <a:r>
              <a:rPr lang="en-US" sz="3600" dirty="0"/>
              <a:t>.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11B44CC-C6EF-4EA0-A90B-BC992C58A80B}"/>
              </a:ext>
            </a:extLst>
          </p:cNvPr>
          <p:cNvSpPr/>
          <p:nvPr/>
        </p:nvSpPr>
        <p:spPr>
          <a:xfrm>
            <a:off x="5059172" y="5275874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highlight>
                  <a:srgbClr val="FFFFFF"/>
                </a:highlight>
              </a:rPr>
              <a:t>100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5EF88A6B-EDC4-423B-985E-076D7D174860}"/>
              </a:ext>
            </a:extLst>
          </p:cNvPr>
          <p:cNvSpPr/>
          <p:nvPr/>
        </p:nvSpPr>
        <p:spPr>
          <a:xfrm>
            <a:off x="2670661" y="67496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7" descr="572005ec0a0c4">
            <a:extLst>
              <a:ext uri="{FF2B5EF4-FFF2-40B4-BE49-F238E27FC236}">
                <a16:creationId xmlns:a16="http://schemas.microsoft.com/office/drawing/2014/main" id="{060E1010-82CC-485D-9FD0-2468F4806B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8D58C9C9-9CDA-2DCB-0679-10D04811E6EF}"/>
              </a:ext>
            </a:extLst>
          </p:cNvPr>
          <p:cNvSpPr/>
          <p:nvPr/>
        </p:nvSpPr>
        <p:spPr>
          <a:xfrm>
            <a:off x="2147856" y="934426"/>
            <a:ext cx="791226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củ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rốt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71A426D-A9A7-559B-DF26-56B5E4E06BBD}"/>
              </a:ext>
            </a:extLst>
          </p:cNvPr>
          <p:cNvSpPr/>
          <p:nvPr/>
        </p:nvSpPr>
        <p:spPr>
          <a:xfrm>
            <a:off x="1355120" y="947402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63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CF6BB-8C03-E78A-029A-3DA31BA28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C34F5B8-0A00-528B-19E4-C95BEB13E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31B1E0F9-2FB4-5FF5-26E6-70EC985DA3BD}"/>
              </a:ext>
            </a:extLst>
          </p:cNvPr>
          <p:cNvSpPr/>
          <p:nvPr/>
        </p:nvSpPr>
        <p:spPr>
          <a:xfrm>
            <a:off x="2670661" y="67496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7" descr="572005ec0a0c4">
            <a:extLst>
              <a:ext uri="{FF2B5EF4-FFF2-40B4-BE49-F238E27FC236}">
                <a16:creationId xmlns:a16="http://schemas.microsoft.com/office/drawing/2014/main" id="{2B2BFFCB-DA39-0836-9053-9F40F6A435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8A1EC287-42A1-367B-9ACD-37D2AA72A85A}"/>
              </a:ext>
            </a:extLst>
          </p:cNvPr>
          <p:cNvSpPr/>
          <p:nvPr/>
        </p:nvSpPr>
        <p:spPr>
          <a:xfrm>
            <a:off x="2147856" y="934426"/>
            <a:ext cx="791226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c)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trứng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5011F0-6850-E219-EBAB-EECE1932C69E}"/>
              </a:ext>
            </a:extLst>
          </p:cNvPr>
          <p:cNvSpPr/>
          <p:nvPr/>
        </p:nvSpPr>
        <p:spPr>
          <a:xfrm>
            <a:off x="1355120" y="947402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Hình ảnh 7">
            <a:extLst>
              <a:ext uri="{FF2B5EF4-FFF2-40B4-BE49-F238E27FC236}">
                <a16:creationId xmlns:a16="http://schemas.microsoft.com/office/drawing/2014/main" id="{3304562E-D858-A070-2B2E-F2E4428A6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1929" y="1845950"/>
            <a:ext cx="8860676" cy="2861446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8222B19B-E81E-6FF2-AC41-890665E4A19E}"/>
              </a:ext>
            </a:extLst>
          </p:cNvPr>
          <p:cNvSpPr txBox="1"/>
          <p:nvPr/>
        </p:nvSpPr>
        <p:spPr>
          <a:xfrm>
            <a:off x="3714804" y="5296535"/>
            <a:ext cx="5783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…..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trứng</a:t>
            </a:r>
            <a:r>
              <a:rPr lang="en-US" sz="3600" dirty="0"/>
              <a:t>.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C5D0FB5-5E76-B7C2-757B-97D6EEA939B3}"/>
              </a:ext>
            </a:extLst>
          </p:cNvPr>
          <p:cNvSpPr/>
          <p:nvPr/>
        </p:nvSpPr>
        <p:spPr>
          <a:xfrm>
            <a:off x="6015525" y="5295166"/>
            <a:ext cx="865336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highlight>
                  <a:srgbClr val="FFFFFF"/>
                </a:highlight>
              </a:rPr>
              <a:t>88</a:t>
            </a:r>
          </a:p>
        </p:txBody>
      </p:sp>
    </p:spTree>
    <p:extLst>
      <p:ext uri="{BB962C8B-B14F-4D97-AF65-F5344CB8AC3E}">
        <p14:creationId xmlns:p14="http://schemas.microsoft.com/office/powerpoint/2010/main" val="118742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E29604CE-F2E3-C6DC-9820-1AFB87112B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A4870-6512-EDA5-67A1-981C7C7D1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57565124-989F-2B02-3DDE-31CAFE8B59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7E2B1F30-1F60-E8CF-5029-668FBE0FF5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EBFF2106-1944-50B8-FFED-4B0D3EF55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6987C853-355A-39DF-01BD-78E9267F1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CEBCEAE5-1DDF-99A9-899A-D4F7C1A5C70E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524C7358-D11B-5D27-8819-07DC5F1618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80DAF149-9DA4-B96A-B281-8853271063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8657181-7F10-4D57-B938-AC4F2F2B9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41" y="1898107"/>
            <a:ext cx="2597677" cy="34635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283364C-E120-4F15-9F0C-86F92078B9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165" y="1898107"/>
            <a:ext cx="2597676" cy="3463568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B6553A5-A11B-43A1-B2C3-5A1B59CCF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88" y="1898107"/>
            <a:ext cx="2597677" cy="3463569"/>
          </a:xfrm>
          <a:prstGeom prst="rect">
            <a:avLst/>
          </a:prstGeom>
        </p:spPr>
      </p:pic>
      <p:pic>
        <p:nvPicPr>
          <p:cNvPr id="6" name="Picture 2" descr="Viên sỏi">
            <a:extLst>
              <a:ext uri="{FF2B5EF4-FFF2-40B4-BE49-F238E27FC236}">
                <a16:creationId xmlns:a16="http://schemas.microsoft.com/office/drawing/2014/main" id="{6C823C3C-346A-4791-BB4A-BFD91A8C0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" b="6214"/>
          <a:stretch/>
        </p:blipFill>
        <p:spPr bwMode="auto">
          <a:xfrm>
            <a:off x="8934518" y="1898107"/>
            <a:ext cx="2597676" cy="346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388BAC51-6EBE-FC79-CA57-C0895C505431}"/>
              </a:ext>
            </a:extLst>
          </p:cNvPr>
          <p:cNvSpPr/>
          <p:nvPr/>
        </p:nvSpPr>
        <p:spPr>
          <a:xfrm>
            <a:off x="1885208" y="1031703"/>
            <a:ext cx="84650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Đếm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tế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3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AA86403F-F656-45DA-8560-543FDCA3D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44" y="1448448"/>
            <a:ext cx="3362876" cy="4477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FCE86C-2C86-452C-97F0-F4C25F920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7625" y="761742"/>
            <a:ext cx="4477040" cy="58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9516" y="3110568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CBAA64-AD06-4E8B-9FDA-3008012E5A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r="10221" b="34864"/>
          <a:stretch/>
        </p:blipFill>
        <p:spPr>
          <a:xfrm>
            <a:off x="1076937" y="1545154"/>
            <a:ext cx="10038125" cy="416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6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93413-A591-5658-0B2A-13F16C62F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9852FD5A-9EC1-0295-67CD-821B933201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A65C572B-AFED-9859-8303-EB0C0B859A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E3EB707B-C129-2B10-188D-0DF08AD013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F2357F56-176A-9B82-5FB3-3A9BEF91F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728B0BC4-B2C2-34B6-7461-7C96D5165D1C}"/>
              </a:ext>
            </a:extLst>
          </p:cNvPr>
          <p:cNvSpPr txBox="1"/>
          <p:nvPr/>
        </p:nvSpPr>
        <p:spPr>
          <a:xfrm>
            <a:off x="4876137" y="2197059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KIẾN THỨC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0A396C8C-AA2F-98CC-1E79-755AF8BCC0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42A52549-93AD-BF40-D4B5-29D3A85EA0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66F6B2F6-FFE9-438D-BE08-836AB1E340BC}"/>
              </a:ext>
            </a:extLst>
          </p:cNvPr>
          <p:cNvSpPr txBox="1"/>
          <p:nvPr/>
        </p:nvSpPr>
        <p:spPr>
          <a:xfrm>
            <a:off x="4350432" y="5184051"/>
            <a:ext cx="558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100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trăm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12ACDC40-57F7-4DCA-B279-0DF85545F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989128" y="632582"/>
            <a:ext cx="1712726" cy="1150804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82896624-CED9-45BD-B6C7-DE2E9DDF15D4}"/>
              </a:ext>
            </a:extLst>
          </p:cNvPr>
          <p:cNvSpPr/>
          <p:nvPr/>
        </p:nvSpPr>
        <p:spPr>
          <a:xfrm>
            <a:off x="1671927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81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2E9233DA-55DA-4B66-9179-38D477E8FE71}"/>
              </a:ext>
            </a:extLst>
          </p:cNvPr>
          <p:cNvSpPr/>
          <p:nvPr/>
        </p:nvSpPr>
        <p:spPr>
          <a:xfrm>
            <a:off x="2564762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82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4A602F3E-78B1-4574-A18D-BFD6175F4CA6}"/>
              </a:ext>
            </a:extLst>
          </p:cNvPr>
          <p:cNvSpPr/>
          <p:nvPr/>
        </p:nvSpPr>
        <p:spPr>
          <a:xfrm>
            <a:off x="3457597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83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8267F508-66C0-4AAF-B6B0-52F470B85FC5}"/>
              </a:ext>
            </a:extLst>
          </p:cNvPr>
          <p:cNvSpPr/>
          <p:nvPr/>
        </p:nvSpPr>
        <p:spPr>
          <a:xfrm>
            <a:off x="4350432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84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7C00A48B-7EEF-4E9F-B048-342C8D8CE9DA}"/>
              </a:ext>
            </a:extLst>
          </p:cNvPr>
          <p:cNvSpPr/>
          <p:nvPr/>
        </p:nvSpPr>
        <p:spPr>
          <a:xfrm>
            <a:off x="523555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85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C7442CF5-233C-44F2-B5B4-B3E1DD8C05D8}"/>
              </a:ext>
            </a:extLst>
          </p:cNvPr>
          <p:cNvSpPr/>
          <p:nvPr/>
        </p:nvSpPr>
        <p:spPr>
          <a:xfrm>
            <a:off x="6128391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BFE81957-2DC2-40BD-BCC6-123C2B40329D}"/>
              </a:ext>
            </a:extLst>
          </p:cNvPr>
          <p:cNvSpPr/>
          <p:nvPr/>
        </p:nvSpPr>
        <p:spPr>
          <a:xfrm>
            <a:off x="702122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87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D7AAAEAE-CE5E-47E2-8C99-8035D419744B}"/>
              </a:ext>
            </a:extLst>
          </p:cNvPr>
          <p:cNvSpPr/>
          <p:nvPr/>
        </p:nvSpPr>
        <p:spPr>
          <a:xfrm>
            <a:off x="7914061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88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514ABCC2-F042-4742-A2AF-CB8F8BF99003}"/>
              </a:ext>
            </a:extLst>
          </p:cNvPr>
          <p:cNvSpPr/>
          <p:nvPr/>
        </p:nvSpPr>
        <p:spPr>
          <a:xfrm>
            <a:off x="881691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89</a:t>
            </a: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92078945-889A-4E9B-B21D-80A5A18A417C}"/>
              </a:ext>
            </a:extLst>
          </p:cNvPr>
          <p:cNvSpPr/>
          <p:nvPr/>
        </p:nvSpPr>
        <p:spPr>
          <a:xfrm>
            <a:off x="970591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03D2DF39-6151-4599-BAFD-4A74A3E03D36}"/>
              </a:ext>
            </a:extLst>
          </p:cNvPr>
          <p:cNvSpPr/>
          <p:nvPr/>
        </p:nvSpPr>
        <p:spPr>
          <a:xfrm>
            <a:off x="1671927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91</a:t>
            </a: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D819474C-A02C-4EF3-B970-8983D0D277E8}"/>
              </a:ext>
            </a:extLst>
          </p:cNvPr>
          <p:cNvSpPr/>
          <p:nvPr/>
        </p:nvSpPr>
        <p:spPr>
          <a:xfrm>
            <a:off x="2564762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92</a:t>
            </a: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958D56DB-61CC-43B8-9BBA-0A3FCD3D7E83}"/>
              </a:ext>
            </a:extLst>
          </p:cNvPr>
          <p:cNvSpPr/>
          <p:nvPr/>
        </p:nvSpPr>
        <p:spPr>
          <a:xfrm>
            <a:off x="3457597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93</a:t>
            </a: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780AE6D7-3A83-4DDB-A7F1-C5339AD56DDA}"/>
              </a:ext>
            </a:extLst>
          </p:cNvPr>
          <p:cNvSpPr/>
          <p:nvPr/>
        </p:nvSpPr>
        <p:spPr>
          <a:xfrm>
            <a:off x="4350432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94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844F6600-435E-4879-BA30-F1DBAA5C5C83}"/>
              </a:ext>
            </a:extLst>
          </p:cNvPr>
          <p:cNvSpPr/>
          <p:nvPr/>
        </p:nvSpPr>
        <p:spPr>
          <a:xfrm>
            <a:off x="523555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942309A4-ECBB-49E1-9100-35F48FD541EA}"/>
              </a:ext>
            </a:extLst>
          </p:cNvPr>
          <p:cNvSpPr/>
          <p:nvPr/>
        </p:nvSpPr>
        <p:spPr>
          <a:xfrm>
            <a:off x="6128391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96</a:t>
            </a:r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4D49B41B-4F90-45DD-8496-693B4051EA3E}"/>
              </a:ext>
            </a:extLst>
          </p:cNvPr>
          <p:cNvSpPr/>
          <p:nvPr/>
        </p:nvSpPr>
        <p:spPr>
          <a:xfrm>
            <a:off x="702122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97</a:t>
            </a: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87E675F7-BBBD-4620-8DE7-B1492A91B1CB}"/>
              </a:ext>
            </a:extLst>
          </p:cNvPr>
          <p:cNvSpPr/>
          <p:nvPr/>
        </p:nvSpPr>
        <p:spPr>
          <a:xfrm>
            <a:off x="7914061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98</a:t>
            </a: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DB91B98C-5E40-4005-813E-57BA5B4D6987}"/>
              </a:ext>
            </a:extLst>
          </p:cNvPr>
          <p:cNvSpPr/>
          <p:nvPr/>
        </p:nvSpPr>
        <p:spPr>
          <a:xfrm>
            <a:off x="881691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A6DAFDEB-0C9E-42F4-BA24-CED9C05BD36D}"/>
              </a:ext>
            </a:extLst>
          </p:cNvPr>
          <p:cNvSpPr/>
          <p:nvPr/>
        </p:nvSpPr>
        <p:spPr>
          <a:xfrm>
            <a:off x="970591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5B5E91-8933-4CBD-A061-8A56604367FF}"/>
              </a:ext>
            </a:extLst>
          </p:cNvPr>
          <p:cNvSpPr/>
          <p:nvPr/>
        </p:nvSpPr>
        <p:spPr>
          <a:xfrm>
            <a:off x="9705916" y="4020321"/>
            <a:ext cx="892835" cy="651164"/>
          </a:xfrm>
          <a:prstGeom prst="rect">
            <a:avLst/>
          </a:prstGeom>
          <a:solidFill>
            <a:srgbClr val="FFFF00"/>
          </a:solidFill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467C3D-3E4D-428F-B0BB-0E28CD1E1A33}"/>
              </a:ext>
            </a:extLst>
          </p:cNvPr>
          <p:cNvSpPr/>
          <p:nvPr/>
        </p:nvSpPr>
        <p:spPr>
          <a:xfrm>
            <a:off x="9695896" y="4028548"/>
            <a:ext cx="892800" cy="612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422793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A6066-0015-A1E3-CA99-85B9A8F9D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39779007-2DB8-EF0F-25C4-1996B5D0F5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96604B3E-6645-3FED-476D-BAEC3F48D5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BF332197-F316-D0F6-2309-F9892C05FD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CC507A8B-712E-E4F4-14B4-CB18B6B11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87FBEFE2-5EFB-B679-9567-C0459130B5E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89EC465E-C830-1FDA-C678-9A18A7A478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5EC3B916-ED08-7762-69EF-5DE955983B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7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Hình ảnh 11">
            <a:extLst>
              <a:ext uri="{FF2B5EF4-FFF2-40B4-BE49-F238E27FC236}">
                <a16:creationId xmlns:a16="http://schemas.microsoft.com/office/drawing/2014/main" id="{4CB6A3B0-6D73-6A33-4DFA-89246A9A85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2613" t="16162" r="22010" b="4624"/>
          <a:stretch/>
        </p:blipFill>
        <p:spPr>
          <a:xfrm>
            <a:off x="1249043" y="1329133"/>
            <a:ext cx="8773659" cy="5483149"/>
          </a:xfrm>
          <a:prstGeom prst="rect">
            <a:avLst/>
          </a:prstGeom>
          <a:solidFill>
            <a:srgbClr val="FDE4A6"/>
          </a:solidFill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0C040D5-1286-473E-A9EC-2E1D960364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7990" t="58425" r="5885" b="4624"/>
          <a:stretch/>
        </p:blipFill>
        <p:spPr>
          <a:xfrm>
            <a:off x="10127685" y="4391712"/>
            <a:ext cx="1911926" cy="2382983"/>
          </a:xfrm>
          <a:prstGeom prst="rect">
            <a:avLst/>
          </a:prstGeom>
        </p:spPr>
      </p:pic>
      <p:sp>
        <p:nvSpPr>
          <p:cNvPr id="114" name="Rounded Rectangle 5">
            <a:extLst>
              <a:ext uri="{FF2B5EF4-FFF2-40B4-BE49-F238E27FC236}">
                <a16:creationId xmlns:a16="http://schemas.microsoft.com/office/drawing/2014/main" id="{819EEF2E-11BC-4F47-80BF-E4194FB544D7}"/>
              </a:ext>
            </a:extLst>
          </p:cNvPr>
          <p:cNvSpPr/>
          <p:nvPr/>
        </p:nvSpPr>
        <p:spPr>
          <a:xfrm>
            <a:off x="1607234" y="815713"/>
            <a:ext cx="1045776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6" name="Bong bóng Lời nói: Hình bầu dục 115">
            <a:extLst>
              <a:ext uri="{FF2B5EF4-FFF2-40B4-BE49-F238E27FC236}">
                <a16:creationId xmlns:a16="http://schemas.microsoft.com/office/drawing/2014/main" id="{A7CE7934-0392-4A04-BDA8-2D1F22333056}"/>
              </a:ext>
            </a:extLst>
          </p:cNvPr>
          <p:cNvSpPr/>
          <p:nvPr/>
        </p:nvSpPr>
        <p:spPr>
          <a:xfrm>
            <a:off x="9826985" y="1631335"/>
            <a:ext cx="1808013" cy="2559117"/>
          </a:xfrm>
          <a:prstGeom prst="wedgeEllipseCallout">
            <a:avLst>
              <a:gd name="adj1" fmla="val 18123"/>
              <a:gd name="adj2" fmla="val 728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từ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10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đến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99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hai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chữ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endParaRPr lang="en-US" sz="2200" dirty="0">
              <a:solidFill>
                <a:schemeClr val="tx1"/>
              </a:solidFill>
              <a:latin typeface="UTM avo"/>
            </a:endParaRP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8B972836-9F01-D6C3-27E4-57B91C2A0FA1}"/>
              </a:ext>
            </a:extLst>
          </p:cNvPr>
          <p:cNvSpPr/>
          <p:nvPr/>
        </p:nvSpPr>
        <p:spPr>
          <a:xfrm>
            <a:off x="2367401" y="1528682"/>
            <a:ext cx="649753" cy="394872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C91CCE37-0C85-C73E-4C6B-CA9A858BDF99}"/>
              </a:ext>
            </a:extLst>
          </p:cNvPr>
          <p:cNvSpPr/>
          <p:nvPr/>
        </p:nvSpPr>
        <p:spPr>
          <a:xfrm>
            <a:off x="4888261" y="1525374"/>
            <a:ext cx="649753" cy="394872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E4BF1CD3-F772-9EF1-1DE6-04F594269640}"/>
              </a:ext>
            </a:extLst>
          </p:cNvPr>
          <p:cNvSpPr/>
          <p:nvPr/>
        </p:nvSpPr>
        <p:spPr>
          <a:xfrm>
            <a:off x="5788289" y="1528682"/>
            <a:ext cx="649753" cy="394872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5AE6C64-A167-9AEC-00CA-C5EBFD8F6DA0}"/>
              </a:ext>
            </a:extLst>
          </p:cNvPr>
          <p:cNvSpPr/>
          <p:nvPr/>
        </p:nvSpPr>
        <p:spPr>
          <a:xfrm>
            <a:off x="8301997" y="1536486"/>
            <a:ext cx="649753" cy="394872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576C9499-B536-3429-D743-BB5D90B5BBA8}"/>
              </a:ext>
            </a:extLst>
          </p:cNvPr>
          <p:cNvSpPr/>
          <p:nvPr/>
        </p:nvSpPr>
        <p:spPr>
          <a:xfrm>
            <a:off x="1445108" y="2081658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3329E09-DD85-BAAD-A3FB-EC99D1FDA9D9}"/>
              </a:ext>
            </a:extLst>
          </p:cNvPr>
          <p:cNvSpPr/>
          <p:nvPr/>
        </p:nvSpPr>
        <p:spPr>
          <a:xfrm>
            <a:off x="3979819" y="2081657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BC675AD3-E6B5-DD71-5714-BC70C53221D8}"/>
              </a:ext>
            </a:extLst>
          </p:cNvPr>
          <p:cNvSpPr/>
          <p:nvPr/>
        </p:nvSpPr>
        <p:spPr>
          <a:xfrm>
            <a:off x="6515750" y="2081658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0876B828-3DC1-C9DB-9CFB-6EAAB94A3518}"/>
              </a:ext>
            </a:extLst>
          </p:cNvPr>
          <p:cNvSpPr/>
          <p:nvPr/>
        </p:nvSpPr>
        <p:spPr>
          <a:xfrm>
            <a:off x="9068941" y="2081657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096BED27-96C2-87BD-A116-249DCE0ACF08}"/>
              </a:ext>
            </a:extLst>
          </p:cNvPr>
          <p:cNvSpPr/>
          <p:nvPr/>
        </p:nvSpPr>
        <p:spPr>
          <a:xfrm>
            <a:off x="3141905" y="2622888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0CD91312-9C32-E8AE-D879-CA6EF9ABAF89}"/>
              </a:ext>
            </a:extLst>
          </p:cNvPr>
          <p:cNvSpPr/>
          <p:nvPr/>
        </p:nvSpPr>
        <p:spPr>
          <a:xfrm>
            <a:off x="7379491" y="2623382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D42FE805-8C29-1D67-34E8-2D7194C0FBCF}"/>
              </a:ext>
            </a:extLst>
          </p:cNvPr>
          <p:cNvSpPr/>
          <p:nvPr/>
        </p:nvSpPr>
        <p:spPr>
          <a:xfrm>
            <a:off x="2287467" y="3124357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EC08AD4A-029A-CD12-2714-B63082B20090}"/>
              </a:ext>
            </a:extLst>
          </p:cNvPr>
          <p:cNvSpPr/>
          <p:nvPr/>
        </p:nvSpPr>
        <p:spPr>
          <a:xfrm>
            <a:off x="8223156" y="3130191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D6A0F58B-8C40-D9D1-DA02-2F83FE807195}"/>
              </a:ext>
            </a:extLst>
          </p:cNvPr>
          <p:cNvSpPr/>
          <p:nvPr/>
        </p:nvSpPr>
        <p:spPr>
          <a:xfrm>
            <a:off x="1445108" y="3659583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48AE4955-68A4-347C-4820-5CF81029CFF5}"/>
              </a:ext>
            </a:extLst>
          </p:cNvPr>
          <p:cNvSpPr/>
          <p:nvPr/>
        </p:nvSpPr>
        <p:spPr>
          <a:xfrm>
            <a:off x="9068941" y="3659024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963E929A-0C80-1642-7A6B-EB55556028CB}"/>
              </a:ext>
            </a:extLst>
          </p:cNvPr>
          <p:cNvSpPr/>
          <p:nvPr/>
        </p:nvSpPr>
        <p:spPr>
          <a:xfrm>
            <a:off x="1445108" y="4197927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51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777B6D95-C6FC-6D55-1C24-1B0C27F35977}"/>
              </a:ext>
            </a:extLst>
          </p:cNvPr>
          <p:cNvSpPr/>
          <p:nvPr/>
        </p:nvSpPr>
        <p:spPr>
          <a:xfrm>
            <a:off x="9068941" y="4194275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0C944EF0-C4F4-25AD-46BB-23D3A3F4A399}"/>
              </a:ext>
            </a:extLst>
          </p:cNvPr>
          <p:cNvSpPr/>
          <p:nvPr/>
        </p:nvSpPr>
        <p:spPr>
          <a:xfrm>
            <a:off x="2287467" y="4720033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5F16D4CE-6B73-9699-9673-E7148B335E43}"/>
              </a:ext>
            </a:extLst>
          </p:cNvPr>
          <p:cNvSpPr/>
          <p:nvPr/>
        </p:nvSpPr>
        <p:spPr>
          <a:xfrm>
            <a:off x="8223156" y="4720171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AAF3D9ED-DBD6-8773-2074-AD519C29570C}"/>
              </a:ext>
            </a:extLst>
          </p:cNvPr>
          <p:cNvSpPr/>
          <p:nvPr/>
        </p:nvSpPr>
        <p:spPr>
          <a:xfrm>
            <a:off x="3140273" y="5242757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77" name="Rounded Rectangle 5">
            <a:extLst>
              <a:ext uri="{FF2B5EF4-FFF2-40B4-BE49-F238E27FC236}">
                <a16:creationId xmlns:a16="http://schemas.microsoft.com/office/drawing/2014/main" id="{D3109C02-4472-7B9B-07E9-F9E135562C89}"/>
              </a:ext>
            </a:extLst>
          </p:cNvPr>
          <p:cNvSpPr/>
          <p:nvPr/>
        </p:nvSpPr>
        <p:spPr>
          <a:xfrm>
            <a:off x="7377038" y="5242757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78" name="Rounded Rectangle 5">
            <a:extLst>
              <a:ext uri="{FF2B5EF4-FFF2-40B4-BE49-F238E27FC236}">
                <a16:creationId xmlns:a16="http://schemas.microsoft.com/office/drawing/2014/main" id="{CD8DCA64-DFD3-8001-8FA1-A87B50657619}"/>
              </a:ext>
            </a:extLst>
          </p:cNvPr>
          <p:cNvSpPr/>
          <p:nvPr/>
        </p:nvSpPr>
        <p:spPr>
          <a:xfrm>
            <a:off x="1441687" y="5762269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115" name="Rounded Rectangle 5">
            <a:extLst>
              <a:ext uri="{FF2B5EF4-FFF2-40B4-BE49-F238E27FC236}">
                <a16:creationId xmlns:a16="http://schemas.microsoft.com/office/drawing/2014/main" id="{28BAAB0F-2D27-BFB4-9C5E-0F7520DD5710}"/>
              </a:ext>
            </a:extLst>
          </p:cNvPr>
          <p:cNvSpPr/>
          <p:nvPr/>
        </p:nvSpPr>
        <p:spPr>
          <a:xfrm>
            <a:off x="3979819" y="5762269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17" name="Rounded Rectangle 5">
            <a:extLst>
              <a:ext uri="{FF2B5EF4-FFF2-40B4-BE49-F238E27FC236}">
                <a16:creationId xmlns:a16="http://schemas.microsoft.com/office/drawing/2014/main" id="{2B6427A9-EB8C-8AAD-95D2-5624E07019AB}"/>
              </a:ext>
            </a:extLst>
          </p:cNvPr>
          <p:cNvSpPr/>
          <p:nvPr/>
        </p:nvSpPr>
        <p:spPr>
          <a:xfrm>
            <a:off x="6502363" y="5762269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87</a:t>
            </a:r>
          </a:p>
        </p:txBody>
      </p:sp>
      <p:sp>
        <p:nvSpPr>
          <p:cNvPr id="118" name="Rounded Rectangle 5">
            <a:extLst>
              <a:ext uri="{FF2B5EF4-FFF2-40B4-BE49-F238E27FC236}">
                <a16:creationId xmlns:a16="http://schemas.microsoft.com/office/drawing/2014/main" id="{E1BB103F-D5EE-7755-4A7F-DA9DFCCE558D}"/>
              </a:ext>
            </a:extLst>
          </p:cNvPr>
          <p:cNvSpPr/>
          <p:nvPr/>
        </p:nvSpPr>
        <p:spPr>
          <a:xfrm>
            <a:off x="9068941" y="5762269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19" name="Rounded Rectangle 5">
            <a:extLst>
              <a:ext uri="{FF2B5EF4-FFF2-40B4-BE49-F238E27FC236}">
                <a16:creationId xmlns:a16="http://schemas.microsoft.com/office/drawing/2014/main" id="{7AB88909-3B75-2102-1DF3-1E3316FCB411}"/>
              </a:ext>
            </a:extLst>
          </p:cNvPr>
          <p:cNvSpPr/>
          <p:nvPr/>
        </p:nvSpPr>
        <p:spPr>
          <a:xfrm>
            <a:off x="2283099" y="6289426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92</a:t>
            </a:r>
          </a:p>
        </p:txBody>
      </p:sp>
      <p:sp>
        <p:nvSpPr>
          <p:cNvPr id="120" name="Rounded Rectangle 5">
            <a:extLst>
              <a:ext uri="{FF2B5EF4-FFF2-40B4-BE49-F238E27FC236}">
                <a16:creationId xmlns:a16="http://schemas.microsoft.com/office/drawing/2014/main" id="{B817187B-6A52-E07B-4104-7744D678D9BE}"/>
              </a:ext>
            </a:extLst>
          </p:cNvPr>
          <p:cNvSpPr/>
          <p:nvPr/>
        </p:nvSpPr>
        <p:spPr>
          <a:xfrm>
            <a:off x="4826231" y="6289426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122" name="Rounded Rectangle 5">
            <a:extLst>
              <a:ext uri="{FF2B5EF4-FFF2-40B4-BE49-F238E27FC236}">
                <a16:creationId xmlns:a16="http://schemas.microsoft.com/office/drawing/2014/main" id="{4D8D54E6-4F54-05F5-98F0-A1CD7329EFA6}"/>
              </a:ext>
            </a:extLst>
          </p:cNvPr>
          <p:cNvSpPr/>
          <p:nvPr/>
        </p:nvSpPr>
        <p:spPr>
          <a:xfrm>
            <a:off x="8238611" y="6289426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99</a:t>
            </a:r>
          </a:p>
        </p:txBody>
      </p:sp>
      <p:sp>
        <p:nvSpPr>
          <p:cNvPr id="121" name="Rounded Rectangle 5">
            <a:extLst>
              <a:ext uri="{FF2B5EF4-FFF2-40B4-BE49-F238E27FC236}">
                <a16:creationId xmlns:a16="http://schemas.microsoft.com/office/drawing/2014/main" id="{C9E92B4C-5025-540A-113A-4B78540E8A4A}"/>
              </a:ext>
            </a:extLst>
          </p:cNvPr>
          <p:cNvSpPr/>
          <p:nvPr/>
        </p:nvSpPr>
        <p:spPr>
          <a:xfrm>
            <a:off x="5707738" y="6289426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96</a:t>
            </a:r>
          </a:p>
        </p:txBody>
      </p:sp>
      <p:sp>
        <p:nvSpPr>
          <p:cNvPr id="123" name="Rounded Rectangle 5">
            <a:extLst>
              <a:ext uri="{FF2B5EF4-FFF2-40B4-BE49-F238E27FC236}">
                <a16:creationId xmlns:a16="http://schemas.microsoft.com/office/drawing/2014/main" id="{39C96F9C-7A9C-C2F2-9F8E-132CCD2C233A}"/>
              </a:ext>
            </a:extLst>
          </p:cNvPr>
          <p:cNvSpPr/>
          <p:nvPr/>
        </p:nvSpPr>
        <p:spPr>
          <a:xfrm>
            <a:off x="1273480" y="692391"/>
            <a:ext cx="1045776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100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A8CB49BA-F20E-F22D-FB08-546EC45A4905}"/>
              </a:ext>
            </a:extLst>
          </p:cNvPr>
          <p:cNvSpPr/>
          <p:nvPr/>
        </p:nvSpPr>
        <p:spPr>
          <a:xfrm>
            <a:off x="480744" y="705367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77" grpId="0" animBg="1"/>
      <p:bldP spid="78" grpId="0" animBg="1"/>
      <p:bldP spid="115" grpId="0" animBg="1"/>
      <p:bldP spid="117" grpId="0" animBg="1"/>
      <p:bldP spid="118" grpId="0" animBg="1"/>
      <p:bldP spid="119" grpId="0" animBg="1"/>
      <p:bldP spid="120" grpId="0" animBg="1"/>
      <p:bldP spid="122" grpId="0" animBg="1"/>
      <p:bldP spid="121" grpId="0" animBg="1"/>
      <p:bldP spid="123" grpId="0"/>
      <p:bldP spid="1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94" y="401782"/>
            <a:ext cx="12192001" cy="6456218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493C8BD1-6B3E-739E-098D-8A4A8586B9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2935" r="27387" b="5743"/>
          <a:stretch/>
        </p:blipFill>
        <p:spPr>
          <a:xfrm>
            <a:off x="797069" y="1693037"/>
            <a:ext cx="10565676" cy="4230537"/>
          </a:xfrm>
          <a:prstGeom prst="rect">
            <a:avLst/>
          </a:prstGeom>
        </p:spPr>
      </p:pic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C9CC5F34-0CB9-F823-29D2-3F97C3C4A4D4}"/>
              </a:ext>
            </a:extLst>
          </p:cNvPr>
          <p:cNvSpPr/>
          <p:nvPr/>
        </p:nvSpPr>
        <p:spPr>
          <a:xfrm>
            <a:off x="9299780" y="3137944"/>
            <a:ext cx="693470" cy="34912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highlight>
                  <a:srgbClr val="FAB6AD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EC465F52-43B6-79BF-DE0E-6A05CA401883}"/>
              </a:ext>
            </a:extLst>
          </p:cNvPr>
          <p:cNvSpPr/>
          <p:nvPr/>
        </p:nvSpPr>
        <p:spPr>
          <a:xfrm>
            <a:off x="10578762" y="3066252"/>
            <a:ext cx="693470" cy="34912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highlight>
                  <a:srgbClr val="FAB6AD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52</a:t>
            </a:r>
          </a:p>
        </p:txBody>
      </p:sp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id="{03AB881A-4FE3-4424-919E-49B3BF8AE7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FE36E28F-CA9D-4034-A45A-B39253C06E3E}"/>
              </a:ext>
            </a:extLst>
          </p:cNvPr>
          <p:cNvGrpSpPr/>
          <p:nvPr/>
        </p:nvGrpSpPr>
        <p:grpSpPr>
          <a:xfrm>
            <a:off x="8743358" y="4166820"/>
            <a:ext cx="2040194" cy="765156"/>
            <a:chOff x="3991901" y="3438312"/>
            <a:chExt cx="1895667" cy="765156"/>
          </a:xfrm>
        </p:grpSpPr>
        <p:sp>
          <p:nvSpPr>
            <p:cNvPr id="12" name="Bong bóng Ý nghĩ: Hình đám mây 11">
              <a:extLst>
                <a:ext uri="{FF2B5EF4-FFF2-40B4-BE49-F238E27FC236}">
                  <a16:creationId xmlns:a16="http://schemas.microsoft.com/office/drawing/2014/main" id="{8EC50A41-7BAB-4480-9DF9-D7E1CFC19DB7}"/>
                </a:ext>
              </a:extLst>
            </p:cNvPr>
            <p:cNvSpPr/>
            <p:nvPr/>
          </p:nvSpPr>
          <p:spPr>
            <a:xfrm>
              <a:off x="3991901" y="3438312"/>
              <a:ext cx="1743881" cy="765156"/>
            </a:xfrm>
            <a:prstGeom prst="cloudCallout">
              <a:avLst>
                <a:gd name="adj1" fmla="val 48181"/>
                <a:gd name="adj2" fmla="val 8040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3B0B6AAB-98BC-49E6-A70D-FE45ADFF7131}"/>
                </a:ext>
              </a:extLst>
            </p:cNvPr>
            <p:cNvSpPr/>
            <p:nvPr/>
          </p:nvSpPr>
          <p:spPr>
            <a:xfrm>
              <a:off x="4096734" y="3488492"/>
              <a:ext cx="1790834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50, 51, 52</a:t>
              </a:r>
            </a:p>
          </p:txBody>
        </p:sp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02AD3A04-94AB-438E-A543-626ED2A755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1" b="94104" l="9353" r="89209">
                        <a14:foregroundMark x1="51439" y1="80272" x2="73381" y2="91383"/>
                        <a14:foregroundMark x1="47842" y1="85488" x2="58273" y2="90476"/>
                        <a14:foregroundMark x1="61511" y1="45805" x2="50000" y2="86395"/>
                        <a14:foregroundMark x1="50000" y1="86395" x2="50000" y2="86395"/>
                        <a14:foregroundMark x1="48561" y1="90703" x2="73022" y2="92744"/>
                        <a14:foregroundMark x1="47482" y1="94104" x2="74101" y2="9410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6062"/>
          <a:stretch/>
        </p:blipFill>
        <p:spPr>
          <a:xfrm>
            <a:off x="9338951" y="4222576"/>
            <a:ext cx="2647950" cy="2685731"/>
          </a:xfrm>
          <a:prstGeom prst="rect">
            <a:avLst/>
          </a:prstGeom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2D6F9405-6364-50AA-9A70-8AADC97D1317}"/>
              </a:ext>
            </a:extLst>
          </p:cNvPr>
          <p:cNvSpPr/>
          <p:nvPr/>
        </p:nvSpPr>
        <p:spPr>
          <a:xfrm>
            <a:off x="2147856" y="934426"/>
            <a:ext cx="135542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C00AEC-DDE2-5DCA-7747-8A0270330E1A}"/>
              </a:ext>
            </a:extLst>
          </p:cNvPr>
          <p:cNvSpPr/>
          <p:nvPr/>
        </p:nvSpPr>
        <p:spPr>
          <a:xfrm>
            <a:off x="1346574" y="947402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00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5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5681143" y="1007096"/>
            <a:ext cx="6009343" cy="5395472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5459321" y="900072"/>
            <a:ext cx="6046881" cy="5373728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6">
            <a:alphaModFix/>
          </a:blip>
          <a:srcRect l="17884"/>
          <a:stretch/>
        </p:blipFill>
        <p:spPr>
          <a:xfrm>
            <a:off x="1398786" y="3659368"/>
            <a:ext cx="3273511" cy="276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2185" y="5026726"/>
            <a:ext cx="2154199" cy="15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00055" y="272611"/>
            <a:ext cx="1381677" cy="94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49638" y="1317232"/>
            <a:ext cx="981119" cy="60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46513" y="2100873"/>
            <a:ext cx="2852049" cy="311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35550" y="5397441"/>
            <a:ext cx="1616673" cy="117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79863" y="5397441"/>
            <a:ext cx="1699891" cy="123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12649" y="5054319"/>
            <a:ext cx="1836987" cy="150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35541" y="5054319"/>
            <a:ext cx="2220153" cy="157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10276833">
            <a:off x="7160765" y="666015"/>
            <a:ext cx="2643987" cy="66099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5496859" y="2745825"/>
            <a:ext cx="6009343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TƯỚI HOA TRONG CHẬU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grpSp>
        <p:nvGrpSpPr>
          <p:cNvPr id="252" name="Google Shape;252;p1"/>
          <p:cNvGrpSpPr/>
          <p:nvPr/>
        </p:nvGrpSpPr>
        <p:grpSpPr>
          <a:xfrm>
            <a:off x="6709843" y="1844128"/>
            <a:ext cx="3444976" cy="819668"/>
            <a:chOff x="4287584" y="2806482"/>
            <a:chExt cx="5167464" cy="1229503"/>
          </a:xfrm>
        </p:grpSpPr>
        <p:sp>
          <p:nvSpPr>
            <p:cNvPr id="253" name="Google Shape;253;p1"/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"/>
            <p:cNvSpPr txBox="1"/>
            <p:nvPr/>
          </p:nvSpPr>
          <p:spPr>
            <a:xfrm rot="21319842">
              <a:off x="4554204" y="3005736"/>
              <a:ext cx="4700052" cy="830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AFAF7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/>
                  <a:sym typeface="Arial"/>
                </a:rPr>
                <a:t>TRÒ CHƠI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AFAF7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688" y="917483"/>
            <a:ext cx="1515395" cy="144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D05DA-58D4-416E-F780-335D8CA123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5" name="Сute funny background music _ no copyright">
            <a:hlinkClick r:id="" action="ppaction://media"/>
            <a:extLst>
              <a:ext uri="{FF2B5EF4-FFF2-40B4-BE49-F238E27FC236}">
                <a16:creationId xmlns:a16="http://schemas.microsoft.com/office/drawing/2014/main" id="{F2621FF1-896A-5DB9-4B21-9FFD009BF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ol Professor CV by Slidesgo">
  <a:themeElements>
    <a:clrScheme name="Simple Light">
      <a:dk1>
        <a:srgbClr val="FFF0E2"/>
      </a:dk1>
      <a:lt1>
        <a:srgbClr val="FFFFFF"/>
      </a:lt1>
      <a:dk2>
        <a:srgbClr val="CD6363"/>
      </a:dk2>
      <a:lt2>
        <a:srgbClr val="B45F06"/>
      </a:lt2>
      <a:accent1>
        <a:srgbClr val="613609"/>
      </a:accent1>
      <a:accent2>
        <a:srgbClr val="7C93C3"/>
      </a:accent2>
      <a:accent3>
        <a:srgbClr val="EC8585"/>
      </a:accent3>
      <a:accent4>
        <a:srgbClr val="EDC1B1"/>
      </a:accent4>
      <a:accent5>
        <a:srgbClr val="F8B677"/>
      </a:accent5>
      <a:accent6>
        <a:srgbClr val="FFF0E2"/>
      </a:accent6>
      <a:hlink>
        <a:srgbClr val="61360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338</Words>
  <Application>Microsoft Office PowerPoint</Application>
  <PresentationFormat>Widescreen</PresentationFormat>
  <Paragraphs>108</Paragraphs>
  <Slides>25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Calibri</vt:lpstr>
      <vt:lpstr>Aptos</vt:lpstr>
      <vt:lpstr>Open Sans</vt:lpstr>
      <vt:lpstr>Anton</vt:lpstr>
      <vt:lpstr>UTM Avo</vt:lpstr>
      <vt:lpstr>UTM Avo (Thân)</vt:lpstr>
      <vt:lpstr>Times New Roman</vt:lpstr>
      <vt:lpstr>Roboto</vt:lpstr>
      <vt:lpstr>UTM Avo</vt:lpstr>
      <vt:lpstr>2_Office Theme</vt:lpstr>
      <vt:lpstr>3_Office Theme</vt:lpstr>
      <vt:lpstr>Cool Professor CV by Slidesgo</vt:lpstr>
      <vt:lpstr>Theme1</vt:lpstr>
      <vt:lpstr>4_Office Theme</vt:lpstr>
      <vt:lpstr>Tuần 22 Bài 46: Các số đến 100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Loan Nguyễn</cp:lastModifiedBy>
  <cp:revision>96</cp:revision>
  <dcterms:created xsi:type="dcterms:W3CDTF">2021-12-03T11:27:10Z</dcterms:created>
  <dcterms:modified xsi:type="dcterms:W3CDTF">2025-01-07T10:11:20Z</dcterms:modified>
</cp:coreProperties>
</file>