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583" r:id="rId2"/>
    <p:sldId id="528" r:id="rId3"/>
    <p:sldId id="531" r:id="rId4"/>
    <p:sldId id="530" r:id="rId5"/>
    <p:sldId id="529" r:id="rId6"/>
    <p:sldId id="533" r:id="rId7"/>
    <p:sldId id="582" r:id="rId8"/>
    <p:sldId id="259" r:id="rId9"/>
    <p:sldId id="262" r:id="rId10"/>
    <p:sldId id="267" r:id="rId11"/>
    <p:sldId id="264" r:id="rId12"/>
    <p:sldId id="53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C3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912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2/24/2025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144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402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648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275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568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488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684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615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026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086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61" r:id="rId6"/>
    <p:sldLayoutId id="2147483662" r:id="rId7"/>
    <p:sldLayoutId id="2147483665" r:id="rId8"/>
    <p:sldLayoutId id="2147483667" r:id="rId9"/>
    <p:sldLayoutId id="2147483673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23.gif"/><Relationship Id="rId3" Type="http://schemas.openxmlformats.org/officeDocument/2006/relationships/audio" Target="NULL" TargetMode="External"/><Relationship Id="rId21" Type="http://schemas.openxmlformats.org/officeDocument/2006/relationships/image" Target="../media/image41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0.png"/><Relationship Id="rId2" Type="http://schemas.openxmlformats.org/officeDocument/2006/relationships/audio" Target="../media/media1.mp3"/><Relationship Id="rId16" Type="http://schemas.openxmlformats.org/officeDocument/2006/relationships/image" Target="../media/image18.png"/><Relationship Id="rId20" Type="http://schemas.openxmlformats.org/officeDocument/2006/relationships/image" Target="../media/image24.png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36.png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39.png"/><Relationship Id="rId10" Type="http://schemas.openxmlformats.org/officeDocument/2006/relationships/image" Target="../media/image35.png"/><Relationship Id="rId19" Type="http://schemas.openxmlformats.org/officeDocument/2006/relationships/image" Target="../media/image28.gif"/><Relationship Id="rId4" Type="http://schemas.microsoft.com/office/2007/relationships/media" Target="../media/media2.mp3"/><Relationship Id="rId9" Type="http://schemas.openxmlformats.org/officeDocument/2006/relationships/image" Target="../media/image34.png"/><Relationship Id="rId1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44.gif"/><Relationship Id="rId18" Type="http://schemas.openxmlformats.org/officeDocument/2006/relationships/image" Target="../media/image36.png"/><Relationship Id="rId26" Type="http://schemas.openxmlformats.org/officeDocument/2006/relationships/image" Target="../media/image52.gif"/><Relationship Id="rId3" Type="http://schemas.microsoft.com/office/2007/relationships/media" Target="../media/media1.mp3"/><Relationship Id="rId21" Type="http://schemas.openxmlformats.org/officeDocument/2006/relationships/image" Target="../media/image48.png"/><Relationship Id="rId7" Type="http://schemas.openxmlformats.org/officeDocument/2006/relationships/image" Target="../media/image32.png"/><Relationship Id="rId12" Type="http://schemas.openxmlformats.org/officeDocument/2006/relationships/image" Target="../media/image43.gif"/><Relationship Id="rId17" Type="http://schemas.openxmlformats.org/officeDocument/2006/relationships/image" Target="../media/image46.png"/><Relationship Id="rId25" Type="http://schemas.openxmlformats.org/officeDocument/2006/relationships/image" Target="../media/image23.gif"/><Relationship Id="rId2" Type="http://schemas.openxmlformats.org/officeDocument/2006/relationships/audio" Target="../media/media3.mp3"/><Relationship Id="rId16" Type="http://schemas.openxmlformats.org/officeDocument/2006/relationships/image" Target="../media/image38.png"/><Relationship Id="rId20" Type="http://schemas.microsoft.com/office/2007/relationships/hdphoto" Target="../media/hdphoto12.wdp"/><Relationship Id="rId29" Type="http://schemas.openxmlformats.org/officeDocument/2006/relationships/image" Target="../media/image18.png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35.png"/><Relationship Id="rId24" Type="http://schemas.openxmlformats.org/officeDocument/2006/relationships/image" Target="../media/image51.png"/><Relationship Id="rId5" Type="http://schemas.openxmlformats.org/officeDocument/2006/relationships/slideLayout" Target="../slideLayouts/slideLayout9.xml"/><Relationship Id="rId15" Type="http://schemas.microsoft.com/office/2007/relationships/hdphoto" Target="../media/hdphoto11.wdp"/><Relationship Id="rId23" Type="http://schemas.openxmlformats.org/officeDocument/2006/relationships/image" Target="../media/image50.png"/><Relationship Id="rId28" Type="http://schemas.openxmlformats.org/officeDocument/2006/relationships/image" Target="../media/image54.gif"/><Relationship Id="rId10" Type="http://schemas.openxmlformats.org/officeDocument/2006/relationships/image" Target="../media/image20.png"/><Relationship Id="rId19" Type="http://schemas.openxmlformats.org/officeDocument/2006/relationships/image" Target="../media/image47.png"/><Relationship Id="rId31" Type="http://schemas.openxmlformats.org/officeDocument/2006/relationships/image" Target="../media/image24.png"/><Relationship Id="rId4" Type="http://schemas.openxmlformats.org/officeDocument/2006/relationships/audio" Target="../media/media1.mp3"/><Relationship Id="rId9" Type="http://schemas.openxmlformats.org/officeDocument/2006/relationships/image" Target="../media/image42.png"/><Relationship Id="rId14" Type="http://schemas.openxmlformats.org/officeDocument/2006/relationships/image" Target="../media/image45.png"/><Relationship Id="rId22" Type="http://schemas.openxmlformats.org/officeDocument/2006/relationships/image" Target="../media/image49.png"/><Relationship Id="rId27" Type="http://schemas.openxmlformats.org/officeDocument/2006/relationships/image" Target="../media/image53.gif"/><Relationship Id="rId30" Type="http://schemas.openxmlformats.org/officeDocument/2006/relationships/image" Target="../media/image28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5" Type="http://schemas.microsoft.com/office/2007/relationships/hdphoto" Target="../media/hdphoto5.wdp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3" Type="http://schemas.openxmlformats.org/officeDocument/2006/relationships/audio" Target="NULL" TargetMode="External"/><Relationship Id="rId7" Type="http://schemas.openxmlformats.org/officeDocument/2006/relationships/image" Target="../media/image19.png"/><Relationship Id="rId12" Type="http://schemas.openxmlformats.org/officeDocument/2006/relationships/image" Target="../media/image23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9.xml"/><Relationship Id="rId10" Type="http://schemas.microsoft.com/office/2007/relationships/hdphoto" Target="../media/hdphoto6.wdp"/><Relationship Id="rId4" Type="http://schemas.microsoft.com/office/2007/relationships/media" Target="../media/media2.mp3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3.gif"/><Relationship Id="rId18" Type="http://schemas.microsoft.com/office/2007/relationships/hdphoto" Target="../media/hdphoto9.wdp"/><Relationship Id="rId3" Type="http://schemas.openxmlformats.org/officeDocument/2006/relationships/audio" Target="NULL" TargetMode="External"/><Relationship Id="rId7" Type="http://schemas.openxmlformats.org/officeDocument/2006/relationships/image" Target="../media/image22.png"/><Relationship Id="rId12" Type="http://schemas.microsoft.com/office/2007/relationships/hdphoto" Target="../media/hdphoto8.wdp"/><Relationship Id="rId17" Type="http://schemas.openxmlformats.org/officeDocument/2006/relationships/image" Target="../media/image29.png"/><Relationship Id="rId2" Type="http://schemas.openxmlformats.org/officeDocument/2006/relationships/audio" Target="../media/media1.mp3"/><Relationship Id="rId16" Type="http://schemas.openxmlformats.org/officeDocument/2006/relationships/image" Target="../media/image24.png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27.png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28.gif"/><Relationship Id="rId10" Type="http://schemas.openxmlformats.org/officeDocument/2006/relationships/image" Target="../media/image26.png"/><Relationship Id="rId4" Type="http://schemas.microsoft.com/office/2007/relationships/media" Target="../media/media2.mp3"/><Relationship Id="rId9" Type="http://schemas.microsoft.com/office/2007/relationships/hdphoto" Target="../media/hdphoto7.wdp"/><Relationship Id="rId1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8.gif"/><Relationship Id="rId3" Type="http://schemas.openxmlformats.org/officeDocument/2006/relationships/audio" Target="NULL" TargetMode="External"/><Relationship Id="rId7" Type="http://schemas.openxmlformats.org/officeDocument/2006/relationships/image" Target="../media/image26.png"/><Relationship Id="rId12" Type="http://schemas.openxmlformats.org/officeDocument/2006/relationships/image" Target="../media/image23.gif"/><Relationship Id="rId2" Type="http://schemas.openxmlformats.org/officeDocument/2006/relationships/audio" Target="../media/media1.mp3"/><Relationship Id="rId16" Type="http://schemas.microsoft.com/office/2007/relationships/hdphoto" Target="../media/hdphoto10.wdp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31.png"/><Relationship Id="rId10" Type="http://schemas.microsoft.com/office/2007/relationships/hdphoto" Target="../media/hdphoto8.wdp"/><Relationship Id="rId4" Type="http://schemas.microsoft.com/office/2007/relationships/media" Target="../media/media2.mp3"/><Relationship Id="rId9" Type="http://schemas.openxmlformats.org/officeDocument/2006/relationships/image" Target="../media/image27.png"/><Relationship Id="rId1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81769" y="1740757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22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47: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Chục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và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đơn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vị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1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CD4BBD7E-0B8F-455A-9FC4-D789DAAA6E35}"/>
              </a:ext>
            </a:extLst>
          </p:cNvPr>
          <p:cNvGrpSpPr/>
          <p:nvPr/>
        </p:nvGrpSpPr>
        <p:grpSpPr>
          <a:xfrm>
            <a:off x="-1104899" y="-27018"/>
            <a:ext cx="13304962" cy="6885018"/>
            <a:chOff x="-569015" y="2507"/>
            <a:chExt cx="12761017" cy="685298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5D1B501-1054-4C16-9FF0-EA7B6A3928BA}"/>
                </a:ext>
              </a:extLst>
            </p:cNvPr>
            <p:cNvGrpSpPr/>
            <p:nvPr/>
          </p:nvGrpSpPr>
          <p:grpSpPr>
            <a:xfrm>
              <a:off x="0" y="2507"/>
              <a:ext cx="12192002" cy="6852986"/>
              <a:chOff x="-2" y="2507"/>
              <a:chExt cx="12192002" cy="6852986"/>
            </a:xfrm>
          </p:grpSpPr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A3BB9F18-1D32-4347-8012-5997066BA8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2507"/>
                <a:ext cx="12191999" cy="6601096"/>
              </a:xfrm>
              <a:prstGeom prst="rect">
                <a:avLst/>
              </a:prstGeom>
            </p:spPr>
          </p:pic>
          <p:sp>
            <p:nvSpPr>
              <p:cNvPr id="54" name="Flowchart: Document 4">
                <a:extLst>
                  <a:ext uri="{FF2B5EF4-FFF2-40B4-BE49-F238E27FC236}">
                    <a16:creationId xmlns:a16="http://schemas.microsoft.com/office/drawing/2014/main" id="{595F1320-8493-4982-A1A7-0B7533C7A749}"/>
                  </a:ext>
                </a:extLst>
              </p:cNvPr>
              <p:cNvSpPr/>
              <p:nvPr/>
            </p:nvSpPr>
            <p:spPr>
              <a:xfrm flipV="1">
                <a:off x="-2" y="3649758"/>
                <a:ext cx="12192002" cy="3055842"/>
              </a:xfrm>
              <a:custGeom>
                <a:avLst/>
                <a:gdLst>
                  <a:gd name="connsiteX0" fmla="*/ 0 w 21600"/>
                  <a:gd name="connsiteY0" fmla="*/ 0 h 21600"/>
                  <a:gd name="connsiteX1" fmla="*/ 21600 w 21600"/>
                  <a:gd name="connsiteY1" fmla="*/ 0 h 21600"/>
                  <a:gd name="connsiteX2" fmla="*/ 21600 w 21600"/>
                  <a:gd name="connsiteY2" fmla="*/ 17322 h 21600"/>
                  <a:gd name="connsiteX3" fmla="*/ 0 w 21600"/>
                  <a:gd name="connsiteY3" fmla="*/ 20172 h 21600"/>
                  <a:gd name="connsiteX4" fmla="*/ 0 w 21600"/>
                  <a:gd name="connsiteY4" fmla="*/ 0 h 21600"/>
                  <a:gd name="connsiteX0" fmla="*/ 0 w 21600"/>
                  <a:gd name="connsiteY0" fmla="*/ 0 h 20172"/>
                  <a:gd name="connsiteX1" fmla="*/ 21600 w 21600"/>
                  <a:gd name="connsiteY1" fmla="*/ 0 h 20172"/>
                  <a:gd name="connsiteX2" fmla="*/ 21600 w 21600"/>
                  <a:gd name="connsiteY2" fmla="*/ 17322 h 20172"/>
                  <a:gd name="connsiteX3" fmla="*/ 0 w 21600"/>
                  <a:gd name="connsiteY3" fmla="*/ 20172 h 20172"/>
                  <a:gd name="connsiteX4" fmla="*/ 0 w 21600"/>
                  <a:gd name="connsiteY4" fmla="*/ 0 h 20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600" h="20172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17322"/>
                    </a:lnTo>
                    <a:cubicBezTo>
                      <a:pt x="10800" y="17322"/>
                      <a:pt x="10800" y="20163"/>
                      <a:pt x="0" y="2017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5" name="Flowchart: Document 54">
                <a:extLst>
                  <a:ext uri="{FF2B5EF4-FFF2-40B4-BE49-F238E27FC236}">
                    <a16:creationId xmlns:a16="http://schemas.microsoft.com/office/drawing/2014/main" id="{EF9C2357-32E3-4FC8-888A-E92F3AAEB662}"/>
                  </a:ext>
                </a:extLst>
              </p:cNvPr>
              <p:cNvSpPr/>
              <p:nvPr/>
            </p:nvSpPr>
            <p:spPr>
              <a:xfrm flipH="1" flipV="1">
                <a:off x="-2" y="5014661"/>
                <a:ext cx="12192001" cy="1840832"/>
              </a:xfrm>
              <a:prstGeom prst="flowChartDocument">
                <a:avLst/>
              </a:prstGeom>
              <a:solidFill>
                <a:srgbClr val="F4B1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0E5A318D-DBDE-4986-B579-A2AFA1A03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5062" y="4032851"/>
              <a:ext cx="696310" cy="100965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B03F8F2-4E81-455C-A17E-785C389504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0453" y="1254155"/>
              <a:ext cx="2655696" cy="3268548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7C8A5290-F251-4AFC-8F88-AF8706B7AF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40602" y="3962498"/>
              <a:ext cx="775104" cy="1123901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A2CA349C-0232-4962-9F7A-8BD3C4BD3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5440" y="3169771"/>
              <a:ext cx="2037708" cy="1352932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60ADF99D-4E15-49B9-90F7-FD2052DB4C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8807" y="1963031"/>
              <a:ext cx="2893468" cy="2893468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00387D58-942A-4546-8D9F-7909DCE26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69015" y="4474150"/>
              <a:ext cx="4543425" cy="1009650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EFBD8DE5-57AA-442F-BB8D-D2CAEE970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40825" y="3846237"/>
              <a:ext cx="1900841" cy="1305055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C8C99197-054B-4682-80EF-0B6AA4677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341" y="1018422"/>
              <a:ext cx="3131844" cy="3305835"/>
            </a:xfrm>
            <a:prstGeom prst="rect">
              <a:avLst/>
            </a:prstGeom>
          </p:spPr>
        </p:pic>
      </p:grpSp>
      <p:pic>
        <p:nvPicPr>
          <p:cNvPr id="43" name="Picture 42">
            <a:hlinkClick r:id="" action="ppaction://noaction"/>
            <a:extLst>
              <a:ext uri="{FF2B5EF4-FFF2-40B4-BE49-F238E27FC236}">
                <a16:creationId xmlns:a16="http://schemas.microsoft.com/office/drawing/2014/main" id="{07DCD85F-2182-4A96-884F-8D9B77A8538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296" y="4922712"/>
            <a:ext cx="2006346" cy="1702633"/>
          </a:xfrm>
          <a:prstGeom prst="rect">
            <a:avLst/>
          </a:prstGeom>
        </p:spPr>
      </p:pic>
      <p:sp>
        <p:nvSpPr>
          <p:cNvPr id="45" name="A">
            <a:extLst>
              <a:ext uri="{FF2B5EF4-FFF2-40B4-BE49-F238E27FC236}">
                <a16:creationId xmlns:a16="http://schemas.microsoft.com/office/drawing/2014/main" id="{9356FD45-DFE5-4B06-A243-5C11CE367A56}"/>
              </a:ext>
            </a:extLst>
          </p:cNvPr>
          <p:cNvSpPr/>
          <p:nvPr/>
        </p:nvSpPr>
        <p:spPr>
          <a:xfrm>
            <a:off x="4661591" y="2404371"/>
            <a:ext cx="275933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  <a:sym typeface="Arial"/>
              </a:rPr>
              <a:t>5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  <a:sym typeface="Arial"/>
              </a:rPr>
              <a:t>chục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  <a:sym typeface="Arial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85" name="Car">
            <a:hlinkClick r:id="" action="ppaction://media"/>
            <a:extLst>
              <a:ext uri="{FF2B5EF4-FFF2-40B4-BE49-F238E27FC236}">
                <a16:creationId xmlns:a16="http://schemas.microsoft.com/office/drawing/2014/main" id="{9D056CEE-C01B-4DDE-98DE-691E2BF464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pic>
        <p:nvPicPr>
          <p:cNvPr id="86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76CAEBC5-C639-4EB3-90C0-BC46D5B2AA0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3795.81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433061" y="7080863"/>
            <a:ext cx="609600" cy="609600"/>
          </a:xfrm>
          <a:prstGeom prst="rect">
            <a:avLst/>
          </a:prstGeom>
        </p:spPr>
      </p:pic>
      <p:sp>
        <p:nvSpPr>
          <p:cNvPr id="87" name="Explosion: 8 Points 86">
            <a:extLst>
              <a:ext uri="{FF2B5EF4-FFF2-40B4-BE49-F238E27FC236}">
                <a16:creationId xmlns:a16="http://schemas.microsoft.com/office/drawing/2014/main" id="{4D677D2F-DBC1-4E2F-B1CA-7DA5AEE05E9F}"/>
              </a:ext>
            </a:extLst>
          </p:cNvPr>
          <p:cNvSpPr/>
          <p:nvPr/>
        </p:nvSpPr>
        <p:spPr>
          <a:xfrm>
            <a:off x="4976800" y="5289674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Kíttt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….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483D94-6809-44CD-9737-3F96602661A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889771" y="-32032"/>
            <a:ext cx="12394447" cy="689003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A0D7A63-C624-41FB-9C15-1F9DEAC2F16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028" y="5003373"/>
            <a:ext cx="1979255" cy="1425063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1FCEEAF1-9654-488B-B64B-46D7D35B988E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sp>
        <p:nvSpPr>
          <p:cNvPr id="65" name="Oval Callout 15">
            <a:extLst>
              <a:ext uri="{FF2B5EF4-FFF2-40B4-BE49-F238E27FC236}">
                <a16:creationId xmlns:a16="http://schemas.microsoft.com/office/drawing/2014/main" id="{3BC93602-EFA3-4579-8699-47E627294865}"/>
              </a:ext>
            </a:extLst>
          </p:cNvPr>
          <p:cNvSpPr/>
          <p:nvPr/>
        </p:nvSpPr>
        <p:spPr>
          <a:xfrm>
            <a:off x="889396" y="3222624"/>
            <a:ext cx="2419775" cy="1197157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Không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trả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lời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được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thì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mình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giúp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cho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để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qua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vòng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nhé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!</a:t>
            </a:r>
          </a:p>
        </p:txBody>
      </p:sp>
      <p:sp>
        <p:nvSpPr>
          <p:cNvPr id="66" name="Rectangular Callout 8">
            <a:extLst>
              <a:ext uri="{FF2B5EF4-FFF2-40B4-BE49-F238E27FC236}">
                <a16:creationId xmlns:a16="http://schemas.microsoft.com/office/drawing/2014/main" id="{4D461A77-2BDF-4971-A10E-19ED8C2A1DAC}"/>
              </a:ext>
            </a:extLst>
          </p:cNvPr>
          <p:cNvSpPr/>
          <p:nvPr/>
        </p:nvSpPr>
        <p:spPr>
          <a:xfrm>
            <a:off x="1490207" y="3368016"/>
            <a:ext cx="2259942" cy="897391"/>
          </a:xfrm>
          <a:prstGeom prst="wedgeRectCallout">
            <a:avLst>
              <a:gd name="adj1" fmla="val -75692"/>
              <a:gd name="adj2" fmla="val 29262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  <a:sym typeface="Arial"/>
              </a:rPr>
              <a:t>5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  <a:sym typeface="Arial"/>
              </a:rPr>
              <a:t>chục</a:t>
            </a:r>
            <a:endParaRPr kumimoji="0" lang="en-US" sz="3200" b="1" i="1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UTM avo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D5F98ED7-8E14-4F13-96B1-AF1EC26538B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6398" y="90802"/>
            <a:ext cx="1154182" cy="50048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BF5577C-F962-4578-A14A-5BD28D5A51E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2481387" y="90802"/>
            <a:ext cx="1154182" cy="50048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B00AC72-59D9-4670-B727-F9ABCFAD969F}"/>
              </a:ext>
            </a:extLst>
          </p:cNvPr>
          <p:cNvGrpSpPr/>
          <p:nvPr/>
        </p:nvGrpSpPr>
        <p:grpSpPr>
          <a:xfrm>
            <a:off x="2793829" y="301163"/>
            <a:ext cx="6842414" cy="1755815"/>
            <a:chOff x="2793829" y="301163"/>
            <a:chExt cx="6842414" cy="1755815"/>
          </a:xfrm>
        </p:grpSpPr>
        <p:sp>
          <p:nvSpPr>
            <p:cNvPr id="49" name="Round Same Side Corner Rectangle 10">
              <a:extLst>
                <a:ext uri="{FF2B5EF4-FFF2-40B4-BE49-F238E27FC236}">
                  <a16:creationId xmlns:a16="http://schemas.microsoft.com/office/drawing/2014/main" id="{DA38F038-807A-4693-BA42-5E69053C1ADE}"/>
                </a:ext>
              </a:extLst>
            </p:cNvPr>
            <p:cNvSpPr/>
            <p:nvPr/>
          </p:nvSpPr>
          <p:spPr>
            <a:xfrm>
              <a:off x="2793829" y="301163"/>
              <a:ext cx="6842414" cy="175337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6" name="Hình ảnh 5">
              <a:extLst>
                <a:ext uri="{FF2B5EF4-FFF2-40B4-BE49-F238E27FC236}">
                  <a16:creationId xmlns:a16="http://schemas.microsoft.com/office/drawing/2014/main" id="{1A0B0041-1A60-4BBB-BC69-D54E45F41A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2374" y="376233"/>
              <a:ext cx="800751" cy="800751"/>
            </a:xfrm>
            <a:prstGeom prst="rect">
              <a:avLst/>
            </a:prstGeom>
          </p:spPr>
        </p:pic>
        <p:pic>
          <p:nvPicPr>
            <p:cNvPr id="36" name="Hình ảnh 35">
              <a:extLst>
                <a:ext uri="{FF2B5EF4-FFF2-40B4-BE49-F238E27FC236}">
                  <a16:creationId xmlns:a16="http://schemas.microsoft.com/office/drawing/2014/main" id="{D26F1618-3DDF-47D8-B52D-81D0398D2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7806" y="341045"/>
              <a:ext cx="800751" cy="800751"/>
            </a:xfrm>
            <a:prstGeom prst="rect">
              <a:avLst/>
            </a:prstGeom>
          </p:spPr>
        </p:pic>
        <p:pic>
          <p:nvPicPr>
            <p:cNvPr id="38" name="Hình ảnh 37">
              <a:extLst>
                <a:ext uri="{FF2B5EF4-FFF2-40B4-BE49-F238E27FC236}">
                  <a16:creationId xmlns:a16="http://schemas.microsoft.com/office/drawing/2014/main" id="{D4F01B47-9266-4FE0-8AF9-0D3E9E881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6736" y="1231853"/>
              <a:ext cx="825125" cy="825125"/>
            </a:xfrm>
            <a:prstGeom prst="rect">
              <a:avLst/>
            </a:prstGeom>
          </p:spPr>
        </p:pic>
        <p:pic>
          <p:nvPicPr>
            <p:cNvPr id="42" name="Hình ảnh 41">
              <a:extLst>
                <a:ext uri="{FF2B5EF4-FFF2-40B4-BE49-F238E27FC236}">
                  <a16:creationId xmlns:a16="http://schemas.microsoft.com/office/drawing/2014/main" id="{D771A21E-EACB-473D-A4EB-BCFAC06DBE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6961" y="1198929"/>
              <a:ext cx="825125" cy="825125"/>
            </a:xfrm>
            <a:prstGeom prst="rect">
              <a:avLst/>
            </a:prstGeom>
          </p:spPr>
        </p:pic>
        <p:pic>
          <p:nvPicPr>
            <p:cNvPr id="46" name="Hình ảnh 45">
              <a:extLst>
                <a:ext uri="{FF2B5EF4-FFF2-40B4-BE49-F238E27FC236}">
                  <a16:creationId xmlns:a16="http://schemas.microsoft.com/office/drawing/2014/main" id="{50462D94-1A26-43D5-A866-3CDA554AFF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2849" y="584667"/>
              <a:ext cx="825125" cy="825125"/>
            </a:xfrm>
            <a:prstGeom prst="rect">
              <a:avLst/>
            </a:prstGeom>
          </p:spPr>
        </p:pic>
        <p:sp>
          <p:nvSpPr>
            <p:cNvPr id="47" name="Rounded Rectangle 5">
              <a:extLst>
                <a:ext uri="{FF2B5EF4-FFF2-40B4-BE49-F238E27FC236}">
                  <a16:creationId xmlns:a16="http://schemas.microsoft.com/office/drawing/2014/main" id="{334C96D0-25E0-4C5B-96D8-96A87A0C5381}"/>
                </a:ext>
              </a:extLst>
            </p:cNvPr>
            <p:cNvSpPr/>
            <p:nvPr/>
          </p:nvSpPr>
          <p:spPr>
            <a:xfrm>
              <a:off x="3168834" y="741708"/>
              <a:ext cx="2879822" cy="614362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Có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mấy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chục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 err="1">
                  <a:solidFill>
                    <a:srgbClr val="002060"/>
                  </a:solidFill>
                  <a:cs typeface="Times New Roman" panose="02020603050405020304" pitchFamily="18" charset="0"/>
                </a:rPr>
                <a:t>quả</a:t>
              </a:r>
              <a:r>
                <a:rPr lang="en-US" sz="2800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cs typeface="Times New Roman" panose="02020603050405020304" pitchFamily="18" charset="0"/>
                </a:rPr>
                <a:t>bóng</a:t>
              </a:r>
              <a:r>
                <a:rPr lang="en-US" sz="2800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 ?</a:t>
              </a:r>
              <a:endPara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2087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47 -0.00023 L -0.99818 0.0011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76" y="69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99583 4.81481E-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792" y="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082" fill="hold"/>
                                        <p:tgtEl>
                                          <p:spTgt spid="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82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3236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818"/>
                            </p:stCondLst>
                            <p:childTnLst>
                              <p:par>
                                <p:cTn id="48" presetID="2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318"/>
                            </p:stCondLst>
                            <p:childTnLst>
                              <p:par>
                                <p:cTn id="5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5"/>
                </p:tgtEl>
              </p:cMediaNode>
            </p:audio>
            <p:audio>
              <p:cMediaNode vol="2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"/>
                </p:tgtEl>
              </p:cMediaNode>
            </p:audi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10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9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45" grpId="0" animBg="1"/>
      <p:bldP spid="45" grpId="1" animBg="1"/>
      <p:bldP spid="87" grpId="0" animBg="1"/>
      <p:bldP spid="87" grpId="1" animBg="1"/>
      <p:bldP spid="87" grpId="2" animBg="1"/>
      <p:bldP spid="65" grpId="0" animBg="1"/>
      <p:bldP spid="65" grpId="1" animBg="1"/>
      <p:bldP spid="65" grpId="2" animBg="1"/>
      <p:bldP spid="66" grpId="0" animBg="1"/>
      <p:bldP spid="6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" name="Group 136">
            <a:extLst>
              <a:ext uri="{FF2B5EF4-FFF2-40B4-BE49-F238E27FC236}">
                <a16:creationId xmlns:a16="http://schemas.microsoft.com/office/drawing/2014/main" id="{49D28958-D636-4BE8-81F0-5C69CB9D9498}"/>
              </a:ext>
            </a:extLst>
          </p:cNvPr>
          <p:cNvGrpSpPr/>
          <p:nvPr/>
        </p:nvGrpSpPr>
        <p:grpSpPr>
          <a:xfrm>
            <a:off x="11820901" y="-21862"/>
            <a:ext cx="12881324" cy="6923887"/>
            <a:chOff x="11820901" y="-21862"/>
            <a:chExt cx="12881324" cy="6923887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ECFEE932-570D-4C76-8EA6-F4687DBC7DF7}"/>
                </a:ext>
              </a:extLst>
            </p:cNvPr>
            <p:cNvGrpSpPr/>
            <p:nvPr/>
          </p:nvGrpSpPr>
          <p:grpSpPr>
            <a:xfrm>
              <a:off x="11820901" y="-21862"/>
              <a:ext cx="12618447" cy="6923887"/>
              <a:chOff x="-424322" y="-16543"/>
              <a:chExt cx="12618447" cy="6923887"/>
            </a:xfrm>
          </p:grpSpPr>
          <p:pic>
            <p:nvPicPr>
              <p:cNvPr id="79" name="Picture 78">
                <a:extLst>
                  <a:ext uri="{FF2B5EF4-FFF2-40B4-BE49-F238E27FC236}">
                    <a16:creationId xmlns:a16="http://schemas.microsoft.com/office/drawing/2014/main" id="{D112DDF5-698D-4903-87AE-326E42D066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24322" y="-16543"/>
                <a:ext cx="12616321" cy="6601096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80" name="Flowchart: Document 4">
                <a:extLst>
                  <a:ext uri="{FF2B5EF4-FFF2-40B4-BE49-F238E27FC236}">
                    <a16:creationId xmlns:a16="http://schemas.microsoft.com/office/drawing/2014/main" id="{669D988F-D492-4EA2-ADF6-4A52B15CE15C}"/>
                  </a:ext>
                </a:extLst>
              </p:cNvPr>
              <p:cNvSpPr/>
              <p:nvPr/>
            </p:nvSpPr>
            <p:spPr>
              <a:xfrm flipV="1">
                <a:off x="-89372" y="3063880"/>
                <a:ext cx="12283497" cy="3796018"/>
              </a:xfrm>
              <a:custGeom>
                <a:avLst/>
                <a:gdLst>
                  <a:gd name="connsiteX0" fmla="*/ 0 w 21600"/>
                  <a:gd name="connsiteY0" fmla="*/ 0 h 21600"/>
                  <a:gd name="connsiteX1" fmla="*/ 21600 w 21600"/>
                  <a:gd name="connsiteY1" fmla="*/ 0 h 21600"/>
                  <a:gd name="connsiteX2" fmla="*/ 21600 w 21600"/>
                  <a:gd name="connsiteY2" fmla="*/ 17322 h 21600"/>
                  <a:gd name="connsiteX3" fmla="*/ 0 w 21600"/>
                  <a:gd name="connsiteY3" fmla="*/ 20172 h 21600"/>
                  <a:gd name="connsiteX4" fmla="*/ 0 w 21600"/>
                  <a:gd name="connsiteY4" fmla="*/ 0 h 21600"/>
                  <a:gd name="connsiteX0" fmla="*/ 0 w 21600"/>
                  <a:gd name="connsiteY0" fmla="*/ 0 h 20172"/>
                  <a:gd name="connsiteX1" fmla="*/ 21600 w 21600"/>
                  <a:gd name="connsiteY1" fmla="*/ 0 h 20172"/>
                  <a:gd name="connsiteX2" fmla="*/ 21600 w 21600"/>
                  <a:gd name="connsiteY2" fmla="*/ 17322 h 20172"/>
                  <a:gd name="connsiteX3" fmla="*/ 0 w 21600"/>
                  <a:gd name="connsiteY3" fmla="*/ 20172 h 20172"/>
                  <a:gd name="connsiteX4" fmla="*/ 0 w 21600"/>
                  <a:gd name="connsiteY4" fmla="*/ 0 h 20172"/>
                  <a:gd name="connsiteX0" fmla="*/ 0 w 21600"/>
                  <a:gd name="connsiteY0" fmla="*/ 0 h 25206"/>
                  <a:gd name="connsiteX1" fmla="*/ 21600 w 21600"/>
                  <a:gd name="connsiteY1" fmla="*/ 0 h 25206"/>
                  <a:gd name="connsiteX2" fmla="*/ 21600 w 21600"/>
                  <a:gd name="connsiteY2" fmla="*/ 17322 h 25206"/>
                  <a:gd name="connsiteX3" fmla="*/ 9672 w 21600"/>
                  <a:gd name="connsiteY3" fmla="*/ 25144 h 25206"/>
                  <a:gd name="connsiteX4" fmla="*/ 0 w 21600"/>
                  <a:gd name="connsiteY4" fmla="*/ 20172 h 25206"/>
                  <a:gd name="connsiteX5" fmla="*/ 0 w 21600"/>
                  <a:gd name="connsiteY5" fmla="*/ 0 h 25206"/>
                  <a:gd name="connsiteX0" fmla="*/ 0 w 21600"/>
                  <a:gd name="connsiteY0" fmla="*/ 0 h 25230"/>
                  <a:gd name="connsiteX1" fmla="*/ 21600 w 21600"/>
                  <a:gd name="connsiteY1" fmla="*/ 0 h 25230"/>
                  <a:gd name="connsiteX2" fmla="*/ 21600 w 21600"/>
                  <a:gd name="connsiteY2" fmla="*/ 17322 h 25230"/>
                  <a:gd name="connsiteX3" fmla="*/ 15644 w 21600"/>
                  <a:gd name="connsiteY3" fmla="*/ 20370 h 25230"/>
                  <a:gd name="connsiteX4" fmla="*/ 9672 w 21600"/>
                  <a:gd name="connsiteY4" fmla="*/ 25144 h 25230"/>
                  <a:gd name="connsiteX5" fmla="*/ 0 w 21600"/>
                  <a:gd name="connsiteY5" fmla="*/ 20172 h 25230"/>
                  <a:gd name="connsiteX6" fmla="*/ 0 w 21600"/>
                  <a:gd name="connsiteY6" fmla="*/ 0 h 25230"/>
                  <a:gd name="connsiteX0" fmla="*/ 24 w 21624"/>
                  <a:gd name="connsiteY0" fmla="*/ 0 h 25230"/>
                  <a:gd name="connsiteX1" fmla="*/ 21624 w 21624"/>
                  <a:gd name="connsiteY1" fmla="*/ 0 h 25230"/>
                  <a:gd name="connsiteX2" fmla="*/ 21624 w 21624"/>
                  <a:gd name="connsiteY2" fmla="*/ 17322 h 25230"/>
                  <a:gd name="connsiteX3" fmla="*/ 15668 w 21624"/>
                  <a:gd name="connsiteY3" fmla="*/ 20370 h 25230"/>
                  <a:gd name="connsiteX4" fmla="*/ 9696 w 21624"/>
                  <a:gd name="connsiteY4" fmla="*/ 25144 h 25230"/>
                  <a:gd name="connsiteX5" fmla="*/ 0 w 21624"/>
                  <a:gd name="connsiteY5" fmla="*/ 15667 h 25230"/>
                  <a:gd name="connsiteX6" fmla="*/ 24 w 21624"/>
                  <a:gd name="connsiteY6" fmla="*/ 0 h 25230"/>
                  <a:gd name="connsiteX0" fmla="*/ 24 w 21624"/>
                  <a:gd name="connsiteY0" fmla="*/ 0 h 25223"/>
                  <a:gd name="connsiteX1" fmla="*/ 21624 w 21624"/>
                  <a:gd name="connsiteY1" fmla="*/ 0 h 25223"/>
                  <a:gd name="connsiteX2" fmla="*/ 21624 w 21624"/>
                  <a:gd name="connsiteY2" fmla="*/ 17322 h 25223"/>
                  <a:gd name="connsiteX3" fmla="*/ 17300 w 21624"/>
                  <a:gd name="connsiteY3" fmla="*/ 21202 h 25223"/>
                  <a:gd name="connsiteX4" fmla="*/ 15668 w 21624"/>
                  <a:gd name="connsiteY4" fmla="*/ 20370 h 25223"/>
                  <a:gd name="connsiteX5" fmla="*/ 9696 w 21624"/>
                  <a:gd name="connsiteY5" fmla="*/ 25144 h 25223"/>
                  <a:gd name="connsiteX6" fmla="*/ 0 w 21624"/>
                  <a:gd name="connsiteY6" fmla="*/ 15667 h 25223"/>
                  <a:gd name="connsiteX7" fmla="*/ 24 w 21624"/>
                  <a:gd name="connsiteY7" fmla="*/ 0 h 25223"/>
                  <a:gd name="connsiteX0" fmla="*/ 24 w 21624"/>
                  <a:gd name="connsiteY0" fmla="*/ 0 h 25223"/>
                  <a:gd name="connsiteX1" fmla="*/ 21624 w 21624"/>
                  <a:gd name="connsiteY1" fmla="*/ 0 h 25223"/>
                  <a:gd name="connsiteX2" fmla="*/ 21624 w 21624"/>
                  <a:gd name="connsiteY2" fmla="*/ 17322 h 25223"/>
                  <a:gd name="connsiteX3" fmla="*/ 17300 w 21624"/>
                  <a:gd name="connsiteY3" fmla="*/ 21202 h 25223"/>
                  <a:gd name="connsiteX4" fmla="*/ 15668 w 21624"/>
                  <a:gd name="connsiteY4" fmla="*/ 20370 h 25223"/>
                  <a:gd name="connsiteX5" fmla="*/ 9696 w 21624"/>
                  <a:gd name="connsiteY5" fmla="*/ 25144 h 25223"/>
                  <a:gd name="connsiteX6" fmla="*/ 0 w 21624"/>
                  <a:gd name="connsiteY6" fmla="*/ 18606 h 25223"/>
                  <a:gd name="connsiteX7" fmla="*/ 24 w 21624"/>
                  <a:gd name="connsiteY7" fmla="*/ 0 h 25223"/>
                  <a:gd name="connsiteX0" fmla="*/ 24 w 21624"/>
                  <a:gd name="connsiteY0" fmla="*/ 0 h 21324"/>
                  <a:gd name="connsiteX1" fmla="*/ 21624 w 21624"/>
                  <a:gd name="connsiteY1" fmla="*/ 0 h 21324"/>
                  <a:gd name="connsiteX2" fmla="*/ 21624 w 21624"/>
                  <a:gd name="connsiteY2" fmla="*/ 17322 h 21324"/>
                  <a:gd name="connsiteX3" fmla="*/ 17300 w 21624"/>
                  <a:gd name="connsiteY3" fmla="*/ 21202 h 21324"/>
                  <a:gd name="connsiteX4" fmla="*/ 15668 w 21624"/>
                  <a:gd name="connsiteY4" fmla="*/ 20370 h 21324"/>
                  <a:gd name="connsiteX5" fmla="*/ 9717 w 21624"/>
                  <a:gd name="connsiteY5" fmla="*/ 20538 h 21324"/>
                  <a:gd name="connsiteX6" fmla="*/ 0 w 21624"/>
                  <a:gd name="connsiteY6" fmla="*/ 18606 h 21324"/>
                  <a:gd name="connsiteX7" fmla="*/ 24 w 21624"/>
                  <a:gd name="connsiteY7" fmla="*/ 0 h 21324"/>
                  <a:gd name="connsiteX0" fmla="*/ 24 w 21624"/>
                  <a:gd name="connsiteY0" fmla="*/ 0 h 21324"/>
                  <a:gd name="connsiteX1" fmla="*/ 21624 w 21624"/>
                  <a:gd name="connsiteY1" fmla="*/ 0 h 21324"/>
                  <a:gd name="connsiteX2" fmla="*/ 21624 w 21624"/>
                  <a:gd name="connsiteY2" fmla="*/ 17322 h 21324"/>
                  <a:gd name="connsiteX3" fmla="*/ 17300 w 21624"/>
                  <a:gd name="connsiteY3" fmla="*/ 21202 h 21324"/>
                  <a:gd name="connsiteX4" fmla="*/ 15668 w 21624"/>
                  <a:gd name="connsiteY4" fmla="*/ 20370 h 21324"/>
                  <a:gd name="connsiteX5" fmla="*/ 9717 w 21624"/>
                  <a:gd name="connsiteY5" fmla="*/ 20538 h 21324"/>
                  <a:gd name="connsiteX6" fmla="*/ 6855 w 21624"/>
                  <a:gd name="connsiteY6" fmla="*/ 19076 h 21324"/>
                  <a:gd name="connsiteX7" fmla="*/ 0 w 21624"/>
                  <a:gd name="connsiteY7" fmla="*/ 18606 h 21324"/>
                  <a:gd name="connsiteX8" fmla="*/ 24 w 21624"/>
                  <a:gd name="connsiteY8" fmla="*/ 0 h 21324"/>
                  <a:gd name="connsiteX0" fmla="*/ 24 w 21624"/>
                  <a:gd name="connsiteY0" fmla="*/ 0 h 21324"/>
                  <a:gd name="connsiteX1" fmla="*/ 21624 w 21624"/>
                  <a:gd name="connsiteY1" fmla="*/ 0 h 21324"/>
                  <a:gd name="connsiteX2" fmla="*/ 21624 w 21624"/>
                  <a:gd name="connsiteY2" fmla="*/ 17322 h 21324"/>
                  <a:gd name="connsiteX3" fmla="*/ 17300 w 21624"/>
                  <a:gd name="connsiteY3" fmla="*/ 21202 h 21324"/>
                  <a:gd name="connsiteX4" fmla="*/ 15668 w 21624"/>
                  <a:gd name="connsiteY4" fmla="*/ 20370 h 21324"/>
                  <a:gd name="connsiteX5" fmla="*/ 9717 w 21624"/>
                  <a:gd name="connsiteY5" fmla="*/ 20538 h 21324"/>
                  <a:gd name="connsiteX6" fmla="*/ 6834 w 21624"/>
                  <a:gd name="connsiteY6" fmla="*/ 20506 h 21324"/>
                  <a:gd name="connsiteX7" fmla="*/ 0 w 21624"/>
                  <a:gd name="connsiteY7" fmla="*/ 18606 h 21324"/>
                  <a:gd name="connsiteX8" fmla="*/ 24 w 21624"/>
                  <a:gd name="connsiteY8" fmla="*/ 0 h 21324"/>
                  <a:gd name="connsiteX0" fmla="*/ 24 w 21624"/>
                  <a:gd name="connsiteY0" fmla="*/ 0 h 21333"/>
                  <a:gd name="connsiteX1" fmla="*/ 21624 w 21624"/>
                  <a:gd name="connsiteY1" fmla="*/ 0 h 21333"/>
                  <a:gd name="connsiteX2" fmla="*/ 21624 w 21624"/>
                  <a:gd name="connsiteY2" fmla="*/ 17322 h 21333"/>
                  <a:gd name="connsiteX3" fmla="*/ 17300 w 21624"/>
                  <a:gd name="connsiteY3" fmla="*/ 21202 h 21333"/>
                  <a:gd name="connsiteX4" fmla="*/ 15668 w 21624"/>
                  <a:gd name="connsiteY4" fmla="*/ 20370 h 21333"/>
                  <a:gd name="connsiteX5" fmla="*/ 9759 w 21624"/>
                  <a:gd name="connsiteY5" fmla="*/ 19823 h 21333"/>
                  <a:gd name="connsiteX6" fmla="*/ 6834 w 21624"/>
                  <a:gd name="connsiteY6" fmla="*/ 20506 h 21333"/>
                  <a:gd name="connsiteX7" fmla="*/ 0 w 21624"/>
                  <a:gd name="connsiteY7" fmla="*/ 18606 h 21333"/>
                  <a:gd name="connsiteX8" fmla="*/ 24 w 21624"/>
                  <a:gd name="connsiteY8" fmla="*/ 0 h 21333"/>
                  <a:gd name="connsiteX0" fmla="*/ 24 w 21624"/>
                  <a:gd name="connsiteY0" fmla="*/ 0 h 22437"/>
                  <a:gd name="connsiteX1" fmla="*/ 21624 w 21624"/>
                  <a:gd name="connsiteY1" fmla="*/ 0 h 22437"/>
                  <a:gd name="connsiteX2" fmla="*/ 21624 w 21624"/>
                  <a:gd name="connsiteY2" fmla="*/ 17322 h 22437"/>
                  <a:gd name="connsiteX3" fmla="*/ 17300 w 21624"/>
                  <a:gd name="connsiteY3" fmla="*/ 21202 h 22437"/>
                  <a:gd name="connsiteX4" fmla="*/ 15668 w 21624"/>
                  <a:gd name="connsiteY4" fmla="*/ 20370 h 22437"/>
                  <a:gd name="connsiteX5" fmla="*/ 9759 w 21624"/>
                  <a:gd name="connsiteY5" fmla="*/ 19823 h 22437"/>
                  <a:gd name="connsiteX6" fmla="*/ 5433 w 21624"/>
                  <a:gd name="connsiteY6" fmla="*/ 22412 h 22437"/>
                  <a:gd name="connsiteX7" fmla="*/ 0 w 21624"/>
                  <a:gd name="connsiteY7" fmla="*/ 18606 h 22437"/>
                  <a:gd name="connsiteX8" fmla="*/ 24 w 21624"/>
                  <a:gd name="connsiteY8" fmla="*/ 0 h 22437"/>
                  <a:gd name="connsiteX0" fmla="*/ 66 w 21666"/>
                  <a:gd name="connsiteY0" fmla="*/ 0 h 22437"/>
                  <a:gd name="connsiteX1" fmla="*/ 21666 w 21666"/>
                  <a:gd name="connsiteY1" fmla="*/ 0 h 22437"/>
                  <a:gd name="connsiteX2" fmla="*/ 21666 w 21666"/>
                  <a:gd name="connsiteY2" fmla="*/ 17322 h 22437"/>
                  <a:gd name="connsiteX3" fmla="*/ 17342 w 21666"/>
                  <a:gd name="connsiteY3" fmla="*/ 21202 h 22437"/>
                  <a:gd name="connsiteX4" fmla="*/ 15710 w 21666"/>
                  <a:gd name="connsiteY4" fmla="*/ 20370 h 22437"/>
                  <a:gd name="connsiteX5" fmla="*/ 9801 w 21666"/>
                  <a:gd name="connsiteY5" fmla="*/ 19823 h 22437"/>
                  <a:gd name="connsiteX6" fmla="*/ 5475 w 21666"/>
                  <a:gd name="connsiteY6" fmla="*/ 22412 h 22437"/>
                  <a:gd name="connsiteX7" fmla="*/ 0 w 21666"/>
                  <a:gd name="connsiteY7" fmla="*/ 15747 h 22437"/>
                  <a:gd name="connsiteX8" fmla="*/ 66 w 21666"/>
                  <a:gd name="connsiteY8" fmla="*/ 0 h 22437"/>
                  <a:gd name="connsiteX0" fmla="*/ 66 w 21666"/>
                  <a:gd name="connsiteY0" fmla="*/ 0 h 22437"/>
                  <a:gd name="connsiteX1" fmla="*/ 21666 w 21666"/>
                  <a:gd name="connsiteY1" fmla="*/ 0 h 22437"/>
                  <a:gd name="connsiteX2" fmla="*/ 21666 w 21666"/>
                  <a:gd name="connsiteY2" fmla="*/ 17322 h 22437"/>
                  <a:gd name="connsiteX3" fmla="*/ 18212 w 21666"/>
                  <a:gd name="connsiteY3" fmla="*/ 20487 h 22437"/>
                  <a:gd name="connsiteX4" fmla="*/ 15710 w 21666"/>
                  <a:gd name="connsiteY4" fmla="*/ 20370 h 22437"/>
                  <a:gd name="connsiteX5" fmla="*/ 9801 w 21666"/>
                  <a:gd name="connsiteY5" fmla="*/ 19823 h 22437"/>
                  <a:gd name="connsiteX6" fmla="*/ 5475 w 21666"/>
                  <a:gd name="connsiteY6" fmla="*/ 22412 h 22437"/>
                  <a:gd name="connsiteX7" fmla="*/ 0 w 21666"/>
                  <a:gd name="connsiteY7" fmla="*/ 15747 h 22437"/>
                  <a:gd name="connsiteX8" fmla="*/ 66 w 21666"/>
                  <a:gd name="connsiteY8" fmla="*/ 0 h 22437"/>
                  <a:gd name="connsiteX0" fmla="*/ 66 w 21666"/>
                  <a:gd name="connsiteY0" fmla="*/ 0 h 22437"/>
                  <a:gd name="connsiteX1" fmla="*/ 21666 w 21666"/>
                  <a:gd name="connsiteY1" fmla="*/ 0 h 22437"/>
                  <a:gd name="connsiteX2" fmla="*/ 21666 w 21666"/>
                  <a:gd name="connsiteY2" fmla="*/ 17322 h 22437"/>
                  <a:gd name="connsiteX3" fmla="*/ 18976 w 21666"/>
                  <a:gd name="connsiteY3" fmla="*/ 20090 h 22437"/>
                  <a:gd name="connsiteX4" fmla="*/ 15710 w 21666"/>
                  <a:gd name="connsiteY4" fmla="*/ 20370 h 22437"/>
                  <a:gd name="connsiteX5" fmla="*/ 9801 w 21666"/>
                  <a:gd name="connsiteY5" fmla="*/ 19823 h 22437"/>
                  <a:gd name="connsiteX6" fmla="*/ 5475 w 21666"/>
                  <a:gd name="connsiteY6" fmla="*/ 22412 h 22437"/>
                  <a:gd name="connsiteX7" fmla="*/ 0 w 21666"/>
                  <a:gd name="connsiteY7" fmla="*/ 15747 h 22437"/>
                  <a:gd name="connsiteX8" fmla="*/ 66 w 21666"/>
                  <a:gd name="connsiteY8" fmla="*/ 0 h 22437"/>
                  <a:gd name="connsiteX0" fmla="*/ 66 w 21666"/>
                  <a:gd name="connsiteY0" fmla="*/ 0 h 22437"/>
                  <a:gd name="connsiteX1" fmla="*/ 21666 w 21666"/>
                  <a:gd name="connsiteY1" fmla="*/ 0 h 22437"/>
                  <a:gd name="connsiteX2" fmla="*/ 21666 w 21666"/>
                  <a:gd name="connsiteY2" fmla="*/ 17322 h 22437"/>
                  <a:gd name="connsiteX3" fmla="*/ 18976 w 21666"/>
                  <a:gd name="connsiteY3" fmla="*/ 20090 h 22437"/>
                  <a:gd name="connsiteX4" fmla="*/ 15710 w 21666"/>
                  <a:gd name="connsiteY4" fmla="*/ 20370 h 22437"/>
                  <a:gd name="connsiteX5" fmla="*/ 9801 w 21666"/>
                  <a:gd name="connsiteY5" fmla="*/ 19823 h 22437"/>
                  <a:gd name="connsiteX6" fmla="*/ 5475 w 21666"/>
                  <a:gd name="connsiteY6" fmla="*/ 22412 h 22437"/>
                  <a:gd name="connsiteX7" fmla="*/ 0 w 21666"/>
                  <a:gd name="connsiteY7" fmla="*/ 15747 h 22437"/>
                  <a:gd name="connsiteX8" fmla="*/ 66 w 21666"/>
                  <a:gd name="connsiteY8" fmla="*/ 0 h 22437"/>
                  <a:gd name="connsiteX0" fmla="*/ 66 w 21666"/>
                  <a:gd name="connsiteY0" fmla="*/ 2621 h 25058"/>
                  <a:gd name="connsiteX1" fmla="*/ 21666 w 21666"/>
                  <a:gd name="connsiteY1" fmla="*/ 0 h 25058"/>
                  <a:gd name="connsiteX2" fmla="*/ 21666 w 21666"/>
                  <a:gd name="connsiteY2" fmla="*/ 19943 h 25058"/>
                  <a:gd name="connsiteX3" fmla="*/ 18976 w 21666"/>
                  <a:gd name="connsiteY3" fmla="*/ 22711 h 25058"/>
                  <a:gd name="connsiteX4" fmla="*/ 15710 w 21666"/>
                  <a:gd name="connsiteY4" fmla="*/ 22991 h 25058"/>
                  <a:gd name="connsiteX5" fmla="*/ 9801 w 21666"/>
                  <a:gd name="connsiteY5" fmla="*/ 22444 h 25058"/>
                  <a:gd name="connsiteX6" fmla="*/ 5475 w 21666"/>
                  <a:gd name="connsiteY6" fmla="*/ 25033 h 25058"/>
                  <a:gd name="connsiteX7" fmla="*/ 0 w 21666"/>
                  <a:gd name="connsiteY7" fmla="*/ 18368 h 25058"/>
                  <a:gd name="connsiteX8" fmla="*/ 66 w 21666"/>
                  <a:gd name="connsiteY8" fmla="*/ 2621 h 25058"/>
                  <a:gd name="connsiteX0" fmla="*/ 66 w 21666"/>
                  <a:gd name="connsiteY0" fmla="*/ 2621 h 25058"/>
                  <a:gd name="connsiteX1" fmla="*/ 21666 w 21666"/>
                  <a:gd name="connsiteY1" fmla="*/ 0 h 25058"/>
                  <a:gd name="connsiteX2" fmla="*/ 21666 w 21666"/>
                  <a:gd name="connsiteY2" fmla="*/ 19943 h 25058"/>
                  <a:gd name="connsiteX3" fmla="*/ 18976 w 21666"/>
                  <a:gd name="connsiteY3" fmla="*/ 22711 h 25058"/>
                  <a:gd name="connsiteX4" fmla="*/ 15710 w 21666"/>
                  <a:gd name="connsiteY4" fmla="*/ 22991 h 25058"/>
                  <a:gd name="connsiteX5" fmla="*/ 9801 w 21666"/>
                  <a:gd name="connsiteY5" fmla="*/ 22444 h 25058"/>
                  <a:gd name="connsiteX6" fmla="*/ 5475 w 21666"/>
                  <a:gd name="connsiteY6" fmla="*/ 25033 h 25058"/>
                  <a:gd name="connsiteX7" fmla="*/ 0 w 21666"/>
                  <a:gd name="connsiteY7" fmla="*/ 18368 h 25058"/>
                  <a:gd name="connsiteX8" fmla="*/ 66 w 21666"/>
                  <a:gd name="connsiteY8" fmla="*/ 2621 h 25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666" h="25058">
                    <a:moveTo>
                      <a:pt x="66" y="2621"/>
                    </a:moveTo>
                    <a:cubicBezTo>
                      <a:pt x="7266" y="1747"/>
                      <a:pt x="14466" y="80"/>
                      <a:pt x="21666" y="0"/>
                    </a:cubicBezTo>
                    <a:lnTo>
                      <a:pt x="21666" y="19943"/>
                    </a:lnTo>
                    <a:cubicBezTo>
                      <a:pt x="20991" y="23252"/>
                      <a:pt x="19736" y="22441"/>
                      <a:pt x="18976" y="22711"/>
                    </a:cubicBezTo>
                    <a:cubicBezTo>
                      <a:pt x="18216" y="22981"/>
                      <a:pt x="17239" y="23035"/>
                      <a:pt x="15710" y="22991"/>
                    </a:cubicBezTo>
                    <a:cubicBezTo>
                      <a:pt x="14181" y="22947"/>
                      <a:pt x="11277" y="22408"/>
                      <a:pt x="9801" y="22444"/>
                    </a:cubicBezTo>
                    <a:cubicBezTo>
                      <a:pt x="8325" y="22480"/>
                      <a:pt x="7095" y="25355"/>
                      <a:pt x="5475" y="25033"/>
                    </a:cubicBezTo>
                    <a:cubicBezTo>
                      <a:pt x="3855" y="24711"/>
                      <a:pt x="1131" y="21799"/>
                      <a:pt x="0" y="18368"/>
                    </a:cubicBezTo>
                    <a:cubicBezTo>
                      <a:pt x="8" y="13146"/>
                      <a:pt x="58" y="7843"/>
                      <a:pt x="66" y="2621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81" name="Flowchart: Document 14">
                <a:extLst>
                  <a:ext uri="{FF2B5EF4-FFF2-40B4-BE49-F238E27FC236}">
                    <a16:creationId xmlns:a16="http://schemas.microsoft.com/office/drawing/2014/main" id="{6E671AFA-7CC1-4CC7-A93A-3CF015F2FA79}"/>
                  </a:ext>
                </a:extLst>
              </p:cNvPr>
              <p:cNvSpPr/>
              <p:nvPr/>
            </p:nvSpPr>
            <p:spPr>
              <a:xfrm flipH="1" flipV="1">
                <a:off x="-130133" y="4638959"/>
                <a:ext cx="11683819" cy="2268385"/>
              </a:xfrm>
              <a:custGeom>
                <a:avLst/>
                <a:gdLst>
                  <a:gd name="connsiteX0" fmla="*/ 0 w 21600"/>
                  <a:gd name="connsiteY0" fmla="*/ 0 h 21600"/>
                  <a:gd name="connsiteX1" fmla="*/ 21600 w 21600"/>
                  <a:gd name="connsiteY1" fmla="*/ 0 h 21600"/>
                  <a:gd name="connsiteX2" fmla="*/ 21600 w 21600"/>
                  <a:gd name="connsiteY2" fmla="*/ 17322 h 21600"/>
                  <a:gd name="connsiteX3" fmla="*/ 0 w 21600"/>
                  <a:gd name="connsiteY3" fmla="*/ 20172 h 21600"/>
                  <a:gd name="connsiteX4" fmla="*/ 0 w 21600"/>
                  <a:gd name="connsiteY4" fmla="*/ 0 h 21600"/>
                  <a:gd name="connsiteX0" fmla="*/ 0 w 21600"/>
                  <a:gd name="connsiteY0" fmla="*/ 0 h 22538"/>
                  <a:gd name="connsiteX1" fmla="*/ 21600 w 21600"/>
                  <a:gd name="connsiteY1" fmla="*/ 0 h 22538"/>
                  <a:gd name="connsiteX2" fmla="*/ 21600 w 21600"/>
                  <a:gd name="connsiteY2" fmla="*/ 17322 h 22538"/>
                  <a:gd name="connsiteX3" fmla="*/ 11687 w 21600"/>
                  <a:gd name="connsiteY3" fmla="*/ 22019 h 22538"/>
                  <a:gd name="connsiteX4" fmla="*/ 0 w 21600"/>
                  <a:gd name="connsiteY4" fmla="*/ 20172 h 22538"/>
                  <a:gd name="connsiteX5" fmla="*/ 0 w 21600"/>
                  <a:gd name="connsiteY5" fmla="*/ 0 h 22538"/>
                  <a:gd name="connsiteX0" fmla="*/ 0 w 21600"/>
                  <a:gd name="connsiteY0" fmla="*/ 0 h 22134"/>
                  <a:gd name="connsiteX1" fmla="*/ 21600 w 21600"/>
                  <a:gd name="connsiteY1" fmla="*/ 0 h 22134"/>
                  <a:gd name="connsiteX2" fmla="*/ 21600 w 21600"/>
                  <a:gd name="connsiteY2" fmla="*/ 17322 h 22134"/>
                  <a:gd name="connsiteX3" fmla="*/ 11687 w 21600"/>
                  <a:gd name="connsiteY3" fmla="*/ 22019 h 22134"/>
                  <a:gd name="connsiteX4" fmla="*/ 5811 w 21600"/>
                  <a:gd name="connsiteY4" fmla="*/ 18336 h 22134"/>
                  <a:gd name="connsiteX5" fmla="*/ 0 w 21600"/>
                  <a:gd name="connsiteY5" fmla="*/ 20172 h 22134"/>
                  <a:gd name="connsiteX6" fmla="*/ 0 w 21600"/>
                  <a:gd name="connsiteY6" fmla="*/ 0 h 22134"/>
                  <a:gd name="connsiteX0" fmla="*/ 0 w 21600"/>
                  <a:gd name="connsiteY0" fmla="*/ 0 h 22134"/>
                  <a:gd name="connsiteX1" fmla="*/ 21600 w 21600"/>
                  <a:gd name="connsiteY1" fmla="*/ 0 h 22134"/>
                  <a:gd name="connsiteX2" fmla="*/ 21600 w 21600"/>
                  <a:gd name="connsiteY2" fmla="*/ 17322 h 22134"/>
                  <a:gd name="connsiteX3" fmla="*/ 11687 w 21600"/>
                  <a:gd name="connsiteY3" fmla="*/ 22019 h 22134"/>
                  <a:gd name="connsiteX4" fmla="*/ 5811 w 21600"/>
                  <a:gd name="connsiteY4" fmla="*/ 18336 h 22134"/>
                  <a:gd name="connsiteX5" fmla="*/ 0 w 21600"/>
                  <a:gd name="connsiteY5" fmla="*/ 20172 h 22134"/>
                  <a:gd name="connsiteX6" fmla="*/ 0 w 21600"/>
                  <a:gd name="connsiteY6" fmla="*/ 0 h 22134"/>
                  <a:gd name="connsiteX0" fmla="*/ 0 w 21600"/>
                  <a:gd name="connsiteY0" fmla="*/ 0 h 22134"/>
                  <a:gd name="connsiteX1" fmla="*/ 21600 w 21600"/>
                  <a:gd name="connsiteY1" fmla="*/ 0 h 22134"/>
                  <a:gd name="connsiteX2" fmla="*/ 21600 w 21600"/>
                  <a:gd name="connsiteY2" fmla="*/ 17322 h 22134"/>
                  <a:gd name="connsiteX3" fmla="*/ 11687 w 21600"/>
                  <a:gd name="connsiteY3" fmla="*/ 22019 h 22134"/>
                  <a:gd name="connsiteX4" fmla="*/ 5811 w 21600"/>
                  <a:gd name="connsiteY4" fmla="*/ 18336 h 22134"/>
                  <a:gd name="connsiteX5" fmla="*/ 2356 w 21600"/>
                  <a:gd name="connsiteY5" fmla="*/ 11199 h 22134"/>
                  <a:gd name="connsiteX6" fmla="*/ 0 w 21600"/>
                  <a:gd name="connsiteY6" fmla="*/ 0 h 22134"/>
                  <a:gd name="connsiteX0" fmla="*/ 0 w 21154"/>
                  <a:gd name="connsiteY0" fmla="*/ 0 h 22134"/>
                  <a:gd name="connsiteX1" fmla="*/ 21154 w 21154"/>
                  <a:gd name="connsiteY1" fmla="*/ 0 h 22134"/>
                  <a:gd name="connsiteX2" fmla="*/ 21154 w 21154"/>
                  <a:gd name="connsiteY2" fmla="*/ 17322 h 22134"/>
                  <a:gd name="connsiteX3" fmla="*/ 11241 w 21154"/>
                  <a:gd name="connsiteY3" fmla="*/ 22019 h 22134"/>
                  <a:gd name="connsiteX4" fmla="*/ 5365 w 21154"/>
                  <a:gd name="connsiteY4" fmla="*/ 18336 h 22134"/>
                  <a:gd name="connsiteX5" fmla="*/ 1910 w 21154"/>
                  <a:gd name="connsiteY5" fmla="*/ 11199 h 22134"/>
                  <a:gd name="connsiteX6" fmla="*/ 0 w 21154"/>
                  <a:gd name="connsiteY6" fmla="*/ 0 h 22134"/>
                  <a:gd name="connsiteX0" fmla="*/ 0 w 20814"/>
                  <a:gd name="connsiteY0" fmla="*/ 0 h 23347"/>
                  <a:gd name="connsiteX1" fmla="*/ 20814 w 20814"/>
                  <a:gd name="connsiteY1" fmla="*/ 1213 h 23347"/>
                  <a:gd name="connsiteX2" fmla="*/ 20814 w 20814"/>
                  <a:gd name="connsiteY2" fmla="*/ 18535 h 23347"/>
                  <a:gd name="connsiteX3" fmla="*/ 10901 w 20814"/>
                  <a:gd name="connsiteY3" fmla="*/ 23232 h 23347"/>
                  <a:gd name="connsiteX4" fmla="*/ 5025 w 20814"/>
                  <a:gd name="connsiteY4" fmla="*/ 19549 h 23347"/>
                  <a:gd name="connsiteX5" fmla="*/ 1570 w 20814"/>
                  <a:gd name="connsiteY5" fmla="*/ 12412 h 23347"/>
                  <a:gd name="connsiteX6" fmla="*/ 0 w 20814"/>
                  <a:gd name="connsiteY6" fmla="*/ 0 h 23347"/>
                  <a:gd name="connsiteX0" fmla="*/ 0 w 20474"/>
                  <a:gd name="connsiteY0" fmla="*/ 0 h 22498"/>
                  <a:gd name="connsiteX1" fmla="*/ 20474 w 20474"/>
                  <a:gd name="connsiteY1" fmla="*/ 364 h 22498"/>
                  <a:gd name="connsiteX2" fmla="*/ 20474 w 20474"/>
                  <a:gd name="connsiteY2" fmla="*/ 17686 h 22498"/>
                  <a:gd name="connsiteX3" fmla="*/ 10561 w 20474"/>
                  <a:gd name="connsiteY3" fmla="*/ 22383 h 22498"/>
                  <a:gd name="connsiteX4" fmla="*/ 4685 w 20474"/>
                  <a:gd name="connsiteY4" fmla="*/ 18700 h 22498"/>
                  <a:gd name="connsiteX5" fmla="*/ 1230 w 20474"/>
                  <a:gd name="connsiteY5" fmla="*/ 11563 h 22498"/>
                  <a:gd name="connsiteX6" fmla="*/ 0 w 20474"/>
                  <a:gd name="connsiteY6" fmla="*/ 0 h 22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74" h="22498">
                    <a:moveTo>
                      <a:pt x="0" y="0"/>
                    </a:moveTo>
                    <a:lnTo>
                      <a:pt x="20474" y="364"/>
                    </a:lnTo>
                    <a:lnTo>
                      <a:pt x="20474" y="17686"/>
                    </a:lnTo>
                    <a:cubicBezTo>
                      <a:pt x="18737" y="21009"/>
                      <a:pt x="14234" y="16784"/>
                      <a:pt x="10561" y="22383"/>
                    </a:cubicBezTo>
                    <a:cubicBezTo>
                      <a:pt x="7950" y="23246"/>
                      <a:pt x="6633" y="19008"/>
                      <a:pt x="4685" y="18700"/>
                    </a:cubicBezTo>
                    <a:cubicBezTo>
                      <a:pt x="2737" y="18392"/>
                      <a:pt x="2219" y="15313"/>
                      <a:pt x="1230" y="1156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4B1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  <a:sym typeface="Arial"/>
                </a:endParaRPr>
              </a:p>
            </p:txBody>
          </p:sp>
        </p:grp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871FB6B9-B5F1-43B3-B780-7ECA85BB2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72648" y="4012559"/>
              <a:ext cx="696310" cy="100965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CDCCBB64-3751-4B86-9D29-6210D592D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85096" y="3970406"/>
              <a:ext cx="775104" cy="1123901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D707C91F-7441-4513-B3C0-9B33FC28DCF4}"/>
                </a:ext>
              </a:extLst>
            </p:cNvPr>
            <p:cNvGrpSpPr/>
            <p:nvPr/>
          </p:nvGrpSpPr>
          <p:grpSpPr>
            <a:xfrm>
              <a:off x="13923673" y="730306"/>
              <a:ext cx="8606659" cy="4812537"/>
              <a:chOff x="1767822" y="752168"/>
              <a:chExt cx="8606659" cy="4812537"/>
            </a:xfrm>
          </p:grpSpPr>
          <p:sp>
            <p:nvSpPr>
              <p:cNvPr id="76" name="Flowchart: Document 45">
                <a:extLst>
                  <a:ext uri="{FF2B5EF4-FFF2-40B4-BE49-F238E27FC236}">
                    <a16:creationId xmlns:a16="http://schemas.microsoft.com/office/drawing/2014/main" id="{93BED3F5-BD6A-4D13-AE87-9BB206FDA530}"/>
                  </a:ext>
                </a:extLst>
              </p:cNvPr>
              <p:cNvSpPr/>
              <p:nvPr/>
            </p:nvSpPr>
            <p:spPr>
              <a:xfrm rot="18427695">
                <a:off x="6084163" y="3462290"/>
                <a:ext cx="2540355" cy="1664476"/>
              </a:xfrm>
              <a:custGeom>
                <a:avLst/>
                <a:gdLst>
                  <a:gd name="connsiteX0" fmla="*/ 0 w 21600"/>
                  <a:gd name="connsiteY0" fmla="*/ 0 h 21600"/>
                  <a:gd name="connsiteX1" fmla="*/ 21600 w 21600"/>
                  <a:gd name="connsiteY1" fmla="*/ 0 h 21600"/>
                  <a:gd name="connsiteX2" fmla="*/ 21600 w 21600"/>
                  <a:gd name="connsiteY2" fmla="*/ 17322 h 21600"/>
                  <a:gd name="connsiteX3" fmla="*/ 0 w 21600"/>
                  <a:gd name="connsiteY3" fmla="*/ 20172 h 21600"/>
                  <a:gd name="connsiteX4" fmla="*/ 0 w 21600"/>
                  <a:gd name="connsiteY4" fmla="*/ 0 h 21600"/>
                  <a:gd name="connsiteX0" fmla="*/ 0 w 22632"/>
                  <a:gd name="connsiteY0" fmla="*/ 0 h 26135"/>
                  <a:gd name="connsiteX1" fmla="*/ 22632 w 22632"/>
                  <a:gd name="connsiteY1" fmla="*/ 4811 h 26135"/>
                  <a:gd name="connsiteX2" fmla="*/ 22632 w 22632"/>
                  <a:gd name="connsiteY2" fmla="*/ 22133 h 26135"/>
                  <a:gd name="connsiteX3" fmla="*/ 1032 w 22632"/>
                  <a:gd name="connsiteY3" fmla="*/ 24983 h 26135"/>
                  <a:gd name="connsiteX4" fmla="*/ 0 w 22632"/>
                  <a:gd name="connsiteY4" fmla="*/ 0 h 26135"/>
                  <a:gd name="connsiteX0" fmla="*/ 0 w 22632"/>
                  <a:gd name="connsiteY0" fmla="*/ 0 h 26135"/>
                  <a:gd name="connsiteX1" fmla="*/ 19015 w 22632"/>
                  <a:gd name="connsiteY1" fmla="*/ 8345 h 26135"/>
                  <a:gd name="connsiteX2" fmla="*/ 22632 w 22632"/>
                  <a:gd name="connsiteY2" fmla="*/ 22133 h 26135"/>
                  <a:gd name="connsiteX3" fmla="*/ 1032 w 22632"/>
                  <a:gd name="connsiteY3" fmla="*/ 24983 h 26135"/>
                  <a:gd name="connsiteX4" fmla="*/ 0 w 22632"/>
                  <a:gd name="connsiteY4" fmla="*/ 0 h 26135"/>
                  <a:gd name="connsiteX0" fmla="*/ 0 w 22632"/>
                  <a:gd name="connsiteY0" fmla="*/ 0 h 26135"/>
                  <a:gd name="connsiteX1" fmla="*/ 19015 w 22632"/>
                  <a:gd name="connsiteY1" fmla="*/ 8345 h 26135"/>
                  <a:gd name="connsiteX2" fmla="*/ 22632 w 22632"/>
                  <a:gd name="connsiteY2" fmla="*/ 22133 h 26135"/>
                  <a:gd name="connsiteX3" fmla="*/ 1032 w 22632"/>
                  <a:gd name="connsiteY3" fmla="*/ 24983 h 26135"/>
                  <a:gd name="connsiteX4" fmla="*/ 0 w 22632"/>
                  <a:gd name="connsiteY4" fmla="*/ 0 h 26135"/>
                  <a:gd name="connsiteX0" fmla="*/ 0 w 22632"/>
                  <a:gd name="connsiteY0" fmla="*/ 0 h 26135"/>
                  <a:gd name="connsiteX1" fmla="*/ 19015 w 22632"/>
                  <a:gd name="connsiteY1" fmla="*/ 8345 h 26135"/>
                  <a:gd name="connsiteX2" fmla="*/ 22632 w 22632"/>
                  <a:gd name="connsiteY2" fmla="*/ 22133 h 26135"/>
                  <a:gd name="connsiteX3" fmla="*/ 1032 w 22632"/>
                  <a:gd name="connsiteY3" fmla="*/ 24983 h 26135"/>
                  <a:gd name="connsiteX4" fmla="*/ 0 w 22632"/>
                  <a:gd name="connsiteY4" fmla="*/ 0 h 26135"/>
                  <a:gd name="connsiteX0" fmla="*/ 0 w 22632"/>
                  <a:gd name="connsiteY0" fmla="*/ 0 h 26135"/>
                  <a:gd name="connsiteX1" fmla="*/ 20464 w 22632"/>
                  <a:gd name="connsiteY1" fmla="*/ 5846 h 26135"/>
                  <a:gd name="connsiteX2" fmla="*/ 22632 w 22632"/>
                  <a:gd name="connsiteY2" fmla="*/ 22133 h 26135"/>
                  <a:gd name="connsiteX3" fmla="*/ 1032 w 22632"/>
                  <a:gd name="connsiteY3" fmla="*/ 24983 h 26135"/>
                  <a:gd name="connsiteX4" fmla="*/ 0 w 22632"/>
                  <a:gd name="connsiteY4" fmla="*/ 0 h 26135"/>
                  <a:gd name="connsiteX0" fmla="*/ 0 w 22632"/>
                  <a:gd name="connsiteY0" fmla="*/ 0 h 22236"/>
                  <a:gd name="connsiteX1" fmla="*/ 20464 w 22632"/>
                  <a:gd name="connsiteY1" fmla="*/ 5846 h 22236"/>
                  <a:gd name="connsiteX2" fmla="*/ 22632 w 22632"/>
                  <a:gd name="connsiteY2" fmla="*/ 22133 h 22236"/>
                  <a:gd name="connsiteX3" fmla="*/ 4797 w 22632"/>
                  <a:gd name="connsiteY3" fmla="*/ 19317 h 22236"/>
                  <a:gd name="connsiteX4" fmla="*/ 0 w 22632"/>
                  <a:gd name="connsiteY4" fmla="*/ 0 h 22236"/>
                  <a:gd name="connsiteX0" fmla="*/ 0 w 22632"/>
                  <a:gd name="connsiteY0" fmla="*/ 0 h 22817"/>
                  <a:gd name="connsiteX1" fmla="*/ 20464 w 22632"/>
                  <a:gd name="connsiteY1" fmla="*/ 5846 h 22817"/>
                  <a:gd name="connsiteX2" fmla="*/ 22632 w 22632"/>
                  <a:gd name="connsiteY2" fmla="*/ 22133 h 22817"/>
                  <a:gd name="connsiteX3" fmla="*/ 11893 w 22632"/>
                  <a:gd name="connsiteY3" fmla="*/ 18389 h 22817"/>
                  <a:gd name="connsiteX4" fmla="*/ 4797 w 22632"/>
                  <a:gd name="connsiteY4" fmla="*/ 19317 h 22817"/>
                  <a:gd name="connsiteX5" fmla="*/ 0 w 22632"/>
                  <a:gd name="connsiteY5" fmla="*/ 0 h 22817"/>
                  <a:gd name="connsiteX0" fmla="*/ 0 w 22632"/>
                  <a:gd name="connsiteY0" fmla="*/ 837 h 23654"/>
                  <a:gd name="connsiteX1" fmla="*/ 11094 w 22632"/>
                  <a:gd name="connsiteY1" fmla="*/ 4518 h 23654"/>
                  <a:gd name="connsiteX2" fmla="*/ 20464 w 22632"/>
                  <a:gd name="connsiteY2" fmla="*/ 6683 h 23654"/>
                  <a:gd name="connsiteX3" fmla="*/ 22632 w 22632"/>
                  <a:gd name="connsiteY3" fmla="*/ 22970 h 23654"/>
                  <a:gd name="connsiteX4" fmla="*/ 11893 w 22632"/>
                  <a:gd name="connsiteY4" fmla="*/ 19226 h 23654"/>
                  <a:gd name="connsiteX5" fmla="*/ 4797 w 22632"/>
                  <a:gd name="connsiteY5" fmla="*/ 20154 h 23654"/>
                  <a:gd name="connsiteX6" fmla="*/ 0 w 22632"/>
                  <a:gd name="connsiteY6" fmla="*/ 837 h 23654"/>
                  <a:gd name="connsiteX0" fmla="*/ 0 w 22632"/>
                  <a:gd name="connsiteY0" fmla="*/ 4859 h 27676"/>
                  <a:gd name="connsiteX1" fmla="*/ 8847 w 22632"/>
                  <a:gd name="connsiteY1" fmla="*/ 202 h 27676"/>
                  <a:gd name="connsiteX2" fmla="*/ 20464 w 22632"/>
                  <a:gd name="connsiteY2" fmla="*/ 10705 h 27676"/>
                  <a:gd name="connsiteX3" fmla="*/ 22632 w 22632"/>
                  <a:gd name="connsiteY3" fmla="*/ 26992 h 27676"/>
                  <a:gd name="connsiteX4" fmla="*/ 11893 w 22632"/>
                  <a:gd name="connsiteY4" fmla="*/ 23248 h 27676"/>
                  <a:gd name="connsiteX5" fmla="*/ 4797 w 22632"/>
                  <a:gd name="connsiteY5" fmla="*/ 24176 h 27676"/>
                  <a:gd name="connsiteX6" fmla="*/ 0 w 22632"/>
                  <a:gd name="connsiteY6" fmla="*/ 4859 h 27676"/>
                  <a:gd name="connsiteX0" fmla="*/ 0 w 22632"/>
                  <a:gd name="connsiteY0" fmla="*/ 4859 h 27499"/>
                  <a:gd name="connsiteX1" fmla="*/ 8847 w 22632"/>
                  <a:gd name="connsiteY1" fmla="*/ 202 h 27499"/>
                  <a:gd name="connsiteX2" fmla="*/ 20464 w 22632"/>
                  <a:gd name="connsiteY2" fmla="*/ 10705 h 27499"/>
                  <a:gd name="connsiteX3" fmla="*/ 22632 w 22632"/>
                  <a:gd name="connsiteY3" fmla="*/ 26992 h 27499"/>
                  <a:gd name="connsiteX4" fmla="*/ 11112 w 22632"/>
                  <a:gd name="connsiteY4" fmla="*/ 20523 h 27499"/>
                  <a:gd name="connsiteX5" fmla="*/ 4797 w 22632"/>
                  <a:gd name="connsiteY5" fmla="*/ 24176 h 27499"/>
                  <a:gd name="connsiteX6" fmla="*/ 0 w 22632"/>
                  <a:gd name="connsiteY6" fmla="*/ 4859 h 27499"/>
                  <a:gd name="connsiteX0" fmla="*/ 0 w 22632"/>
                  <a:gd name="connsiteY0" fmla="*/ 1663 h 24303"/>
                  <a:gd name="connsiteX1" fmla="*/ 8662 w 22632"/>
                  <a:gd name="connsiteY1" fmla="*/ 1349 h 24303"/>
                  <a:gd name="connsiteX2" fmla="*/ 20464 w 22632"/>
                  <a:gd name="connsiteY2" fmla="*/ 7509 h 24303"/>
                  <a:gd name="connsiteX3" fmla="*/ 22632 w 22632"/>
                  <a:gd name="connsiteY3" fmla="*/ 23796 h 24303"/>
                  <a:gd name="connsiteX4" fmla="*/ 11112 w 22632"/>
                  <a:gd name="connsiteY4" fmla="*/ 17327 h 24303"/>
                  <a:gd name="connsiteX5" fmla="*/ 4797 w 22632"/>
                  <a:gd name="connsiteY5" fmla="*/ 20980 h 24303"/>
                  <a:gd name="connsiteX6" fmla="*/ 0 w 22632"/>
                  <a:gd name="connsiteY6" fmla="*/ 1663 h 24303"/>
                  <a:gd name="connsiteX0" fmla="*/ 0 w 24552"/>
                  <a:gd name="connsiteY0" fmla="*/ 1096 h 26236"/>
                  <a:gd name="connsiteX1" fmla="*/ 10582 w 24552"/>
                  <a:gd name="connsiteY1" fmla="*/ 3282 h 26236"/>
                  <a:gd name="connsiteX2" fmla="*/ 22384 w 24552"/>
                  <a:gd name="connsiteY2" fmla="*/ 9442 h 26236"/>
                  <a:gd name="connsiteX3" fmla="*/ 24552 w 24552"/>
                  <a:gd name="connsiteY3" fmla="*/ 25729 h 26236"/>
                  <a:gd name="connsiteX4" fmla="*/ 13032 w 24552"/>
                  <a:gd name="connsiteY4" fmla="*/ 19260 h 26236"/>
                  <a:gd name="connsiteX5" fmla="*/ 6717 w 24552"/>
                  <a:gd name="connsiteY5" fmla="*/ 22913 h 26236"/>
                  <a:gd name="connsiteX6" fmla="*/ 0 w 24552"/>
                  <a:gd name="connsiteY6" fmla="*/ 1096 h 26236"/>
                  <a:gd name="connsiteX0" fmla="*/ 0 w 24552"/>
                  <a:gd name="connsiteY0" fmla="*/ 964 h 26104"/>
                  <a:gd name="connsiteX1" fmla="*/ 10582 w 24552"/>
                  <a:gd name="connsiteY1" fmla="*/ 3150 h 26104"/>
                  <a:gd name="connsiteX2" fmla="*/ 16873 w 24552"/>
                  <a:gd name="connsiteY2" fmla="*/ 3694 h 26104"/>
                  <a:gd name="connsiteX3" fmla="*/ 22384 w 24552"/>
                  <a:gd name="connsiteY3" fmla="*/ 9310 h 26104"/>
                  <a:gd name="connsiteX4" fmla="*/ 24552 w 24552"/>
                  <a:gd name="connsiteY4" fmla="*/ 25597 h 26104"/>
                  <a:gd name="connsiteX5" fmla="*/ 13032 w 24552"/>
                  <a:gd name="connsiteY5" fmla="*/ 19128 h 26104"/>
                  <a:gd name="connsiteX6" fmla="*/ 6717 w 24552"/>
                  <a:gd name="connsiteY6" fmla="*/ 22781 h 26104"/>
                  <a:gd name="connsiteX7" fmla="*/ 0 w 24552"/>
                  <a:gd name="connsiteY7" fmla="*/ 964 h 26104"/>
                  <a:gd name="connsiteX0" fmla="*/ 11 w 24563"/>
                  <a:gd name="connsiteY0" fmla="*/ 1753 h 26893"/>
                  <a:gd name="connsiteX1" fmla="*/ 5221 w 24563"/>
                  <a:gd name="connsiteY1" fmla="*/ 1491 h 26893"/>
                  <a:gd name="connsiteX2" fmla="*/ 10593 w 24563"/>
                  <a:gd name="connsiteY2" fmla="*/ 3939 h 26893"/>
                  <a:gd name="connsiteX3" fmla="*/ 16884 w 24563"/>
                  <a:gd name="connsiteY3" fmla="*/ 4483 h 26893"/>
                  <a:gd name="connsiteX4" fmla="*/ 22395 w 24563"/>
                  <a:gd name="connsiteY4" fmla="*/ 10099 h 26893"/>
                  <a:gd name="connsiteX5" fmla="*/ 24563 w 24563"/>
                  <a:gd name="connsiteY5" fmla="*/ 26386 h 26893"/>
                  <a:gd name="connsiteX6" fmla="*/ 13043 w 24563"/>
                  <a:gd name="connsiteY6" fmla="*/ 19917 h 26893"/>
                  <a:gd name="connsiteX7" fmla="*/ 6728 w 24563"/>
                  <a:gd name="connsiteY7" fmla="*/ 23570 h 26893"/>
                  <a:gd name="connsiteX8" fmla="*/ 11 w 24563"/>
                  <a:gd name="connsiteY8" fmla="*/ 1753 h 26893"/>
                  <a:gd name="connsiteX0" fmla="*/ 11 w 24563"/>
                  <a:gd name="connsiteY0" fmla="*/ 1753 h 28383"/>
                  <a:gd name="connsiteX1" fmla="*/ 5221 w 24563"/>
                  <a:gd name="connsiteY1" fmla="*/ 1491 h 28383"/>
                  <a:gd name="connsiteX2" fmla="*/ 10593 w 24563"/>
                  <a:gd name="connsiteY2" fmla="*/ 3939 h 28383"/>
                  <a:gd name="connsiteX3" fmla="*/ 16884 w 24563"/>
                  <a:gd name="connsiteY3" fmla="*/ 4483 h 28383"/>
                  <a:gd name="connsiteX4" fmla="*/ 22395 w 24563"/>
                  <a:gd name="connsiteY4" fmla="*/ 10099 h 28383"/>
                  <a:gd name="connsiteX5" fmla="*/ 24563 w 24563"/>
                  <a:gd name="connsiteY5" fmla="*/ 26386 h 28383"/>
                  <a:gd name="connsiteX6" fmla="*/ 16864 w 24563"/>
                  <a:gd name="connsiteY6" fmla="*/ 27971 h 28383"/>
                  <a:gd name="connsiteX7" fmla="*/ 6728 w 24563"/>
                  <a:gd name="connsiteY7" fmla="*/ 23570 h 28383"/>
                  <a:gd name="connsiteX8" fmla="*/ 11 w 24563"/>
                  <a:gd name="connsiteY8" fmla="*/ 1753 h 28383"/>
                  <a:gd name="connsiteX0" fmla="*/ 11 w 24563"/>
                  <a:gd name="connsiteY0" fmla="*/ 1753 h 28383"/>
                  <a:gd name="connsiteX1" fmla="*/ 5221 w 24563"/>
                  <a:gd name="connsiteY1" fmla="*/ 1491 h 28383"/>
                  <a:gd name="connsiteX2" fmla="*/ 10593 w 24563"/>
                  <a:gd name="connsiteY2" fmla="*/ 3939 h 28383"/>
                  <a:gd name="connsiteX3" fmla="*/ 16884 w 24563"/>
                  <a:gd name="connsiteY3" fmla="*/ 4483 h 28383"/>
                  <a:gd name="connsiteX4" fmla="*/ 22395 w 24563"/>
                  <a:gd name="connsiteY4" fmla="*/ 10099 h 28383"/>
                  <a:gd name="connsiteX5" fmla="*/ 24563 w 24563"/>
                  <a:gd name="connsiteY5" fmla="*/ 26386 h 28383"/>
                  <a:gd name="connsiteX6" fmla="*/ 16864 w 24563"/>
                  <a:gd name="connsiteY6" fmla="*/ 27971 h 28383"/>
                  <a:gd name="connsiteX7" fmla="*/ 12684 w 24563"/>
                  <a:gd name="connsiteY7" fmla="*/ 24622 h 28383"/>
                  <a:gd name="connsiteX8" fmla="*/ 6728 w 24563"/>
                  <a:gd name="connsiteY8" fmla="*/ 23570 h 28383"/>
                  <a:gd name="connsiteX9" fmla="*/ 11 w 24563"/>
                  <a:gd name="connsiteY9" fmla="*/ 1753 h 28383"/>
                  <a:gd name="connsiteX0" fmla="*/ 11 w 24563"/>
                  <a:gd name="connsiteY0" fmla="*/ 1753 h 28383"/>
                  <a:gd name="connsiteX1" fmla="*/ 5221 w 24563"/>
                  <a:gd name="connsiteY1" fmla="*/ 1491 h 28383"/>
                  <a:gd name="connsiteX2" fmla="*/ 10593 w 24563"/>
                  <a:gd name="connsiteY2" fmla="*/ 3939 h 28383"/>
                  <a:gd name="connsiteX3" fmla="*/ 16936 w 24563"/>
                  <a:gd name="connsiteY3" fmla="*/ 6412 h 28383"/>
                  <a:gd name="connsiteX4" fmla="*/ 22395 w 24563"/>
                  <a:gd name="connsiteY4" fmla="*/ 10099 h 28383"/>
                  <a:gd name="connsiteX5" fmla="*/ 24563 w 24563"/>
                  <a:gd name="connsiteY5" fmla="*/ 26386 h 28383"/>
                  <a:gd name="connsiteX6" fmla="*/ 16864 w 24563"/>
                  <a:gd name="connsiteY6" fmla="*/ 27971 h 28383"/>
                  <a:gd name="connsiteX7" fmla="*/ 12684 w 24563"/>
                  <a:gd name="connsiteY7" fmla="*/ 24622 h 28383"/>
                  <a:gd name="connsiteX8" fmla="*/ 6728 w 24563"/>
                  <a:gd name="connsiteY8" fmla="*/ 23570 h 28383"/>
                  <a:gd name="connsiteX9" fmla="*/ 11 w 24563"/>
                  <a:gd name="connsiteY9" fmla="*/ 1753 h 28383"/>
                  <a:gd name="connsiteX0" fmla="*/ 11 w 24563"/>
                  <a:gd name="connsiteY0" fmla="*/ 1753 h 28383"/>
                  <a:gd name="connsiteX1" fmla="*/ 5221 w 24563"/>
                  <a:gd name="connsiteY1" fmla="*/ 1491 h 28383"/>
                  <a:gd name="connsiteX2" fmla="*/ 10186 w 24563"/>
                  <a:gd name="connsiteY2" fmla="*/ 6301 h 28383"/>
                  <a:gd name="connsiteX3" fmla="*/ 16936 w 24563"/>
                  <a:gd name="connsiteY3" fmla="*/ 6412 h 28383"/>
                  <a:gd name="connsiteX4" fmla="*/ 22395 w 24563"/>
                  <a:gd name="connsiteY4" fmla="*/ 10099 h 28383"/>
                  <a:gd name="connsiteX5" fmla="*/ 24563 w 24563"/>
                  <a:gd name="connsiteY5" fmla="*/ 26386 h 28383"/>
                  <a:gd name="connsiteX6" fmla="*/ 16864 w 24563"/>
                  <a:gd name="connsiteY6" fmla="*/ 27971 h 28383"/>
                  <a:gd name="connsiteX7" fmla="*/ 12684 w 24563"/>
                  <a:gd name="connsiteY7" fmla="*/ 24622 h 28383"/>
                  <a:gd name="connsiteX8" fmla="*/ 6728 w 24563"/>
                  <a:gd name="connsiteY8" fmla="*/ 23570 h 28383"/>
                  <a:gd name="connsiteX9" fmla="*/ 11 w 24563"/>
                  <a:gd name="connsiteY9" fmla="*/ 1753 h 28383"/>
                  <a:gd name="connsiteX0" fmla="*/ 11 w 24563"/>
                  <a:gd name="connsiteY0" fmla="*/ 1753 h 28383"/>
                  <a:gd name="connsiteX1" fmla="*/ 5221 w 24563"/>
                  <a:gd name="connsiteY1" fmla="*/ 1491 h 28383"/>
                  <a:gd name="connsiteX2" fmla="*/ 10060 w 24563"/>
                  <a:gd name="connsiteY2" fmla="*/ 4159 h 28383"/>
                  <a:gd name="connsiteX3" fmla="*/ 16936 w 24563"/>
                  <a:gd name="connsiteY3" fmla="*/ 6412 h 28383"/>
                  <a:gd name="connsiteX4" fmla="*/ 22395 w 24563"/>
                  <a:gd name="connsiteY4" fmla="*/ 10099 h 28383"/>
                  <a:gd name="connsiteX5" fmla="*/ 24563 w 24563"/>
                  <a:gd name="connsiteY5" fmla="*/ 26386 h 28383"/>
                  <a:gd name="connsiteX6" fmla="*/ 16864 w 24563"/>
                  <a:gd name="connsiteY6" fmla="*/ 27971 h 28383"/>
                  <a:gd name="connsiteX7" fmla="*/ 12684 w 24563"/>
                  <a:gd name="connsiteY7" fmla="*/ 24622 h 28383"/>
                  <a:gd name="connsiteX8" fmla="*/ 6728 w 24563"/>
                  <a:gd name="connsiteY8" fmla="*/ 23570 h 28383"/>
                  <a:gd name="connsiteX9" fmla="*/ 11 w 24563"/>
                  <a:gd name="connsiteY9" fmla="*/ 1753 h 28383"/>
                  <a:gd name="connsiteX0" fmla="*/ 11 w 24563"/>
                  <a:gd name="connsiteY0" fmla="*/ 1753 h 34429"/>
                  <a:gd name="connsiteX1" fmla="*/ 5221 w 24563"/>
                  <a:gd name="connsiteY1" fmla="*/ 1491 h 34429"/>
                  <a:gd name="connsiteX2" fmla="*/ 10060 w 24563"/>
                  <a:gd name="connsiteY2" fmla="*/ 4159 h 34429"/>
                  <a:gd name="connsiteX3" fmla="*/ 16936 w 24563"/>
                  <a:gd name="connsiteY3" fmla="*/ 6412 h 34429"/>
                  <a:gd name="connsiteX4" fmla="*/ 22395 w 24563"/>
                  <a:gd name="connsiteY4" fmla="*/ 10099 h 34429"/>
                  <a:gd name="connsiteX5" fmla="*/ 24563 w 24563"/>
                  <a:gd name="connsiteY5" fmla="*/ 26386 h 34429"/>
                  <a:gd name="connsiteX6" fmla="*/ 16864 w 24563"/>
                  <a:gd name="connsiteY6" fmla="*/ 27971 h 34429"/>
                  <a:gd name="connsiteX7" fmla="*/ 12684 w 24563"/>
                  <a:gd name="connsiteY7" fmla="*/ 24622 h 34429"/>
                  <a:gd name="connsiteX8" fmla="*/ 8348 w 24563"/>
                  <a:gd name="connsiteY8" fmla="*/ 33629 h 34429"/>
                  <a:gd name="connsiteX9" fmla="*/ 11 w 24563"/>
                  <a:gd name="connsiteY9" fmla="*/ 1753 h 34429"/>
                  <a:gd name="connsiteX0" fmla="*/ 11 w 24563"/>
                  <a:gd name="connsiteY0" fmla="*/ 1753 h 34689"/>
                  <a:gd name="connsiteX1" fmla="*/ 5221 w 24563"/>
                  <a:gd name="connsiteY1" fmla="*/ 1491 h 34689"/>
                  <a:gd name="connsiteX2" fmla="*/ 10060 w 24563"/>
                  <a:gd name="connsiteY2" fmla="*/ 4159 h 34689"/>
                  <a:gd name="connsiteX3" fmla="*/ 16936 w 24563"/>
                  <a:gd name="connsiteY3" fmla="*/ 6412 h 34689"/>
                  <a:gd name="connsiteX4" fmla="*/ 22395 w 24563"/>
                  <a:gd name="connsiteY4" fmla="*/ 10099 h 34689"/>
                  <a:gd name="connsiteX5" fmla="*/ 24563 w 24563"/>
                  <a:gd name="connsiteY5" fmla="*/ 26386 h 34689"/>
                  <a:gd name="connsiteX6" fmla="*/ 16864 w 24563"/>
                  <a:gd name="connsiteY6" fmla="*/ 27971 h 34689"/>
                  <a:gd name="connsiteX7" fmla="*/ 13032 w 24563"/>
                  <a:gd name="connsiteY7" fmla="*/ 28745 h 34689"/>
                  <a:gd name="connsiteX8" fmla="*/ 8348 w 24563"/>
                  <a:gd name="connsiteY8" fmla="*/ 33629 h 34689"/>
                  <a:gd name="connsiteX9" fmla="*/ 11 w 24563"/>
                  <a:gd name="connsiteY9" fmla="*/ 1753 h 34689"/>
                  <a:gd name="connsiteX0" fmla="*/ 9 w 25585"/>
                  <a:gd name="connsiteY0" fmla="*/ 1143 h 37070"/>
                  <a:gd name="connsiteX1" fmla="*/ 6243 w 25585"/>
                  <a:gd name="connsiteY1" fmla="*/ 3872 h 37070"/>
                  <a:gd name="connsiteX2" fmla="*/ 11082 w 25585"/>
                  <a:gd name="connsiteY2" fmla="*/ 6540 h 37070"/>
                  <a:gd name="connsiteX3" fmla="*/ 17958 w 25585"/>
                  <a:gd name="connsiteY3" fmla="*/ 8793 h 37070"/>
                  <a:gd name="connsiteX4" fmla="*/ 23417 w 25585"/>
                  <a:gd name="connsiteY4" fmla="*/ 12480 h 37070"/>
                  <a:gd name="connsiteX5" fmla="*/ 25585 w 25585"/>
                  <a:gd name="connsiteY5" fmla="*/ 28767 h 37070"/>
                  <a:gd name="connsiteX6" fmla="*/ 17886 w 25585"/>
                  <a:gd name="connsiteY6" fmla="*/ 30352 h 37070"/>
                  <a:gd name="connsiteX7" fmla="*/ 14054 w 25585"/>
                  <a:gd name="connsiteY7" fmla="*/ 31126 h 37070"/>
                  <a:gd name="connsiteX8" fmla="*/ 9370 w 25585"/>
                  <a:gd name="connsiteY8" fmla="*/ 36010 h 37070"/>
                  <a:gd name="connsiteX9" fmla="*/ 9 w 25585"/>
                  <a:gd name="connsiteY9" fmla="*/ 1143 h 37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585" h="37070">
                    <a:moveTo>
                      <a:pt x="9" y="1143"/>
                    </a:moveTo>
                    <a:cubicBezTo>
                      <a:pt x="-234" y="-2439"/>
                      <a:pt x="4479" y="3508"/>
                      <a:pt x="6243" y="3872"/>
                    </a:cubicBezTo>
                    <a:cubicBezTo>
                      <a:pt x="8007" y="4236"/>
                      <a:pt x="9130" y="5720"/>
                      <a:pt x="11082" y="6540"/>
                    </a:cubicBezTo>
                    <a:cubicBezTo>
                      <a:pt x="13035" y="7360"/>
                      <a:pt x="15991" y="7766"/>
                      <a:pt x="17958" y="8793"/>
                    </a:cubicBezTo>
                    <a:cubicBezTo>
                      <a:pt x="19925" y="9820"/>
                      <a:pt x="22106" y="9107"/>
                      <a:pt x="23417" y="12480"/>
                    </a:cubicBezTo>
                    <a:lnTo>
                      <a:pt x="25585" y="28767"/>
                    </a:lnTo>
                    <a:cubicBezTo>
                      <a:pt x="24375" y="31430"/>
                      <a:pt x="20858" y="30821"/>
                      <a:pt x="17886" y="30352"/>
                    </a:cubicBezTo>
                    <a:cubicBezTo>
                      <a:pt x="15721" y="30480"/>
                      <a:pt x="15743" y="31859"/>
                      <a:pt x="14054" y="31126"/>
                    </a:cubicBezTo>
                    <a:cubicBezTo>
                      <a:pt x="12365" y="30393"/>
                      <a:pt x="11297" y="40243"/>
                      <a:pt x="9370" y="36010"/>
                    </a:cubicBezTo>
                    <a:lnTo>
                      <a:pt x="9" y="1143"/>
                    </a:lnTo>
                    <a:close/>
                  </a:path>
                </a:pathLst>
              </a:custGeom>
              <a:solidFill>
                <a:srgbClr val="F4B1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  <a:sym typeface="Arial"/>
                </a:endParaRPr>
              </a:p>
            </p:txBody>
          </p:sp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718F8DED-87EF-46D1-BE2C-DA09AFEFEB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73709" y="1128184"/>
                <a:ext cx="3500772" cy="3302615"/>
              </a:xfrm>
              <a:prstGeom prst="rect">
                <a:avLst/>
              </a:prstGeom>
            </p:spPr>
          </p:pic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88287F5F-82FC-4113-9A9D-417EB4EC82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67822" y="752168"/>
                <a:ext cx="2616448" cy="2761806"/>
              </a:xfrm>
              <a:prstGeom prst="rect">
                <a:avLst/>
              </a:prstGeom>
            </p:spPr>
          </p:pic>
        </p:grp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A7BF85CA-6DC4-4EB2-8958-A5AA19329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38263" y="3852332"/>
              <a:ext cx="1701901" cy="1129974"/>
            </a:xfrm>
            <a:prstGeom prst="rect">
              <a:avLst/>
            </a:prstGeom>
            <a:ln>
              <a:noFill/>
            </a:ln>
          </p:spPr>
        </p:pic>
        <p:sp>
          <p:nvSpPr>
            <p:cNvPr id="55" name="Flowchart: Document 45">
              <a:extLst>
                <a:ext uri="{FF2B5EF4-FFF2-40B4-BE49-F238E27FC236}">
                  <a16:creationId xmlns:a16="http://schemas.microsoft.com/office/drawing/2014/main" id="{8D190EAE-FE67-420C-9142-D0CECA9DBE7E}"/>
                </a:ext>
              </a:extLst>
            </p:cNvPr>
            <p:cNvSpPr/>
            <p:nvPr/>
          </p:nvSpPr>
          <p:spPr>
            <a:xfrm rot="11941283">
              <a:off x="15772251" y="3609859"/>
              <a:ext cx="2940397" cy="998462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2632"/>
                <a:gd name="connsiteY0" fmla="*/ 0 h 26135"/>
                <a:gd name="connsiteX1" fmla="*/ 22632 w 22632"/>
                <a:gd name="connsiteY1" fmla="*/ 4811 h 26135"/>
                <a:gd name="connsiteX2" fmla="*/ 22632 w 22632"/>
                <a:gd name="connsiteY2" fmla="*/ 22133 h 26135"/>
                <a:gd name="connsiteX3" fmla="*/ 1032 w 22632"/>
                <a:gd name="connsiteY3" fmla="*/ 24983 h 26135"/>
                <a:gd name="connsiteX4" fmla="*/ 0 w 22632"/>
                <a:gd name="connsiteY4" fmla="*/ 0 h 26135"/>
                <a:gd name="connsiteX0" fmla="*/ 0 w 22632"/>
                <a:gd name="connsiteY0" fmla="*/ 0 h 26135"/>
                <a:gd name="connsiteX1" fmla="*/ 19015 w 22632"/>
                <a:gd name="connsiteY1" fmla="*/ 8345 h 26135"/>
                <a:gd name="connsiteX2" fmla="*/ 22632 w 22632"/>
                <a:gd name="connsiteY2" fmla="*/ 22133 h 26135"/>
                <a:gd name="connsiteX3" fmla="*/ 1032 w 22632"/>
                <a:gd name="connsiteY3" fmla="*/ 24983 h 26135"/>
                <a:gd name="connsiteX4" fmla="*/ 0 w 22632"/>
                <a:gd name="connsiteY4" fmla="*/ 0 h 26135"/>
                <a:gd name="connsiteX0" fmla="*/ 0 w 22632"/>
                <a:gd name="connsiteY0" fmla="*/ 0 h 26135"/>
                <a:gd name="connsiteX1" fmla="*/ 19015 w 22632"/>
                <a:gd name="connsiteY1" fmla="*/ 8345 h 26135"/>
                <a:gd name="connsiteX2" fmla="*/ 22632 w 22632"/>
                <a:gd name="connsiteY2" fmla="*/ 22133 h 26135"/>
                <a:gd name="connsiteX3" fmla="*/ 1032 w 22632"/>
                <a:gd name="connsiteY3" fmla="*/ 24983 h 26135"/>
                <a:gd name="connsiteX4" fmla="*/ 0 w 22632"/>
                <a:gd name="connsiteY4" fmla="*/ 0 h 26135"/>
                <a:gd name="connsiteX0" fmla="*/ 0 w 22632"/>
                <a:gd name="connsiteY0" fmla="*/ 0 h 26135"/>
                <a:gd name="connsiteX1" fmla="*/ 19015 w 22632"/>
                <a:gd name="connsiteY1" fmla="*/ 8345 h 26135"/>
                <a:gd name="connsiteX2" fmla="*/ 22632 w 22632"/>
                <a:gd name="connsiteY2" fmla="*/ 22133 h 26135"/>
                <a:gd name="connsiteX3" fmla="*/ 1032 w 22632"/>
                <a:gd name="connsiteY3" fmla="*/ 24983 h 26135"/>
                <a:gd name="connsiteX4" fmla="*/ 0 w 22632"/>
                <a:gd name="connsiteY4" fmla="*/ 0 h 26135"/>
                <a:gd name="connsiteX0" fmla="*/ 0 w 22632"/>
                <a:gd name="connsiteY0" fmla="*/ 0 h 26135"/>
                <a:gd name="connsiteX1" fmla="*/ 20464 w 22632"/>
                <a:gd name="connsiteY1" fmla="*/ 5846 h 26135"/>
                <a:gd name="connsiteX2" fmla="*/ 22632 w 22632"/>
                <a:gd name="connsiteY2" fmla="*/ 22133 h 26135"/>
                <a:gd name="connsiteX3" fmla="*/ 1032 w 22632"/>
                <a:gd name="connsiteY3" fmla="*/ 24983 h 26135"/>
                <a:gd name="connsiteX4" fmla="*/ 0 w 22632"/>
                <a:gd name="connsiteY4" fmla="*/ 0 h 26135"/>
                <a:gd name="connsiteX0" fmla="*/ 0 w 22632"/>
                <a:gd name="connsiteY0" fmla="*/ 0 h 22236"/>
                <a:gd name="connsiteX1" fmla="*/ 20464 w 22632"/>
                <a:gd name="connsiteY1" fmla="*/ 5846 h 22236"/>
                <a:gd name="connsiteX2" fmla="*/ 22632 w 22632"/>
                <a:gd name="connsiteY2" fmla="*/ 22133 h 22236"/>
                <a:gd name="connsiteX3" fmla="*/ 4797 w 22632"/>
                <a:gd name="connsiteY3" fmla="*/ 19317 h 22236"/>
                <a:gd name="connsiteX4" fmla="*/ 0 w 22632"/>
                <a:gd name="connsiteY4" fmla="*/ 0 h 22236"/>
                <a:gd name="connsiteX0" fmla="*/ 0 w 22632"/>
                <a:gd name="connsiteY0" fmla="*/ 0 h 22817"/>
                <a:gd name="connsiteX1" fmla="*/ 20464 w 22632"/>
                <a:gd name="connsiteY1" fmla="*/ 5846 h 22817"/>
                <a:gd name="connsiteX2" fmla="*/ 22632 w 22632"/>
                <a:gd name="connsiteY2" fmla="*/ 22133 h 22817"/>
                <a:gd name="connsiteX3" fmla="*/ 11893 w 22632"/>
                <a:gd name="connsiteY3" fmla="*/ 18389 h 22817"/>
                <a:gd name="connsiteX4" fmla="*/ 4797 w 22632"/>
                <a:gd name="connsiteY4" fmla="*/ 19317 h 22817"/>
                <a:gd name="connsiteX5" fmla="*/ 0 w 22632"/>
                <a:gd name="connsiteY5" fmla="*/ 0 h 22817"/>
                <a:gd name="connsiteX0" fmla="*/ 0 w 22632"/>
                <a:gd name="connsiteY0" fmla="*/ 837 h 23654"/>
                <a:gd name="connsiteX1" fmla="*/ 11094 w 22632"/>
                <a:gd name="connsiteY1" fmla="*/ 4518 h 23654"/>
                <a:gd name="connsiteX2" fmla="*/ 20464 w 22632"/>
                <a:gd name="connsiteY2" fmla="*/ 6683 h 23654"/>
                <a:gd name="connsiteX3" fmla="*/ 22632 w 22632"/>
                <a:gd name="connsiteY3" fmla="*/ 22970 h 23654"/>
                <a:gd name="connsiteX4" fmla="*/ 11893 w 22632"/>
                <a:gd name="connsiteY4" fmla="*/ 19226 h 23654"/>
                <a:gd name="connsiteX5" fmla="*/ 4797 w 22632"/>
                <a:gd name="connsiteY5" fmla="*/ 20154 h 23654"/>
                <a:gd name="connsiteX6" fmla="*/ 0 w 22632"/>
                <a:gd name="connsiteY6" fmla="*/ 837 h 23654"/>
                <a:gd name="connsiteX0" fmla="*/ 0 w 22632"/>
                <a:gd name="connsiteY0" fmla="*/ 4859 h 27676"/>
                <a:gd name="connsiteX1" fmla="*/ 8847 w 22632"/>
                <a:gd name="connsiteY1" fmla="*/ 202 h 27676"/>
                <a:gd name="connsiteX2" fmla="*/ 20464 w 22632"/>
                <a:gd name="connsiteY2" fmla="*/ 10705 h 27676"/>
                <a:gd name="connsiteX3" fmla="*/ 22632 w 22632"/>
                <a:gd name="connsiteY3" fmla="*/ 26992 h 27676"/>
                <a:gd name="connsiteX4" fmla="*/ 11893 w 22632"/>
                <a:gd name="connsiteY4" fmla="*/ 23248 h 27676"/>
                <a:gd name="connsiteX5" fmla="*/ 4797 w 22632"/>
                <a:gd name="connsiteY5" fmla="*/ 24176 h 27676"/>
                <a:gd name="connsiteX6" fmla="*/ 0 w 22632"/>
                <a:gd name="connsiteY6" fmla="*/ 4859 h 27676"/>
                <a:gd name="connsiteX0" fmla="*/ 0 w 22632"/>
                <a:gd name="connsiteY0" fmla="*/ 4859 h 27499"/>
                <a:gd name="connsiteX1" fmla="*/ 8847 w 22632"/>
                <a:gd name="connsiteY1" fmla="*/ 202 h 27499"/>
                <a:gd name="connsiteX2" fmla="*/ 20464 w 22632"/>
                <a:gd name="connsiteY2" fmla="*/ 10705 h 27499"/>
                <a:gd name="connsiteX3" fmla="*/ 22632 w 22632"/>
                <a:gd name="connsiteY3" fmla="*/ 26992 h 27499"/>
                <a:gd name="connsiteX4" fmla="*/ 11112 w 22632"/>
                <a:gd name="connsiteY4" fmla="*/ 20523 h 27499"/>
                <a:gd name="connsiteX5" fmla="*/ 4797 w 22632"/>
                <a:gd name="connsiteY5" fmla="*/ 24176 h 27499"/>
                <a:gd name="connsiteX6" fmla="*/ 0 w 22632"/>
                <a:gd name="connsiteY6" fmla="*/ 4859 h 27499"/>
                <a:gd name="connsiteX0" fmla="*/ 0 w 22632"/>
                <a:gd name="connsiteY0" fmla="*/ 1663 h 24303"/>
                <a:gd name="connsiteX1" fmla="*/ 8662 w 22632"/>
                <a:gd name="connsiteY1" fmla="*/ 1349 h 24303"/>
                <a:gd name="connsiteX2" fmla="*/ 20464 w 22632"/>
                <a:gd name="connsiteY2" fmla="*/ 7509 h 24303"/>
                <a:gd name="connsiteX3" fmla="*/ 22632 w 22632"/>
                <a:gd name="connsiteY3" fmla="*/ 23796 h 24303"/>
                <a:gd name="connsiteX4" fmla="*/ 11112 w 22632"/>
                <a:gd name="connsiteY4" fmla="*/ 17327 h 24303"/>
                <a:gd name="connsiteX5" fmla="*/ 4797 w 22632"/>
                <a:gd name="connsiteY5" fmla="*/ 20980 h 24303"/>
                <a:gd name="connsiteX6" fmla="*/ 0 w 22632"/>
                <a:gd name="connsiteY6" fmla="*/ 1663 h 24303"/>
                <a:gd name="connsiteX0" fmla="*/ 0 w 24552"/>
                <a:gd name="connsiteY0" fmla="*/ 1096 h 26236"/>
                <a:gd name="connsiteX1" fmla="*/ 10582 w 24552"/>
                <a:gd name="connsiteY1" fmla="*/ 3282 h 26236"/>
                <a:gd name="connsiteX2" fmla="*/ 22384 w 24552"/>
                <a:gd name="connsiteY2" fmla="*/ 9442 h 26236"/>
                <a:gd name="connsiteX3" fmla="*/ 24552 w 24552"/>
                <a:gd name="connsiteY3" fmla="*/ 25729 h 26236"/>
                <a:gd name="connsiteX4" fmla="*/ 13032 w 24552"/>
                <a:gd name="connsiteY4" fmla="*/ 19260 h 26236"/>
                <a:gd name="connsiteX5" fmla="*/ 6717 w 24552"/>
                <a:gd name="connsiteY5" fmla="*/ 22913 h 26236"/>
                <a:gd name="connsiteX6" fmla="*/ 0 w 24552"/>
                <a:gd name="connsiteY6" fmla="*/ 1096 h 26236"/>
                <a:gd name="connsiteX0" fmla="*/ 0 w 24552"/>
                <a:gd name="connsiteY0" fmla="*/ 964 h 26104"/>
                <a:gd name="connsiteX1" fmla="*/ 10582 w 24552"/>
                <a:gd name="connsiteY1" fmla="*/ 3150 h 26104"/>
                <a:gd name="connsiteX2" fmla="*/ 16873 w 24552"/>
                <a:gd name="connsiteY2" fmla="*/ 3694 h 26104"/>
                <a:gd name="connsiteX3" fmla="*/ 22384 w 24552"/>
                <a:gd name="connsiteY3" fmla="*/ 9310 h 26104"/>
                <a:gd name="connsiteX4" fmla="*/ 24552 w 24552"/>
                <a:gd name="connsiteY4" fmla="*/ 25597 h 26104"/>
                <a:gd name="connsiteX5" fmla="*/ 13032 w 24552"/>
                <a:gd name="connsiteY5" fmla="*/ 19128 h 26104"/>
                <a:gd name="connsiteX6" fmla="*/ 6717 w 24552"/>
                <a:gd name="connsiteY6" fmla="*/ 22781 h 26104"/>
                <a:gd name="connsiteX7" fmla="*/ 0 w 24552"/>
                <a:gd name="connsiteY7" fmla="*/ 964 h 26104"/>
                <a:gd name="connsiteX0" fmla="*/ 11 w 24563"/>
                <a:gd name="connsiteY0" fmla="*/ 1753 h 26893"/>
                <a:gd name="connsiteX1" fmla="*/ 5221 w 24563"/>
                <a:gd name="connsiteY1" fmla="*/ 1491 h 26893"/>
                <a:gd name="connsiteX2" fmla="*/ 10593 w 24563"/>
                <a:gd name="connsiteY2" fmla="*/ 3939 h 26893"/>
                <a:gd name="connsiteX3" fmla="*/ 16884 w 24563"/>
                <a:gd name="connsiteY3" fmla="*/ 4483 h 26893"/>
                <a:gd name="connsiteX4" fmla="*/ 22395 w 24563"/>
                <a:gd name="connsiteY4" fmla="*/ 10099 h 26893"/>
                <a:gd name="connsiteX5" fmla="*/ 24563 w 24563"/>
                <a:gd name="connsiteY5" fmla="*/ 26386 h 26893"/>
                <a:gd name="connsiteX6" fmla="*/ 13043 w 24563"/>
                <a:gd name="connsiteY6" fmla="*/ 19917 h 26893"/>
                <a:gd name="connsiteX7" fmla="*/ 6728 w 24563"/>
                <a:gd name="connsiteY7" fmla="*/ 23570 h 26893"/>
                <a:gd name="connsiteX8" fmla="*/ 11 w 24563"/>
                <a:gd name="connsiteY8" fmla="*/ 1753 h 26893"/>
                <a:gd name="connsiteX0" fmla="*/ 11 w 24563"/>
                <a:gd name="connsiteY0" fmla="*/ 1753 h 28383"/>
                <a:gd name="connsiteX1" fmla="*/ 5221 w 24563"/>
                <a:gd name="connsiteY1" fmla="*/ 1491 h 28383"/>
                <a:gd name="connsiteX2" fmla="*/ 10593 w 24563"/>
                <a:gd name="connsiteY2" fmla="*/ 3939 h 28383"/>
                <a:gd name="connsiteX3" fmla="*/ 16884 w 24563"/>
                <a:gd name="connsiteY3" fmla="*/ 4483 h 28383"/>
                <a:gd name="connsiteX4" fmla="*/ 22395 w 24563"/>
                <a:gd name="connsiteY4" fmla="*/ 10099 h 28383"/>
                <a:gd name="connsiteX5" fmla="*/ 24563 w 24563"/>
                <a:gd name="connsiteY5" fmla="*/ 26386 h 28383"/>
                <a:gd name="connsiteX6" fmla="*/ 16864 w 24563"/>
                <a:gd name="connsiteY6" fmla="*/ 27971 h 28383"/>
                <a:gd name="connsiteX7" fmla="*/ 6728 w 24563"/>
                <a:gd name="connsiteY7" fmla="*/ 23570 h 28383"/>
                <a:gd name="connsiteX8" fmla="*/ 11 w 24563"/>
                <a:gd name="connsiteY8" fmla="*/ 1753 h 28383"/>
                <a:gd name="connsiteX0" fmla="*/ 11 w 24563"/>
                <a:gd name="connsiteY0" fmla="*/ 1753 h 28383"/>
                <a:gd name="connsiteX1" fmla="*/ 5221 w 24563"/>
                <a:gd name="connsiteY1" fmla="*/ 1491 h 28383"/>
                <a:gd name="connsiteX2" fmla="*/ 10593 w 24563"/>
                <a:gd name="connsiteY2" fmla="*/ 3939 h 28383"/>
                <a:gd name="connsiteX3" fmla="*/ 16884 w 24563"/>
                <a:gd name="connsiteY3" fmla="*/ 4483 h 28383"/>
                <a:gd name="connsiteX4" fmla="*/ 22395 w 24563"/>
                <a:gd name="connsiteY4" fmla="*/ 10099 h 28383"/>
                <a:gd name="connsiteX5" fmla="*/ 24563 w 24563"/>
                <a:gd name="connsiteY5" fmla="*/ 26386 h 28383"/>
                <a:gd name="connsiteX6" fmla="*/ 16864 w 24563"/>
                <a:gd name="connsiteY6" fmla="*/ 27971 h 28383"/>
                <a:gd name="connsiteX7" fmla="*/ 12684 w 24563"/>
                <a:gd name="connsiteY7" fmla="*/ 24622 h 28383"/>
                <a:gd name="connsiteX8" fmla="*/ 6728 w 24563"/>
                <a:gd name="connsiteY8" fmla="*/ 23570 h 28383"/>
                <a:gd name="connsiteX9" fmla="*/ 11 w 24563"/>
                <a:gd name="connsiteY9" fmla="*/ 1753 h 28383"/>
                <a:gd name="connsiteX0" fmla="*/ 11 w 24563"/>
                <a:gd name="connsiteY0" fmla="*/ 1753 h 28383"/>
                <a:gd name="connsiteX1" fmla="*/ 5221 w 24563"/>
                <a:gd name="connsiteY1" fmla="*/ 1491 h 28383"/>
                <a:gd name="connsiteX2" fmla="*/ 10593 w 24563"/>
                <a:gd name="connsiteY2" fmla="*/ 3939 h 28383"/>
                <a:gd name="connsiteX3" fmla="*/ 16936 w 24563"/>
                <a:gd name="connsiteY3" fmla="*/ 6412 h 28383"/>
                <a:gd name="connsiteX4" fmla="*/ 22395 w 24563"/>
                <a:gd name="connsiteY4" fmla="*/ 10099 h 28383"/>
                <a:gd name="connsiteX5" fmla="*/ 24563 w 24563"/>
                <a:gd name="connsiteY5" fmla="*/ 26386 h 28383"/>
                <a:gd name="connsiteX6" fmla="*/ 16864 w 24563"/>
                <a:gd name="connsiteY6" fmla="*/ 27971 h 28383"/>
                <a:gd name="connsiteX7" fmla="*/ 12684 w 24563"/>
                <a:gd name="connsiteY7" fmla="*/ 24622 h 28383"/>
                <a:gd name="connsiteX8" fmla="*/ 6728 w 24563"/>
                <a:gd name="connsiteY8" fmla="*/ 23570 h 28383"/>
                <a:gd name="connsiteX9" fmla="*/ 11 w 24563"/>
                <a:gd name="connsiteY9" fmla="*/ 1753 h 28383"/>
                <a:gd name="connsiteX0" fmla="*/ 11 w 24563"/>
                <a:gd name="connsiteY0" fmla="*/ 1753 h 28383"/>
                <a:gd name="connsiteX1" fmla="*/ 5221 w 24563"/>
                <a:gd name="connsiteY1" fmla="*/ 1491 h 28383"/>
                <a:gd name="connsiteX2" fmla="*/ 10186 w 24563"/>
                <a:gd name="connsiteY2" fmla="*/ 6301 h 28383"/>
                <a:gd name="connsiteX3" fmla="*/ 16936 w 24563"/>
                <a:gd name="connsiteY3" fmla="*/ 6412 h 28383"/>
                <a:gd name="connsiteX4" fmla="*/ 22395 w 24563"/>
                <a:gd name="connsiteY4" fmla="*/ 10099 h 28383"/>
                <a:gd name="connsiteX5" fmla="*/ 24563 w 24563"/>
                <a:gd name="connsiteY5" fmla="*/ 26386 h 28383"/>
                <a:gd name="connsiteX6" fmla="*/ 16864 w 24563"/>
                <a:gd name="connsiteY6" fmla="*/ 27971 h 28383"/>
                <a:gd name="connsiteX7" fmla="*/ 12684 w 24563"/>
                <a:gd name="connsiteY7" fmla="*/ 24622 h 28383"/>
                <a:gd name="connsiteX8" fmla="*/ 6728 w 24563"/>
                <a:gd name="connsiteY8" fmla="*/ 23570 h 28383"/>
                <a:gd name="connsiteX9" fmla="*/ 11 w 24563"/>
                <a:gd name="connsiteY9" fmla="*/ 1753 h 28383"/>
                <a:gd name="connsiteX0" fmla="*/ 11 w 24563"/>
                <a:gd name="connsiteY0" fmla="*/ 1753 h 28383"/>
                <a:gd name="connsiteX1" fmla="*/ 5221 w 24563"/>
                <a:gd name="connsiteY1" fmla="*/ 1491 h 28383"/>
                <a:gd name="connsiteX2" fmla="*/ 10060 w 24563"/>
                <a:gd name="connsiteY2" fmla="*/ 4159 h 28383"/>
                <a:gd name="connsiteX3" fmla="*/ 16936 w 24563"/>
                <a:gd name="connsiteY3" fmla="*/ 6412 h 28383"/>
                <a:gd name="connsiteX4" fmla="*/ 22395 w 24563"/>
                <a:gd name="connsiteY4" fmla="*/ 10099 h 28383"/>
                <a:gd name="connsiteX5" fmla="*/ 24563 w 24563"/>
                <a:gd name="connsiteY5" fmla="*/ 26386 h 28383"/>
                <a:gd name="connsiteX6" fmla="*/ 16864 w 24563"/>
                <a:gd name="connsiteY6" fmla="*/ 27971 h 28383"/>
                <a:gd name="connsiteX7" fmla="*/ 12684 w 24563"/>
                <a:gd name="connsiteY7" fmla="*/ 24622 h 28383"/>
                <a:gd name="connsiteX8" fmla="*/ 6728 w 24563"/>
                <a:gd name="connsiteY8" fmla="*/ 23570 h 28383"/>
                <a:gd name="connsiteX9" fmla="*/ 11 w 24563"/>
                <a:gd name="connsiteY9" fmla="*/ 1753 h 28383"/>
                <a:gd name="connsiteX0" fmla="*/ 11 w 24563"/>
                <a:gd name="connsiteY0" fmla="*/ 1753 h 34429"/>
                <a:gd name="connsiteX1" fmla="*/ 5221 w 24563"/>
                <a:gd name="connsiteY1" fmla="*/ 1491 h 34429"/>
                <a:gd name="connsiteX2" fmla="*/ 10060 w 24563"/>
                <a:gd name="connsiteY2" fmla="*/ 4159 h 34429"/>
                <a:gd name="connsiteX3" fmla="*/ 16936 w 24563"/>
                <a:gd name="connsiteY3" fmla="*/ 6412 h 34429"/>
                <a:gd name="connsiteX4" fmla="*/ 22395 w 24563"/>
                <a:gd name="connsiteY4" fmla="*/ 10099 h 34429"/>
                <a:gd name="connsiteX5" fmla="*/ 24563 w 24563"/>
                <a:gd name="connsiteY5" fmla="*/ 26386 h 34429"/>
                <a:gd name="connsiteX6" fmla="*/ 16864 w 24563"/>
                <a:gd name="connsiteY6" fmla="*/ 27971 h 34429"/>
                <a:gd name="connsiteX7" fmla="*/ 12684 w 24563"/>
                <a:gd name="connsiteY7" fmla="*/ 24622 h 34429"/>
                <a:gd name="connsiteX8" fmla="*/ 8348 w 24563"/>
                <a:gd name="connsiteY8" fmla="*/ 33629 h 34429"/>
                <a:gd name="connsiteX9" fmla="*/ 11 w 24563"/>
                <a:gd name="connsiteY9" fmla="*/ 1753 h 34429"/>
                <a:gd name="connsiteX0" fmla="*/ 11 w 24563"/>
                <a:gd name="connsiteY0" fmla="*/ 1753 h 34689"/>
                <a:gd name="connsiteX1" fmla="*/ 5221 w 24563"/>
                <a:gd name="connsiteY1" fmla="*/ 1491 h 34689"/>
                <a:gd name="connsiteX2" fmla="*/ 10060 w 24563"/>
                <a:gd name="connsiteY2" fmla="*/ 4159 h 34689"/>
                <a:gd name="connsiteX3" fmla="*/ 16936 w 24563"/>
                <a:gd name="connsiteY3" fmla="*/ 6412 h 34689"/>
                <a:gd name="connsiteX4" fmla="*/ 22395 w 24563"/>
                <a:gd name="connsiteY4" fmla="*/ 10099 h 34689"/>
                <a:gd name="connsiteX5" fmla="*/ 24563 w 24563"/>
                <a:gd name="connsiteY5" fmla="*/ 26386 h 34689"/>
                <a:gd name="connsiteX6" fmla="*/ 16864 w 24563"/>
                <a:gd name="connsiteY6" fmla="*/ 27971 h 34689"/>
                <a:gd name="connsiteX7" fmla="*/ 13032 w 24563"/>
                <a:gd name="connsiteY7" fmla="*/ 28745 h 34689"/>
                <a:gd name="connsiteX8" fmla="*/ 8348 w 24563"/>
                <a:gd name="connsiteY8" fmla="*/ 33629 h 34689"/>
                <a:gd name="connsiteX9" fmla="*/ 11 w 24563"/>
                <a:gd name="connsiteY9" fmla="*/ 1753 h 34689"/>
                <a:gd name="connsiteX0" fmla="*/ 9 w 25585"/>
                <a:gd name="connsiteY0" fmla="*/ 1143 h 37070"/>
                <a:gd name="connsiteX1" fmla="*/ 6243 w 25585"/>
                <a:gd name="connsiteY1" fmla="*/ 3872 h 37070"/>
                <a:gd name="connsiteX2" fmla="*/ 11082 w 25585"/>
                <a:gd name="connsiteY2" fmla="*/ 6540 h 37070"/>
                <a:gd name="connsiteX3" fmla="*/ 17958 w 25585"/>
                <a:gd name="connsiteY3" fmla="*/ 8793 h 37070"/>
                <a:gd name="connsiteX4" fmla="*/ 23417 w 25585"/>
                <a:gd name="connsiteY4" fmla="*/ 12480 h 37070"/>
                <a:gd name="connsiteX5" fmla="*/ 25585 w 25585"/>
                <a:gd name="connsiteY5" fmla="*/ 28767 h 37070"/>
                <a:gd name="connsiteX6" fmla="*/ 17886 w 25585"/>
                <a:gd name="connsiteY6" fmla="*/ 30352 h 37070"/>
                <a:gd name="connsiteX7" fmla="*/ 14054 w 25585"/>
                <a:gd name="connsiteY7" fmla="*/ 31126 h 37070"/>
                <a:gd name="connsiteX8" fmla="*/ 9370 w 25585"/>
                <a:gd name="connsiteY8" fmla="*/ 36010 h 37070"/>
                <a:gd name="connsiteX9" fmla="*/ 9 w 25585"/>
                <a:gd name="connsiteY9" fmla="*/ 1143 h 37070"/>
                <a:gd name="connsiteX0" fmla="*/ 9 w 25585"/>
                <a:gd name="connsiteY0" fmla="*/ 1143 h 31339"/>
                <a:gd name="connsiteX1" fmla="*/ 6243 w 25585"/>
                <a:gd name="connsiteY1" fmla="*/ 3872 h 31339"/>
                <a:gd name="connsiteX2" fmla="*/ 11082 w 25585"/>
                <a:gd name="connsiteY2" fmla="*/ 6540 h 31339"/>
                <a:gd name="connsiteX3" fmla="*/ 17958 w 25585"/>
                <a:gd name="connsiteY3" fmla="*/ 8793 h 31339"/>
                <a:gd name="connsiteX4" fmla="*/ 23417 w 25585"/>
                <a:gd name="connsiteY4" fmla="*/ 12480 h 31339"/>
                <a:gd name="connsiteX5" fmla="*/ 25585 w 25585"/>
                <a:gd name="connsiteY5" fmla="*/ 28767 h 31339"/>
                <a:gd name="connsiteX6" fmla="*/ 17886 w 25585"/>
                <a:gd name="connsiteY6" fmla="*/ 30352 h 31339"/>
                <a:gd name="connsiteX7" fmla="*/ 14054 w 25585"/>
                <a:gd name="connsiteY7" fmla="*/ 31126 h 31339"/>
                <a:gd name="connsiteX8" fmla="*/ 5412 w 25585"/>
                <a:gd name="connsiteY8" fmla="*/ 25422 h 31339"/>
                <a:gd name="connsiteX9" fmla="*/ 9 w 25585"/>
                <a:gd name="connsiteY9" fmla="*/ 1143 h 31339"/>
                <a:gd name="connsiteX0" fmla="*/ 9 w 25585"/>
                <a:gd name="connsiteY0" fmla="*/ 1143 h 31339"/>
                <a:gd name="connsiteX1" fmla="*/ 6243 w 25585"/>
                <a:gd name="connsiteY1" fmla="*/ 3872 h 31339"/>
                <a:gd name="connsiteX2" fmla="*/ 11082 w 25585"/>
                <a:gd name="connsiteY2" fmla="*/ 6540 h 31339"/>
                <a:gd name="connsiteX3" fmla="*/ 18199 w 25585"/>
                <a:gd name="connsiteY3" fmla="*/ 11160 h 31339"/>
                <a:gd name="connsiteX4" fmla="*/ 23417 w 25585"/>
                <a:gd name="connsiteY4" fmla="*/ 12480 h 31339"/>
                <a:gd name="connsiteX5" fmla="*/ 25585 w 25585"/>
                <a:gd name="connsiteY5" fmla="*/ 28767 h 31339"/>
                <a:gd name="connsiteX6" fmla="*/ 17886 w 25585"/>
                <a:gd name="connsiteY6" fmla="*/ 30352 h 31339"/>
                <a:gd name="connsiteX7" fmla="*/ 14054 w 25585"/>
                <a:gd name="connsiteY7" fmla="*/ 31126 h 31339"/>
                <a:gd name="connsiteX8" fmla="*/ 5412 w 25585"/>
                <a:gd name="connsiteY8" fmla="*/ 25422 h 31339"/>
                <a:gd name="connsiteX9" fmla="*/ 9 w 25585"/>
                <a:gd name="connsiteY9" fmla="*/ 1143 h 31339"/>
                <a:gd name="connsiteX0" fmla="*/ 9 w 25585"/>
                <a:gd name="connsiteY0" fmla="*/ 1143 h 30764"/>
                <a:gd name="connsiteX1" fmla="*/ 6243 w 25585"/>
                <a:gd name="connsiteY1" fmla="*/ 3872 h 30764"/>
                <a:gd name="connsiteX2" fmla="*/ 11082 w 25585"/>
                <a:gd name="connsiteY2" fmla="*/ 6540 h 30764"/>
                <a:gd name="connsiteX3" fmla="*/ 18199 w 25585"/>
                <a:gd name="connsiteY3" fmla="*/ 11160 h 30764"/>
                <a:gd name="connsiteX4" fmla="*/ 23417 w 25585"/>
                <a:gd name="connsiteY4" fmla="*/ 12480 h 30764"/>
                <a:gd name="connsiteX5" fmla="*/ 25585 w 25585"/>
                <a:gd name="connsiteY5" fmla="*/ 28767 h 30764"/>
                <a:gd name="connsiteX6" fmla="*/ 17886 w 25585"/>
                <a:gd name="connsiteY6" fmla="*/ 30352 h 30764"/>
                <a:gd name="connsiteX7" fmla="*/ 14366 w 25585"/>
                <a:gd name="connsiteY7" fmla="*/ 24085 h 30764"/>
                <a:gd name="connsiteX8" fmla="*/ 5412 w 25585"/>
                <a:gd name="connsiteY8" fmla="*/ 25422 h 30764"/>
                <a:gd name="connsiteX9" fmla="*/ 9 w 25585"/>
                <a:gd name="connsiteY9" fmla="*/ 1143 h 30764"/>
                <a:gd name="connsiteX0" fmla="*/ 9 w 25585"/>
                <a:gd name="connsiteY0" fmla="*/ 1143 h 29517"/>
                <a:gd name="connsiteX1" fmla="*/ 6243 w 25585"/>
                <a:gd name="connsiteY1" fmla="*/ 3872 h 29517"/>
                <a:gd name="connsiteX2" fmla="*/ 11082 w 25585"/>
                <a:gd name="connsiteY2" fmla="*/ 6540 h 29517"/>
                <a:gd name="connsiteX3" fmla="*/ 18199 w 25585"/>
                <a:gd name="connsiteY3" fmla="*/ 11160 h 29517"/>
                <a:gd name="connsiteX4" fmla="*/ 23417 w 25585"/>
                <a:gd name="connsiteY4" fmla="*/ 12480 h 29517"/>
                <a:gd name="connsiteX5" fmla="*/ 25585 w 25585"/>
                <a:gd name="connsiteY5" fmla="*/ 28767 h 29517"/>
                <a:gd name="connsiteX6" fmla="*/ 20624 w 25585"/>
                <a:gd name="connsiteY6" fmla="*/ 25714 h 29517"/>
                <a:gd name="connsiteX7" fmla="*/ 14366 w 25585"/>
                <a:gd name="connsiteY7" fmla="*/ 24085 h 29517"/>
                <a:gd name="connsiteX8" fmla="*/ 5412 w 25585"/>
                <a:gd name="connsiteY8" fmla="*/ 25422 h 29517"/>
                <a:gd name="connsiteX9" fmla="*/ 9 w 25585"/>
                <a:gd name="connsiteY9" fmla="*/ 1143 h 29517"/>
                <a:gd name="connsiteX0" fmla="*/ 9 w 28086"/>
                <a:gd name="connsiteY0" fmla="*/ 1143 h 26896"/>
                <a:gd name="connsiteX1" fmla="*/ 6243 w 28086"/>
                <a:gd name="connsiteY1" fmla="*/ 3872 h 26896"/>
                <a:gd name="connsiteX2" fmla="*/ 11082 w 28086"/>
                <a:gd name="connsiteY2" fmla="*/ 6540 h 26896"/>
                <a:gd name="connsiteX3" fmla="*/ 18199 w 28086"/>
                <a:gd name="connsiteY3" fmla="*/ 11160 h 26896"/>
                <a:gd name="connsiteX4" fmla="*/ 23417 w 28086"/>
                <a:gd name="connsiteY4" fmla="*/ 12480 h 26896"/>
                <a:gd name="connsiteX5" fmla="*/ 28086 w 28086"/>
                <a:gd name="connsiteY5" fmla="*/ 22609 h 26896"/>
                <a:gd name="connsiteX6" fmla="*/ 20624 w 28086"/>
                <a:gd name="connsiteY6" fmla="*/ 25714 h 26896"/>
                <a:gd name="connsiteX7" fmla="*/ 14366 w 28086"/>
                <a:gd name="connsiteY7" fmla="*/ 24085 h 26896"/>
                <a:gd name="connsiteX8" fmla="*/ 5412 w 28086"/>
                <a:gd name="connsiteY8" fmla="*/ 25422 h 26896"/>
                <a:gd name="connsiteX9" fmla="*/ 9 w 28086"/>
                <a:gd name="connsiteY9" fmla="*/ 1143 h 26896"/>
                <a:gd name="connsiteX0" fmla="*/ 9 w 28876"/>
                <a:gd name="connsiteY0" fmla="*/ 1143 h 26896"/>
                <a:gd name="connsiteX1" fmla="*/ 6243 w 28876"/>
                <a:gd name="connsiteY1" fmla="*/ 3872 h 26896"/>
                <a:gd name="connsiteX2" fmla="*/ 11082 w 28876"/>
                <a:gd name="connsiteY2" fmla="*/ 6540 h 26896"/>
                <a:gd name="connsiteX3" fmla="*/ 18199 w 28876"/>
                <a:gd name="connsiteY3" fmla="*/ 11160 h 26896"/>
                <a:gd name="connsiteX4" fmla="*/ 28876 w 28876"/>
                <a:gd name="connsiteY4" fmla="*/ 16255 h 26896"/>
                <a:gd name="connsiteX5" fmla="*/ 28086 w 28876"/>
                <a:gd name="connsiteY5" fmla="*/ 22609 h 26896"/>
                <a:gd name="connsiteX6" fmla="*/ 20624 w 28876"/>
                <a:gd name="connsiteY6" fmla="*/ 25714 h 26896"/>
                <a:gd name="connsiteX7" fmla="*/ 14366 w 28876"/>
                <a:gd name="connsiteY7" fmla="*/ 24085 h 26896"/>
                <a:gd name="connsiteX8" fmla="*/ 5412 w 28876"/>
                <a:gd name="connsiteY8" fmla="*/ 25422 h 26896"/>
                <a:gd name="connsiteX9" fmla="*/ 9 w 28876"/>
                <a:gd name="connsiteY9" fmla="*/ 1143 h 26896"/>
                <a:gd name="connsiteX0" fmla="*/ 9 w 28876"/>
                <a:gd name="connsiteY0" fmla="*/ 1143 h 26896"/>
                <a:gd name="connsiteX1" fmla="*/ 6243 w 28876"/>
                <a:gd name="connsiteY1" fmla="*/ 3872 h 26896"/>
                <a:gd name="connsiteX2" fmla="*/ 11082 w 28876"/>
                <a:gd name="connsiteY2" fmla="*/ 6540 h 26896"/>
                <a:gd name="connsiteX3" fmla="*/ 18475 w 28876"/>
                <a:gd name="connsiteY3" fmla="*/ 12933 h 26896"/>
                <a:gd name="connsiteX4" fmla="*/ 28876 w 28876"/>
                <a:gd name="connsiteY4" fmla="*/ 16255 h 26896"/>
                <a:gd name="connsiteX5" fmla="*/ 28086 w 28876"/>
                <a:gd name="connsiteY5" fmla="*/ 22609 h 26896"/>
                <a:gd name="connsiteX6" fmla="*/ 20624 w 28876"/>
                <a:gd name="connsiteY6" fmla="*/ 25714 h 26896"/>
                <a:gd name="connsiteX7" fmla="*/ 14366 w 28876"/>
                <a:gd name="connsiteY7" fmla="*/ 24085 h 26896"/>
                <a:gd name="connsiteX8" fmla="*/ 5412 w 28876"/>
                <a:gd name="connsiteY8" fmla="*/ 25422 h 26896"/>
                <a:gd name="connsiteX9" fmla="*/ 9 w 28876"/>
                <a:gd name="connsiteY9" fmla="*/ 1143 h 26896"/>
                <a:gd name="connsiteX0" fmla="*/ 3552 w 32419"/>
                <a:gd name="connsiteY0" fmla="*/ 1143 h 25831"/>
                <a:gd name="connsiteX1" fmla="*/ 9786 w 32419"/>
                <a:gd name="connsiteY1" fmla="*/ 3872 h 25831"/>
                <a:gd name="connsiteX2" fmla="*/ 14625 w 32419"/>
                <a:gd name="connsiteY2" fmla="*/ 6540 h 25831"/>
                <a:gd name="connsiteX3" fmla="*/ 22018 w 32419"/>
                <a:gd name="connsiteY3" fmla="*/ 12933 h 25831"/>
                <a:gd name="connsiteX4" fmla="*/ 32419 w 32419"/>
                <a:gd name="connsiteY4" fmla="*/ 16255 h 25831"/>
                <a:gd name="connsiteX5" fmla="*/ 31629 w 32419"/>
                <a:gd name="connsiteY5" fmla="*/ 22609 h 25831"/>
                <a:gd name="connsiteX6" fmla="*/ 24167 w 32419"/>
                <a:gd name="connsiteY6" fmla="*/ 25714 h 25831"/>
                <a:gd name="connsiteX7" fmla="*/ 17909 w 32419"/>
                <a:gd name="connsiteY7" fmla="*/ 24085 h 25831"/>
                <a:gd name="connsiteX8" fmla="*/ 0 w 32419"/>
                <a:gd name="connsiteY8" fmla="*/ 11558 h 25831"/>
                <a:gd name="connsiteX9" fmla="*/ 3552 w 32419"/>
                <a:gd name="connsiteY9" fmla="*/ 1143 h 25831"/>
                <a:gd name="connsiteX0" fmla="*/ 3552 w 32419"/>
                <a:gd name="connsiteY0" fmla="*/ 1143 h 25831"/>
                <a:gd name="connsiteX1" fmla="*/ 9786 w 32419"/>
                <a:gd name="connsiteY1" fmla="*/ 3872 h 25831"/>
                <a:gd name="connsiteX2" fmla="*/ 14625 w 32419"/>
                <a:gd name="connsiteY2" fmla="*/ 6540 h 25831"/>
                <a:gd name="connsiteX3" fmla="*/ 22018 w 32419"/>
                <a:gd name="connsiteY3" fmla="*/ 12933 h 25831"/>
                <a:gd name="connsiteX4" fmla="*/ 32419 w 32419"/>
                <a:gd name="connsiteY4" fmla="*/ 16255 h 25831"/>
                <a:gd name="connsiteX5" fmla="*/ 31629 w 32419"/>
                <a:gd name="connsiteY5" fmla="*/ 22609 h 25831"/>
                <a:gd name="connsiteX6" fmla="*/ 24167 w 32419"/>
                <a:gd name="connsiteY6" fmla="*/ 25714 h 25831"/>
                <a:gd name="connsiteX7" fmla="*/ 16317 w 32419"/>
                <a:gd name="connsiteY7" fmla="*/ 19630 h 25831"/>
                <a:gd name="connsiteX8" fmla="*/ 0 w 32419"/>
                <a:gd name="connsiteY8" fmla="*/ 11558 h 25831"/>
                <a:gd name="connsiteX9" fmla="*/ 3552 w 32419"/>
                <a:gd name="connsiteY9" fmla="*/ 1143 h 25831"/>
                <a:gd name="connsiteX0" fmla="*/ 3552 w 32419"/>
                <a:gd name="connsiteY0" fmla="*/ 1143 h 23583"/>
                <a:gd name="connsiteX1" fmla="*/ 9786 w 32419"/>
                <a:gd name="connsiteY1" fmla="*/ 3872 h 23583"/>
                <a:gd name="connsiteX2" fmla="*/ 14625 w 32419"/>
                <a:gd name="connsiteY2" fmla="*/ 6540 h 23583"/>
                <a:gd name="connsiteX3" fmla="*/ 22018 w 32419"/>
                <a:gd name="connsiteY3" fmla="*/ 12933 h 23583"/>
                <a:gd name="connsiteX4" fmla="*/ 32419 w 32419"/>
                <a:gd name="connsiteY4" fmla="*/ 16255 h 23583"/>
                <a:gd name="connsiteX5" fmla="*/ 31629 w 32419"/>
                <a:gd name="connsiteY5" fmla="*/ 22609 h 23583"/>
                <a:gd name="connsiteX6" fmla="*/ 24491 w 32419"/>
                <a:gd name="connsiteY6" fmla="*/ 21215 h 23583"/>
                <a:gd name="connsiteX7" fmla="*/ 16317 w 32419"/>
                <a:gd name="connsiteY7" fmla="*/ 19630 h 23583"/>
                <a:gd name="connsiteX8" fmla="*/ 0 w 32419"/>
                <a:gd name="connsiteY8" fmla="*/ 11558 h 23583"/>
                <a:gd name="connsiteX9" fmla="*/ 3552 w 32419"/>
                <a:gd name="connsiteY9" fmla="*/ 1143 h 23583"/>
                <a:gd name="connsiteX0" fmla="*/ 3552 w 32419"/>
                <a:gd name="connsiteY0" fmla="*/ 1143 h 22237"/>
                <a:gd name="connsiteX1" fmla="*/ 9786 w 32419"/>
                <a:gd name="connsiteY1" fmla="*/ 3872 h 22237"/>
                <a:gd name="connsiteX2" fmla="*/ 14625 w 32419"/>
                <a:gd name="connsiteY2" fmla="*/ 6540 h 22237"/>
                <a:gd name="connsiteX3" fmla="*/ 22018 w 32419"/>
                <a:gd name="connsiteY3" fmla="*/ 12933 h 22237"/>
                <a:gd name="connsiteX4" fmla="*/ 32419 w 32419"/>
                <a:gd name="connsiteY4" fmla="*/ 16255 h 22237"/>
                <a:gd name="connsiteX5" fmla="*/ 28785 w 32419"/>
                <a:gd name="connsiteY5" fmla="*/ 20809 h 22237"/>
                <a:gd name="connsiteX6" fmla="*/ 24491 w 32419"/>
                <a:gd name="connsiteY6" fmla="*/ 21215 h 22237"/>
                <a:gd name="connsiteX7" fmla="*/ 16317 w 32419"/>
                <a:gd name="connsiteY7" fmla="*/ 19630 h 22237"/>
                <a:gd name="connsiteX8" fmla="*/ 0 w 32419"/>
                <a:gd name="connsiteY8" fmla="*/ 11558 h 22237"/>
                <a:gd name="connsiteX9" fmla="*/ 3552 w 32419"/>
                <a:gd name="connsiteY9" fmla="*/ 1143 h 22237"/>
                <a:gd name="connsiteX0" fmla="*/ 3552 w 29614"/>
                <a:gd name="connsiteY0" fmla="*/ 1143 h 22237"/>
                <a:gd name="connsiteX1" fmla="*/ 9786 w 29614"/>
                <a:gd name="connsiteY1" fmla="*/ 3872 h 22237"/>
                <a:gd name="connsiteX2" fmla="*/ 14625 w 29614"/>
                <a:gd name="connsiteY2" fmla="*/ 6540 h 22237"/>
                <a:gd name="connsiteX3" fmla="*/ 22018 w 29614"/>
                <a:gd name="connsiteY3" fmla="*/ 12933 h 22237"/>
                <a:gd name="connsiteX4" fmla="*/ 29614 w 29614"/>
                <a:gd name="connsiteY4" fmla="*/ 14708 h 22237"/>
                <a:gd name="connsiteX5" fmla="*/ 28785 w 29614"/>
                <a:gd name="connsiteY5" fmla="*/ 20809 h 22237"/>
                <a:gd name="connsiteX6" fmla="*/ 24491 w 29614"/>
                <a:gd name="connsiteY6" fmla="*/ 21215 h 22237"/>
                <a:gd name="connsiteX7" fmla="*/ 16317 w 29614"/>
                <a:gd name="connsiteY7" fmla="*/ 19630 h 22237"/>
                <a:gd name="connsiteX8" fmla="*/ 0 w 29614"/>
                <a:gd name="connsiteY8" fmla="*/ 11558 h 22237"/>
                <a:gd name="connsiteX9" fmla="*/ 3552 w 29614"/>
                <a:gd name="connsiteY9" fmla="*/ 1143 h 22237"/>
                <a:gd name="connsiteX0" fmla="*/ 3552 w 29614"/>
                <a:gd name="connsiteY0" fmla="*/ 1143 h 22237"/>
                <a:gd name="connsiteX1" fmla="*/ 9786 w 29614"/>
                <a:gd name="connsiteY1" fmla="*/ 3872 h 22237"/>
                <a:gd name="connsiteX2" fmla="*/ 14625 w 29614"/>
                <a:gd name="connsiteY2" fmla="*/ 6540 h 22237"/>
                <a:gd name="connsiteX3" fmla="*/ 22018 w 29614"/>
                <a:gd name="connsiteY3" fmla="*/ 12933 h 22237"/>
                <a:gd name="connsiteX4" fmla="*/ 29614 w 29614"/>
                <a:gd name="connsiteY4" fmla="*/ 14708 h 22237"/>
                <a:gd name="connsiteX5" fmla="*/ 28785 w 29614"/>
                <a:gd name="connsiteY5" fmla="*/ 20809 h 22237"/>
                <a:gd name="connsiteX6" fmla="*/ 24491 w 29614"/>
                <a:gd name="connsiteY6" fmla="*/ 21215 h 22237"/>
                <a:gd name="connsiteX7" fmla="*/ 16317 w 29614"/>
                <a:gd name="connsiteY7" fmla="*/ 19630 h 22237"/>
                <a:gd name="connsiteX8" fmla="*/ 7992 w 29614"/>
                <a:gd name="connsiteY8" fmla="*/ 15277 h 22237"/>
                <a:gd name="connsiteX9" fmla="*/ 0 w 29614"/>
                <a:gd name="connsiteY9" fmla="*/ 11558 h 22237"/>
                <a:gd name="connsiteX10" fmla="*/ 3552 w 29614"/>
                <a:gd name="connsiteY10" fmla="*/ 1143 h 22237"/>
                <a:gd name="connsiteX0" fmla="*/ 3552 w 29614"/>
                <a:gd name="connsiteY0" fmla="*/ 1143 h 22237"/>
                <a:gd name="connsiteX1" fmla="*/ 9786 w 29614"/>
                <a:gd name="connsiteY1" fmla="*/ 3872 h 22237"/>
                <a:gd name="connsiteX2" fmla="*/ 14625 w 29614"/>
                <a:gd name="connsiteY2" fmla="*/ 6540 h 22237"/>
                <a:gd name="connsiteX3" fmla="*/ 22018 w 29614"/>
                <a:gd name="connsiteY3" fmla="*/ 12933 h 22237"/>
                <a:gd name="connsiteX4" fmla="*/ 29614 w 29614"/>
                <a:gd name="connsiteY4" fmla="*/ 14708 h 22237"/>
                <a:gd name="connsiteX5" fmla="*/ 28785 w 29614"/>
                <a:gd name="connsiteY5" fmla="*/ 20809 h 22237"/>
                <a:gd name="connsiteX6" fmla="*/ 24491 w 29614"/>
                <a:gd name="connsiteY6" fmla="*/ 21215 h 22237"/>
                <a:gd name="connsiteX7" fmla="*/ 16317 w 29614"/>
                <a:gd name="connsiteY7" fmla="*/ 19630 h 22237"/>
                <a:gd name="connsiteX8" fmla="*/ 7755 w 29614"/>
                <a:gd name="connsiteY8" fmla="*/ 13757 h 22237"/>
                <a:gd name="connsiteX9" fmla="*/ 0 w 29614"/>
                <a:gd name="connsiteY9" fmla="*/ 11558 h 22237"/>
                <a:gd name="connsiteX10" fmla="*/ 3552 w 29614"/>
                <a:gd name="connsiteY10" fmla="*/ 1143 h 22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614" h="22237">
                  <a:moveTo>
                    <a:pt x="3552" y="1143"/>
                  </a:moveTo>
                  <a:cubicBezTo>
                    <a:pt x="3309" y="-2439"/>
                    <a:pt x="8022" y="3508"/>
                    <a:pt x="9786" y="3872"/>
                  </a:cubicBezTo>
                  <a:cubicBezTo>
                    <a:pt x="11550" y="4236"/>
                    <a:pt x="12586" y="5030"/>
                    <a:pt x="14625" y="6540"/>
                  </a:cubicBezTo>
                  <a:cubicBezTo>
                    <a:pt x="16664" y="8050"/>
                    <a:pt x="20051" y="11906"/>
                    <a:pt x="22018" y="12933"/>
                  </a:cubicBezTo>
                  <a:cubicBezTo>
                    <a:pt x="23985" y="13960"/>
                    <a:pt x="28303" y="11335"/>
                    <a:pt x="29614" y="14708"/>
                  </a:cubicBezTo>
                  <a:cubicBezTo>
                    <a:pt x="29351" y="16826"/>
                    <a:pt x="29048" y="18691"/>
                    <a:pt x="28785" y="20809"/>
                  </a:cubicBezTo>
                  <a:cubicBezTo>
                    <a:pt x="27575" y="23472"/>
                    <a:pt x="27463" y="21684"/>
                    <a:pt x="24491" y="21215"/>
                  </a:cubicBezTo>
                  <a:cubicBezTo>
                    <a:pt x="22326" y="21343"/>
                    <a:pt x="18006" y="20363"/>
                    <a:pt x="16317" y="19630"/>
                  </a:cubicBezTo>
                  <a:cubicBezTo>
                    <a:pt x="13594" y="18809"/>
                    <a:pt x="10474" y="15102"/>
                    <a:pt x="7755" y="13757"/>
                  </a:cubicBezTo>
                  <a:cubicBezTo>
                    <a:pt x="5036" y="12412"/>
                    <a:pt x="766" y="14083"/>
                    <a:pt x="0" y="11558"/>
                  </a:cubicBezTo>
                  <a:lnTo>
                    <a:pt x="3552" y="1143"/>
                  </a:lnTo>
                  <a:close/>
                </a:path>
              </a:pathLst>
            </a:custGeom>
            <a:solidFill>
              <a:srgbClr val="F4B1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B81C694E-E712-441D-B131-A192B8202D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16561" y="4115620"/>
              <a:ext cx="1143000" cy="914400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DCA37273-4BAE-44CA-95B8-0AD87E402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05030" y="4176442"/>
              <a:ext cx="1143000" cy="914400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9D9C3E44-7A8C-4314-8A36-47A68EA3D7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75062" y="4438065"/>
              <a:ext cx="1143000" cy="914400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77E97F12-284E-48FC-B134-B8EE37DDE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12059" y="4737129"/>
              <a:ext cx="1143000" cy="914400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5FB183CD-5827-4EC9-A6B9-EDEB75FB40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54786" y="5085793"/>
              <a:ext cx="1143000" cy="914400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95EC93D0-DA2D-4538-80FD-C898688448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73832" y="5527413"/>
              <a:ext cx="1143000" cy="914400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A0B2E1A0-35D8-45B8-BB4B-78C3DB09A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46567" y="5978456"/>
              <a:ext cx="1143000" cy="914400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FBC66078-D8B3-4882-B5E7-E2714A984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74571" y="3852972"/>
              <a:ext cx="1058489" cy="1058489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1AF09ABE-BB2E-420E-B7F6-1B46E02B7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09015" y="4281203"/>
              <a:ext cx="1058489" cy="1058489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FB6180FC-FA7D-47E5-9E49-289F5CC43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43736" y="4799423"/>
              <a:ext cx="1058489" cy="1058489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AC3E1DD3-2F95-41F9-9E2A-02EA89C6A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61978" y="3560021"/>
              <a:ext cx="1058489" cy="1058489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2203979C-D851-4CAF-BBCF-9428820BC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21086" y="3499677"/>
              <a:ext cx="1058489" cy="1058489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0026EDD6-E0A8-423E-83E4-D82551E4F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08784" y="3573772"/>
              <a:ext cx="1058489" cy="1058489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7B26A77D-08C0-42BF-BCC4-A01A178CA9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21872" y="3513163"/>
              <a:ext cx="1058489" cy="1058489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C1A60379-41F2-42AB-AA5F-009523F755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569" b="89952" l="9770" r="92816">
                          <a14:foregroundMark x1="10632" y1="42584" x2="10632" y2="42584"/>
                          <a14:foregroundMark x1="92816" y1="42584" x2="92816" y2="425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478"/>
            <a:stretch/>
          </p:blipFill>
          <p:spPr>
            <a:xfrm>
              <a:off x="11878689" y="4147314"/>
              <a:ext cx="3653504" cy="1423805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E6E524B2-602C-4792-BA1C-7F2DF1F72A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01734" y="3840918"/>
              <a:ext cx="1900841" cy="130505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8DD23B6-F4F3-400B-B15E-3839A51B2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93397" y="3223300"/>
              <a:ext cx="1583084" cy="808528"/>
            </a:xfrm>
            <a:prstGeom prst="rect">
              <a:avLst/>
            </a:prstGeom>
          </p:spPr>
        </p:pic>
        <p:pic>
          <p:nvPicPr>
            <p:cNvPr id="133" name="Picture 132">
              <a:extLst>
                <a:ext uri="{FF2B5EF4-FFF2-40B4-BE49-F238E27FC236}">
                  <a16:creationId xmlns:a16="http://schemas.microsoft.com/office/drawing/2014/main" id="{037D903B-2C76-456B-A0D8-207CB2ECE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65924" y="1453990"/>
              <a:ext cx="2531389" cy="2531389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D42DE2-456F-4613-B9B7-979820EB9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52251" y="3631198"/>
              <a:ext cx="1058489" cy="1058489"/>
            </a:xfrm>
            <a:prstGeom prst="rect">
              <a:avLst/>
            </a:prstGeom>
          </p:spPr>
        </p:pic>
        <p:pic>
          <p:nvPicPr>
            <p:cNvPr id="135" name="Picture 134">
              <a:extLst>
                <a:ext uri="{FF2B5EF4-FFF2-40B4-BE49-F238E27FC236}">
                  <a16:creationId xmlns:a16="http://schemas.microsoft.com/office/drawing/2014/main" id="{826EC52A-7608-44A3-B936-FBDBB4C0C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artisticMarker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13114" y="1949410"/>
              <a:ext cx="1713492" cy="1713492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11B0DFDD-CEF1-4048-8D7A-C1C0FC6E8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76847" y="3084922"/>
              <a:ext cx="1233557" cy="957070"/>
            </a:xfrm>
            <a:prstGeom prst="rect">
              <a:avLst/>
            </a:prstGeom>
          </p:spPr>
        </p:pic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13F3D5F1-622B-4868-BFFD-9B3DB3C2C19D}"/>
              </a:ext>
            </a:extLst>
          </p:cNvPr>
          <p:cNvGrpSpPr/>
          <p:nvPr/>
        </p:nvGrpSpPr>
        <p:grpSpPr>
          <a:xfrm>
            <a:off x="-304800" y="-33083"/>
            <a:ext cx="12859047" cy="6891083"/>
            <a:chOff x="-261473" y="-33083"/>
            <a:chExt cx="12815720" cy="6891083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E368DB2-2412-4D1F-A08B-378BF11C7250}"/>
                </a:ext>
              </a:extLst>
            </p:cNvPr>
            <p:cNvGrpSpPr/>
            <p:nvPr/>
          </p:nvGrpSpPr>
          <p:grpSpPr>
            <a:xfrm>
              <a:off x="-261473" y="-33083"/>
              <a:ext cx="12815720" cy="6891083"/>
              <a:chOff x="-298689" y="0"/>
              <a:chExt cx="12815720" cy="6891083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4FCE18FA-00F8-4CB4-B946-E5C70F61AF39}"/>
                  </a:ext>
                </a:extLst>
              </p:cNvPr>
              <p:cNvGrpSpPr/>
              <p:nvPr/>
            </p:nvGrpSpPr>
            <p:grpSpPr>
              <a:xfrm>
                <a:off x="-298689" y="0"/>
                <a:ext cx="12517012" cy="6891083"/>
                <a:chOff x="-298689" y="0"/>
                <a:chExt cx="12517012" cy="6891083"/>
              </a:xfrm>
            </p:grpSpPr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id="{DD066643-0674-4AFD-BCE6-46E01F2244EA}"/>
                    </a:ext>
                  </a:extLst>
                </p:cNvPr>
                <p:cNvGrpSpPr/>
                <p:nvPr/>
              </p:nvGrpSpPr>
              <p:grpSpPr>
                <a:xfrm>
                  <a:off x="-26324" y="0"/>
                  <a:ext cx="12244647" cy="6891083"/>
                  <a:chOff x="-52648" y="-16543"/>
                  <a:chExt cx="12244647" cy="6891083"/>
                </a:xfrm>
              </p:grpSpPr>
              <p:pic>
                <p:nvPicPr>
                  <p:cNvPr id="37" name="Picture 36">
                    <a:extLst>
                      <a:ext uri="{FF2B5EF4-FFF2-40B4-BE49-F238E27FC236}">
                        <a16:creationId xmlns:a16="http://schemas.microsoft.com/office/drawing/2014/main" id="{42D00DBB-F8B8-4A81-BEFC-70B3970F371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52648" y="-16543"/>
                    <a:ext cx="12244647" cy="6601096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38" name="Flowchart: Document 4">
                    <a:extLst>
                      <a:ext uri="{FF2B5EF4-FFF2-40B4-BE49-F238E27FC236}">
                        <a16:creationId xmlns:a16="http://schemas.microsoft.com/office/drawing/2014/main" id="{0EBF805E-9260-4A19-BB77-1740403E9E07}"/>
                      </a:ext>
                    </a:extLst>
                  </p:cNvPr>
                  <p:cNvSpPr/>
                  <p:nvPr/>
                </p:nvSpPr>
                <p:spPr>
                  <a:xfrm flipV="1">
                    <a:off x="-52648" y="2675417"/>
                    <a:ext cx="12244646" cy="3821015"/>
                  </a:xfrm>
                  <a:custGeom>
                    <a:avLst/>
                    <a:gdLst>
                      <a:gd name="connsiteX0" fmla="*/ 0 w 21600"/>
                      <a:gd name="connsiteY0" fmla="*/ 0 h 21600"/>
                      <a:gd name="connsiteX1" fmla="*/ 21600 w 21600"/>
                      <a:gd name="connsiteY1" fmla="*/ 0 h 21600"/>
                      <a:gd name="connsiteX2" fmla="*/ 21600 w 21600"/>
                      <a:gd name="connsiteY2" fmla="*/ 17322 h 21600"/>
                      <a:gd name="connsiteX3" fmla="*/ 0 w 21600"/>
                      <a:gd name="connsiteY3" fmla="*/ 20172 h 21600"/>
                      <a:gd name="connsiteX4" fmla="*/ 0 w 21600"/>
                      <a:gd name="connsiteY4" fmla="*/ 0 h 21600"/>
                      <a:gd name="connsiteX0" fmla="*/ 0 w 21600"/>
                      <a:gd name="connsiteY0" fmla="*/ 0 h 20172"/>
                      <a:gd name="connsiteX1" fmla="*/ 21600 w 21600"/>
                      <a:gd name="connsiteY1" fmla="*/ 0 h 20172"/>
                      <a:gd name="connsiteX2" fmla="*/ 21600 w 21600"/>
                      <a:gd name="connsiteY2" fmla="*/ 17322 h 20172"/>
                      <a:gd name="connsiteX3" fmla="*/ 0 w 21600"/>
                      <a:gd name="connsiteY3" fmla="*/ 20172 h 20172"/>
                      <a:gd name="connsiteX4" fmla="*/ 0 w 21600"/>
                      <a:gd name="connsiteY4" fmla="*/ 0 h 20172"/>
                      <a:gd name="connsiteX0" fmla="*/ 0 w 21600"/>
                      <a:gd name="connsiteY0" fmla="*/ 0 h 25206"/>
                      <a:gd name="connsiteX1" fmla="*/ 21600 w 21600"/>
                      <a:gd name="connsiteY1" fmla="*/ 0 h 25206"/>
                      <a:gd name="connsiteX2" fmla="*/ 21600 w 21600"/>
                      <a:gd name="connsiteY2" fmla="*/ 17322 h 25206"/>
                      <a:gd name="connsiteX3" fmla="*/ 9672 w 21600"/>
                      <a:gd name="connsiteY3" fmla="*/ 25144 h 25206"/>
                      <a:gd name="connsiteX4" fmla="*/ 0 w 21600"/>
                      <a:gd name="connsiteY4" fmla="*/ 20172 h 25206"/>
                      <a:gd name="connsiteX5" fmla="*/ 0 w 21600"/>
                      <a:gd name="connsiteY5" fmla="*/ 0 h 25206"/>
                      <a:gd name="connsiteX0" fmla="*/ 0 w 21600"/>
                      <a:gd name="connsiteY0" fmla="*/ 0 h 25230"/>
                      <a:gd name="connsiteX1" fmla="*/ 21600 w 21600"/>
                      <a:gd name="connsiteY1" fmla="*/ 0 h 25230"/>
                      <a:gd name="connsiteX2" fmla="*/ 21600 w 21600"/>
                      <a:gd name="connsiteY2" fmla="*/ 17322 h 25230"/>
                      <a:gd name="connsiteX3" fmla="*/ 15644 w 21600"/>
                      <a:gd name="connsiteY3" fmla="*/ 20370 h 25230"/>
                      <a:gd name="connsiteX4" fmla="*/ 9672 w 21600"/>
                      <a:gd name="connsiteY4" fmla="*/ 25144 h 25230"/>
                      <a:gd name="connsiteX5" fmla="*/ 0 w 21600"/>
                      <a:gd name="connsiteY5" fmla="*/ 20172 h 25230"/>
                      <a:gd name="connsiteX6" fmla="*/ 0 w 21600"/>
                      <a:gd name="connsiteY6" fmla="*/ 0 h 25230"/>
                      <a:gd name="connsiteX0" fmla="*/ 24 w 21624"/>
                      <a:gd name="connsiteY0" fmla="*/ 0 h 25230"/>
                      <a:gd name="connsiteX1" fmla="*/ 21624 w 21624"/>
                      <a:gd name="connsiteY1" fmla="*/ 0 h 25230"/>
                      <a:gd name="connsiteX2" fmla="*/ 21624 w 21624"/>
                      <a:gd name="connsiteY2" fmla="*/ 17322 h 25230"/>
                      <a:gd name="connsiteX3" fmla="*/ 15668 w 21624"/>
                      <a:gd name="connsiteY3" fmla="*/ 20370 h 25230"/>
                      <a:gd name="connsiteX4" fmla="*/ 9696 w 21624"/>
                      <a:gd name="connsiteY4" fmla="*/ 25144 h 25230"/>
                      <a:gd name="connsiteX5" fmla="*/ 0 w 21624"/>
                      <a:gd name="connsiteY5" fmla="*/ 15667 h 25230"/>
                      <a:gd name="connsiteX6" fmla="*/ 24 w 21624"/>
                      <a:gd name="connsiteY6" fmla="*/ 0 h 25230"/>
                      <a:gd name="connsiteX0" fmla="*/ 24 w 21624"/>
                      <a:gd name="connsiteY0" fmla="*/ 0 h 25223"/>
                      <a:gd name="connsiteX1" fmla="*/ 21624 w 21624"/>
                      <a:gd name="connsiteY1" fmla="*/ 0 h 25223"/>
                      <a:gd name="connsiteX2" fmla="*/ 21624 w 21624"/>
                      <a:gd name="connsiteY2" fmla="*/ 17322 h 25223"/>
                      <a:gd name="connsiteX3" fmla="*/ 17300 w 21624"/>
                      <a:gd name="connsiteY3" fmla="*/ 21202 h 25223"/>
                      <a:gd name="connsiteX4" fmla="*/ 15668 w 21624"/>
                      <a:gd name="connsiteY4" fmla="*/ 20370 h 25223"/>
                      <a:gd name="connsiteX5" fmla="*/ 9696 w 21624"/>
                      <a:gd name="connsiteY5" fmla="*/ 25144 h 25223"/>
                      <a:gd name="connsiteX6" fmla="*/ 0 w 21624"/>
                      <a:gd name="connsiteY6" fmla="*/ 15667 h 25223"/>
                      <a:gd name="connsiteX7" fmla="*/ 24 w 21624"/>
                      <a:gd name="connsiteY7" fmla="*/ 0 h 25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1624" h="25223">
                        <a:moveTo>
                          <a:pt x="24" y="0"/>
                        </a:moveTo>
                        <a:lnTo>
                          <a:pt x="21624" y="0"/>
                        </a:lnTo>
                        <a:lnTo>
                          <a:pt x="21624" y="17322"/>
                        </a:lnTo>
                        <a:cubicBezTo>
                          <a:pt x="20949" y="20631"/>
                          <a:pt x="18293" y="20694"/>
                          <a:pt x="17300" y="21202"/>
                        </a:cubicBezTo>
                        <a:cubicBezTo>
                          <a:pt x="16307" y="21710"/>
                          <a:pt x="16981" y="19488"/>
                          <a:pt x="15668" y="20370"/>
                        </a:cubicBezTo>
                        <a:cubicBezTo>
                          <a:pt x="14355" y="21252"/>
                          <a:pt x="11747" y="25883"/>
                          <a:pt x="9696" y="25144"/>
                        </a:cubicBezTo>
                        <a:cubicBezTo>
                          <a:pt x="7645" y="24405"/>
                          <a:pt x="1592" y="18837"/>
                          <a:pt x="0" y="15667"/>
                        </a:cubicBezTo>
                        <a:cubicBezTo>
                          <a:pt x="8" y="10445"/>
                          <a:pt x="16" y="5222"/>
                          <a:pt x="24" y="0"/>
                        </a:cubicBezTo>
                        <a:close/>
                      </a:path>
                    </a:pathLst>
                  </a:custGeom>
                  <a:solidFill>
                    <a:srgbClr val="92D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+mj-lt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39" name="Flowchart: Document 14">
                    <a:extLst>
                      <a:ext uri="{FF2B5EF4-FFF2-40B4-BE49-F238E27FC236}">
                        <a16:creationId xmlns:a16="http://schemas.microsoft.com/office/drawing/2014/main" id="{8C9B56D1-12B2-4BFF-B8CF-10005773BD66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-52648" y="4638961"/>
                    <a:ext cx="12244646" cy="2235579"/>
                  </a:xfrm>
                  <a:custGeom>
                    <a:avLst/>
                    <a:gdLst>
                      <a:gd name="connsiteX0" fmla="*/ 0 w 21600"/>
                      <a:gd name="connsiteY0" fmla="*/ 0 h 21600"/>
                      <a:gd name="connsiteX1" fmla="*/ 21600 w 21600"/>
                      <a:gd name="connsiteY1" fmla="*/ 0 h 21600"/>
                      <a:gd name="connsiteX2" fmla="*/ 21600 w 21600"/>
                      <a:gd name="connsiteY2" fmla="*/ 17322 h 21600"/>
                      <a:gd name="connsiteX3" fmla="*/ 0 w 21600"/>
                      <a:gd name="connsiteY3" fmla="*/ 20172 h 21600"/>
                      <a:gd name="connsiteX4" fmla="*/ 0 w 21600"/>
                      <a:gd name="connsiteY4" fmla="*/ 0 h 21600"/>
                      <a:gd name="connsiteX0" fmla="*/ 0 w 21600"/>
                      <a:gd name="connsiteY0" fmla="*/ 0 h 22538"/>
                      <a:gd name="connsiteX1" fmla="*/ 21600 w 21600"/>
                      <a:gd name="connsiteY1" fmla="*/ 0 h 22538"/>
                      <a:gd name="connsiteX2" fmla="*/ 21600 w 21600"/>
                      <a:gd name="connsiteY2" fmla="*/ 17322 h 22538"/>
                      <a:gd name="connsiteX3" fmla="*/ 11687 w 21600"/>
                      <a:gd name="connsiteY3" fmla="*/ 22019 h 22538"/>
                      <a:gd name="connsiteX4" fmla="*/ 0 w 21600"/>
                      <a:gd name="connsiteY4" fmla="*/ 20172 h 22538"/>
                      <a:gd name="connsiteX5" fmla="*/ 0 w 21600"/>
                      <a:gd name="connsiteY5" fmla="*/ 0 h 22538"/>
                      <a:gd name="connsiteX0" fmla="*/ 0 w 21600"/>
                      <a:gd name="connsiteY0" fmla="*/ 0 h 22134"/>
                      <a:gd name="connsiteX1" fmla="*/ 21600 w 21600"/>
                      <a:gd name="connsiteY1" fmla="*/ 0 h 22134"/>
                      <a:gd name="connsiteX2" fmla="*/ 21600 w 21600"/>
                      <a:gd name="connsiteY2" fmla="*/ 17322 h 22134"/>
                      <a:gd name="connsiteX3" fmla="*/ 11687 w 21600"/>
                      <a:gd name="connsiteY3" fmla="*/ 22019 h 22134"/>
                      <a:gd name="connsiteX4" fmla="*/ 5811 w 21600"/>
                      <a:gd name="connsiteY4" fmla="*/ 18336 h 22134"/>
                      <a:gd name="connsiteX5" fmla="*/ 0 w 21600"/>
                      <a:gd name="connsiteY5" fmla="*/ 20172 h 22134"/>
                      <a:gd name="connsiteX6" fmla="*/ 0 w 21600"/>
                      <a:gd name="connsiteY6" fmla="*/ 0 h 22134"/>
                      <a:gd name="connsiteX0" fmla="*/ 0 w 21600"/>
                      <a:gd name="connsiteY0" fmla="*/ 0 h 22134"/>
                      <a:gd name="connsiteX1" fmla="*/ 21600 w 21600"/>
                      <a:gd name="connsiteY1" fmla="*/ 0 h 22134"/>
                      <a:gd name="connsiteX2" fmla="*/ 21600 w 21600"/>
                      <a:gd name="connsiteY2" fmla="*/ 17322 h 22134"/>
                      <a:gd name="connsiteX3" fmla="*/ 11687 w 21600"/>
                      <a:gd name="connsiteY3" fmla="*/ 22019 h 22134"/>
                      <a:gd name="connsiteX4" fmla="*/ 5811 w 21600"/>
                      <a:gd name="connsiteY4" fmla="*/ 18336 h 22134"/>
                      <a:gd name="connsiteX5" fmla="*/ 0 w 21600"/>
                      <a:gd name="connsiteY5" fmla="*/ 20172 h 22134"/>
                      <a:gd name="connsiteX6" fmla="*/ 0 w 21600"/>
                      <a:gd name="connsiteY6" fmla="*/ 0 h 22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1600" h="22134">
                        <a:moveTo>
                          <a:pt x="0" y="0"/>
                        </a:moveTo>
                        <a:lnTo>
                          <a:pt x="21600" y="0"/>
                        </a:lnTo>
                        <a:lnTo>
                          <a:pt x="21600" y="17322"/>
                        </a:lnTo>
                        <a:cubicBezTo>
                          <a:pt x="19863" y="20645"/>
                          <a:pt x="15360" y="16420"/>
                          <a:pt x="11687" y="22019"/>
                        </a:cubicBezTo>
                        <a:cubicBezTo>
                          <a:pt x="9076" y="22882"/>
                          <a:pt x="7759" y="18644"/>
                          <a:pt x="5811" y="18336"/>
                        </a:cubicBezTo>
                        <a:cubicBezTo>
                          <a:pt x="3863" y="18028"/>
                          <a:pt x="989" y="23922"/>
                          <a:pt x="0" y="20172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4B18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+mj-lt"/>
                      <a:ea typeface="+mn-ea"/>
                      <a:cs typeface="+mn-cs"/>
                      <a:sym typeface="Arial"/>
                    </a:endParaRPr>
                  </a:p>
                </p:txBody>
              </p:sp>
            </p:grpSp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id="{1725CF7F-B90A-4A39-9E95-FE25B02DA7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2176" y="3372928"/>
                  <a:ext cx="2037708" cy="1352932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41" name="Picture 40">
                  <a:extLst>
                    <a:ext uri="{FF2B5EF4-FFF2-40B4-BE49-F238E27FC236}">
                      <a16:creationId xmlns:a16="http://schemas.microsoft.com/office/drawing/2014/main" id="{0ECF4C71-9195-4BEC-8E30-A457121962A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41224" y="273771"/>
                  <a:ext cx="2616448" cy="2761806"/>
                </a:xfrm>
                <a:prstGeom prst="rect">
                  <a:avLst/>
                </a:prstGeom>
              </p:spPr>
            </p:pic>
            <p:sp>
              <p:nvSpPr>
                <p:cNvPr id="46" name="Flowchart: Document 45">
                  <a:extLst>
                    <a:ext uri="{FF2B5EF4-FFF2-40B4-BE49-F238E27FC236}">
                      <a16:creationId xmlns:a16="http://schemas.microsoft.com/office/drawing/2014/main" id="{D9796777-79CD-4A95-8AEE-DB9EA7921752}"/>
                    </a:ext>
                  </a:extLst>
                </p:cNvPr>
                <p:cNvSpPr/>
                <p:nvPr/>
              </p:nvSpPr>
              <p:spPr>
                <a:xfrm rot="18427695">
                  <a:off x="6245279" y="3598999"/>
                  <a:ext cx="2247150" cy="1062086"/>
                </a:xfrm>
                <a:custGeom>
                  <a:avLst/>
                  <a:gdLst>
                    <a:gd name="connsiteX0" fmla="*/ 0 w 21600"/>
                    <a:gd name="connsiteY0" fmla="*/ 0 h 21600"/>
                    <a:gd name="connsiteX1" fmla="*/ 21600 w 21600"/>
                    <a:gd name="connsiteY1" fmla="*/ 0 h 21600"/>
                    <a:gd name="connsiteX2" fmla="*/ 21600 w 21600"/>
                    <a:gd name="connsiteY2" fmla="*/ 17322 h 21600"/>
                    <a:gd name="connsiteX3" fmla="*/ 0 w 21600"/>
                    <a:gd name="connsiteY3" fmla="*/ 20172 h 21600"/>
                    <a:gd name="connsiteX4" fmla="*/ 0 w 21600"/>
                    <a:gd name="connsiteY4" fmla="*/ 0 h 21600"/>
                    <a:gd name="connsiteX0" fmla="*/ 0 w 22632"/>
                    <a:gd name="connsiteY0" fmla="*/ 0 h 26135"/>
                    <a:gd name="connsiteX1" fmla="*/ 22632 w 22632"/>
                    <a:gd name="connsiteY1" fmla="*/ 4811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20464 w 22632"/>
                    <a:gd name="connsiteY1" fmla="*/ 5846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2236"/>
                    <a:gd name="connsiteX1" fmla="*/ 20464 w 22632"/>
                    <a:gd name="connsiteY1" fmla="*/ 5846 h 22236"/>
                    <a:gd name="connsiteX2" fmla="*/ 22632 w 22632"/>
                    <a:gd name="connsiteY2" fmla="*/ 22133 h 22236"/>
                    <a:gd name="connsiteX3" fmla="*/ 4797 w 22632"/>
                    <a:gd name="connsiteY3" fmla="*/ 19317 h 22236"/>
                    <a:gd name="connsiteX4" fmla="*/ 0 w 22632"/>
                    <a:gd name="connsiteY4" fmla="*/ 0 h 22236"/>
                    <a:gd name="connsiteX0" fmla="*/ 0 w 22632"/>
                    <a:gd name="connsiteY0" fmla="*/ 0 h 22817"/>
                    <a:gd name="connsiteX1" fmla="*/ 20464 w 22632"/>
                    <a:gd name="connsiteY1" fmla="*/ 5846 h 22817"/>
                    <a:gd name="connsiteX2" fmla="*/ 22632 w 22632"/>
                    <a:gd name="connsiteY2" fmla="*/ 22133 h 22817"/>
                    <a:gd name="connsiteX3" fmla="*/ 11893 w 22632"/>
                    <a:gd name="connsiteY3" fmla="*/ 18389 h 22817"/>
                    <a:gd name="connsiteX4" fmla="*/ 4797 w 22632"/>
                    <a:gd name="connsiteY4" fmla="*/ 19317 h 22817"/>
                    <a:gd name="connsiteX5" fmla="*/ 0 w 22632"/>
                    <a:gd name="connsiteY5" fmla="*/ 0 h 22817"/>
                    <a:gd name="connsiteX0" fmla="*/ 0 w 22632"/>
                    <a:gd name="connsiteY0" fmla="*/ 837 h 23654"/>
                    <a:gd name="connsiteX1" fmla="*/ 11094 w 22632"/>
                    <a:gd name="connsiteY1" fmla="*/ 4518 h 23654"/>
                    <a:gd name="connsiteX2" fmla="*/ 20464 w 22632"/>
                    <a:gd name="connsiteY2" fmla="*/ 6683 h 23654"/>
                    <a:gd name="connsiteX3" fmla="*/ 22632 w 22632"/>
                    <a:gd name="connsiteY3" fmla="*/ 22970 h 23654"/>
                    <a:gd name="connsiteX4" fmla="*/ 11893 w 22632"/>
                    <a:gd name="connsiteY4" fmla="*/ 19226 h 23654"/>
                    <a:gd name="connsiteX5" fmla="*/ 4797 w 22632"/>
                    <a:gd name="connsiteY5" fmla="*/ 20154 h 23654"/>
                    <a:gd name="connsiteX6" fmla="*/ 0 w 22632"/>
                    <a:gd name="connsiteY6" fmla="*/ 837 h 236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2632" h="23654">
                      <a:moveTo>
                        <a:pt x="0" y="837"/>
                      </a:moveTo>
                      <a:cubicBezTo>
                        <a:pt x="951" y="-2098"/>
                        <a:pt x="7683" y="3544"/>
                        <a:pt x="11094" y="4518"/>
                      </a:cubicBezTo>
                      <a:cubicBezTo>
                        <a:pt x="14505" y="5492"/>
                        <a:pt x="18442" y="3279"/>
                        <a:pt x="20464" y="6683"/>
                      </a:cubicBezTo>
                      <a:lnTo>
                        <a:pt x="22632" y="22970"/>
                      </a:lnTo>
                      <a:cubicBezTo>
                        <a:pt x="21422" y="25633"/>
                        <a:pt x="14865" y="19695"/>
                        <a:pt x="11893" y="19226"/>
                      </a:cubicBezTo>
                      <a:cubicBezTo>
                        <a:pt x="8921" y="18757"/>
                        <a:pt x="6997" y="23792"/>
                        <a:pt x="4797" y="20154"/>
                      </a:cubicBezTo>
                      <a:lnTo>
                        <a:pt x="0" y="837"/>
                      </a:lnTo>
                      <a:close/>
                    </a:path>
                  </a:pathLst>
                </a:custGeom>
                <a:solidFill>
                  <a:srgbClr val="F4B18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  <a:sym typeface="Arial"/>
                  </a:endParaRPr>
                </a:p>
              </p:txBody>
            </p:sp>
            <p:pic>
              <p:nvPicPr>
                <p:cNvPr id="48" name="Picture 47">
                  <a:extLst>
                    <a:ext uri="{FF2B5EF4-FFF2-40B4-BE49-F238E27FC236}">
                      <a16:creationId xmlns:a16="http://schemas.microsoft.com/office/drawing/2014/main" id="{A45928DA-0723-45BD-B8FE-21CFB6D734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066908" y="1412186"/>
                  <a:ext cx="2929499" cy="2763678"/>
                </a:xfrm>
                <a:prstGeom prst="rect">
                  <a:avLst/>
                </a:prstGeom>
              </p:spPr>
            </p:pic>
            <p:sp>
              <p:nvSpPr>
                <p:cNvPr id="49" name="Flowchart: Document 45">
                  <a:extLst>
                    <a:ext uri="{FF2B5EF4-FFF2-40B4-BE49-F238E27FC236}">
                      <a16:creationId xmlns:a16="http://schemas.microsoft.com/office/drawing/2014/main" id="{06D00162-5BE3-4324-81EF-CD83506E5F6D}"/>
                    </a:ext>
                  </a:extLst>
                </p:cNvPr>
                <p:cNvSpPr/>
                <p:nvPr/>
              </p:nvSpPr>
              <p:spPr>
                <a:xfrm rot="13200158">
                  <a:off x="4849176" y="3432988"/>
                  <a:ext cx="2129950" cy="707400"/>
                </a:xfrm>
                <a:custGeom>
                  <a:avLst/>
                  <a:gdLst>
                    <a:gd name="connsiteX0" fmla="*/ 0 w 21600"/>
                    <a:gd name="connsiteY0" fmla="*/ 0 h 21600"/>
                    <a:gd name="connsiteX1" fmla="*/ 21600 w 21600"/>
                    <a:gd name="connsiteY1" fmla="*/ 0 h 21600"/>
                    <a:gd name="connsiteX2" fmla="*/ 21600 w 21600"/>
                    <a:gd name="connsiteY2" fmla="*/ 17322 h 21600"/>
                    <a:gd name="connsiteX3" fmla="*/ 0 w 21600"/>
                    <a:gd name="connsiteY3" fmla="*/ 20172 h 21600"/>
                    <a:gd name="connsiteX4" fmla="*/ 0 w 21600"/>
                    <a:gd name="connsiteY4" fmla="*/ 0 h 21600"/>
                    <a:gd name="connsiteX0" fmla="*/ 0 w 22632"/>
                    <a:gd name="connsiteY0" fmla="*/ 0 h 26135"/>
                    <a:gd name="connsiteX1" fmla="*/ 22632 w 22632"/>
                    <a:gd name="connsiteY1" fmla="*/ 4811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20464 w 22632"/>
                    <a:gd name="connsiteY1" fmla="*/ 5846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2236"/>
                    <a:gd name="connsiteX1" fmla="*/ 20464 w 22632"/>
                    <a:gd name="connsiteY1" fmla="*/ 5846 h 22236"/>
                    <a:gd name="connsiteX2" fmla="*/ 22632 w 22632"/>
                    <a:gd name="connsiteY2" fmla="*/ 22133 h 22236"/>
                    <a:gd name="connsiteX3" fmla="*/ 4797 w 22632"/>
                    <a:gd name="connsiteY3" fmla="*/ 19317 h 22236"/>
                    <a:gd name="connsiteX4" fmla="*/ 0 w 22632"/>
                    <a:gd name="connsiteY4" fmla="*/ 0 h 22236"/>
                    <a:gd name="connsiteX0" fmla="*/ 0 w 22959"/>
                    <a:gd name="connsiteY0" fmla="*/ 1890 h 24126"/>
                    <a:gd name="connsiteX1" fmla="*/ 22959 w 22959"/>
                    <a:gd name="connsiteY1" fmla="*/ 2512 h 24126"/>
                    <a:gd name="connsiteX2" fmla="*/ 22632 w 22959"/>
                    <a:gd name="connsiteY2" fmla="*/ 24023 h 24126"/>
                    <a:gd name="connsiteX3" fmla="*/ 4797 w 22959"/>
                    <a:gd name="connsiteY3" fmla="*/ 21207 h 24126"/>
                    <a:gd name="connsiteX4" fmla="*/ 0 w 22959"/>
                    <a:gd name="connsiteY4" fmla="*/ 1890 h 24126"/>
                    <a:gd name="connsiteX0" fmla="*/ 0 w 22959"/>
                    <a:gd name="connsiteY0" fmla="*/ 1890 h 28682"/>
                    <a:gd name="connsiteX1" fmla="*/ 22959 w 22959"/>
                    <a:gd name="connsiteY1" fmla="*/ 2512 h 28682"/>
                    <a:gd name="connsiteX2" fmla="*/ 22632 w 22959"/>
                    <a:gd name="connsiteY2" fmla="*/ 24023 h 28682"/>
                    <a:gd name="connsiteX3" fmla="*/ 6438 w 22959"/>
                    <a:gd name="connsiteY3" fmla="*/ 27616 h 28682"/>
                    <a:gd name="connsiteX4" fmla="*/ 0 w 22959"/>
                    <a:gd name="connsiteY4" fmla="*/ 1890 h 28682"/>
                    <a:gd name="connsiteX0" fmla="*/ 0 w 23699"/>
                    <a:gd name="connsiteY0" fmla="*/ 1890 h 29445"/>
                    <a:gd name="connsiteX1" fmla="*/ 22959 w 23699"/>
                    <a:gd name="connsiteY1" fmla="*/ 2512 h 29445"/>
                    <a:gd name="connsiteX2" fmla="*/ 23699 w 23699"/>
                    <a:gd name="connsiteY2" fmla="*/ 28189 h 29445"/>
                    <a:gd name="connsiteX3" fmla="*/ 6438 w 23699"/>
                    <a:gd name="connsiteY3" fmla="*/ 27616 h 29445"/>
                    <a:gd name="connsiteX4" fmla="*/ 0 w 23699"/>
                    <a:gd name="connsiteY4" fmla="*/ 1890 h 29445"/>
                    <a:gd name="connsiteX0" fmla="*/ 0 w 24232"/>
                    <a:gd name="connsiteY0" fmla="*/ 1890 h 28488"/>
                    <a:gd name="connsiteX1" fmla="*/ 22959 w 24232"/>
                    <a:gd name="connsiteY1" fmla="*/ 2512 h 28488"/>
                    <a:gd name="connsiteX2" fmla="*/ 24232 w 24232"/>
                    <a:gd name="connsiteY2" fmla="*/ 21809 h 28488"/>
                    <a:gd name="connsiteX3" fmla="*/ 6438 w 24232"/>
                    <a:gd name="connsiteY3" fmla="*/ 27616 h 28488"/>
                    <a:gd name="connsiteX4" fmla="*/ 0 w 24232"/>
                    <a:gd name="connsiteY4" fmla="*/ 1890 h 28488"/>
                    <a:gd name="connsiteX0" fmla="*/ 0 w 26407"/>
                    <a:gd name="connsiteY0" fmla="*/ 1581 h 28179"/>
                    <a:gd name="connsiteX1" fmla="*/ 26391 w 26407"/>
                    <a:gd name="connsiteY1" fmla="*/ 2593 h 28179"/>
                    <a:gd name="connsiteX2" fmla="*/ 24232 w 26407"/>
                    <a:gd name="connsiteY2" fmla="*/ 21500 h 28179"/>
                    <a:gd name="connsiteX3" fmla="*/ 6438 w 26407"/>
                    <a:gd name="connsiteY3" fmla="*/ 27307 h 28179"/>
                    <a:gd name="connsiteX4" fmla="*/ 0 w 26407"/>
                    <a:gd name="connsiteY4" fmla="*/ 1581 h 28179"/>
                    <a:gd name="connsiteX0" fmla="*/ 0 w 22076"/>
                    <a:gd name="connsiteY0" fmla="*/ 2099 h 28049"/>
                    <a:gd name="connsiteX1" fmla="*/ 22060 w 22076"/>
                    <a:gd name="connsiteY1" fmla="*/ 2463 h 28049"/>
                    <a:gd name="connsiteX2" fmla="*/ 19901 w 22076"/>
                    <a:gd name="connsiteY2" fmla="*/ 21370 h 28049"/>
                    <a:gd name="connsiteX3" fmla="*/ 2107 w 22076"/>
                    <a:gd name="connsiteY3" fmla="*/ 27177 h 28049"/>
                    <a:gd name="connsiteX4" fmla="*/ 0 w 22076"/>
                    <a:gd name="connsiteY4" fmla="*/ 2099 h 28049"/>
                    <a:gd name="connsiteX0" fmla="*/ 19 w 22095"/>
                    <a:gd name="connsiteY0" fmla="*/ 2099 h 26403"/>
                    <a:gd name="connsiteX1" fmla="*/ 22079 w 22095"/>
                    <a:gd name="connsiteY1" fmla="*/ 2463 h 26403"/>
                    <a:gd name="connsiteX2" fmla="*/ 19920 w 22095"/>
                    <a:gd name="connsiteY2" fmla="*/ 21370 h 26403"/>
                    <a:gd name="connsiteX3" fmla="*/ 0 w 22095"/>
                    <a:gd name="connsiteY3" fmla="*/ 25380 h 26403"/>
                    <a:gd name="connsiteX4" fmla="*/ 19 w 22095"/>
                    <a:gd name="connsiteY4" fmla="*/ 2099 h 26403"/>
                    <a:gd name="connsiteX0" fmla="*/ 19 w 22095"/>
                    <a:gd name="connsiteY0" fmla="*/ 5163 h 29467"/>
                    <a:gd name="connsiteX1" fmla="*/ 11479 w 22095"/>
                    <a:gd name="connsiteY1" fmla="*/ 2 h 29467"/>
                    <a:gd name="connsiteX2" fmla="*/ 22079 w 22095"/>
                    <a:gd name="connsiteY2" fmla="*/ 5527 h 29467"/>
                    <a:gd name="connsiteX3" fmla="*/ 19920 w 22095"/>
                    <a:gd name="connsiteY3" fmla="*/ 24434 h 29467"/>
                    <a:gd name="connsiteX4" fmla="*/ 0 w 22095"/>
                    <a:gd name="connsiteY4" fmla="*/ 28444 h 29467"/>
                    <a:gd name="connsiteX5" fmla="*/ 19 w 22095"/>
                    <a:gd name="connsiteY5" fmla="*/ 5163 h 29467"/>
                    <a:gd name="connsiteX0" fmla="*/ 19 w 22095"/>
                    <a:gd name="connsiteY0" fmla="*/ 5163 h 29011"/>
                    <a:gd name="connsiteX1" fmla="*/ 11479 w 22095"/>
                    <a:gd name="connsiteY1" fmla="*/ 2 h 29011"/>
                    <a:gd name="connsiteX2" fmla="*/ 22079 w 22095"/>
                    <a:gd name="connsiteY2" fmla="*/ 5527 h 29011"/>
                    <a:gd name="connsiteX3" fmla="*/ 19920 w 22095"/>
                    <a:gd name="connsiteY3" fmla="*/ 24434 h 29011"/>
                    <a:gd name="connsiteX4" fmla="*/ 9232 w 22095"/>
                    <a:gd name="connsiteY4" fmla="*/ 16828 h 29011"/>
                    <a:gd name="connsiteX5" fmla="*/ 0 w 22095"/>
                    <a:gd name="connsiteY5" fmla="*/ 28444 h 29011"/>
                    <a:gd name="connsiteX6" fmla="*/ 19 w 22095"/>
                    <a:gd name="connsiteY6" fmla="*/ 5163 h 29011"/>
                    <a:gd name="connsiteX0" fmla="*/ 19 w 22095"/>
                    <a:gd name="connsiteY0" fmla="*/ 6956 h 30804"/>
                    <a:gd name="connsiteX1" fmla="*/ 11234 w 22095"/>
                    <a:gd name="connsiteY1" fmla="*/ 0 h 30804"/>
                    <a:gd name="connsiteX2" fmla="*/ 22079 w 22095"/>
                    <a:gd name="connsiteY2" fmla="*/ 7320 h 30804"/>
                    <a:gd name="connsiteX3" fmla="*/ 19920 w 22095"/>
                    <a:gd name="connsiteY3" fmla="*/ 26227 h 30804"/>
                    <a:gd name="connsiteX4" fmla="*/ 9232 w 22095"/>
                    <a:gd name="connsiteY4" fmla="*/ 18621 h 30804"/>
                    <a:gd name="connsiteX5" fmla="*/ 0 w 22095"/>
                    <a:gd name="connsiteY5" fmla="*/ 30237 h 30804"/>
                    <a:gd name="connsiteX6" fmla="*/ 19 w 22095"/>
                    <a:gd name="connsiteY6" fmla="*/ 6956 h 30804"/>
                    <a:gd name="connsiteX0" fmla="*/ 19 w 22095"/>
                    <a:gd name="connsiteY0" fmla="*/ 6956 h 30804"/>
                    <a:gd name="connsiteX1" fmla="*/ 11234 w 22095"/>
                    <a:gd name="connsiteY1" fmla="*/ 0 h 30804"/>
                    <a:gd name="connsiteX2" fmla="*/ 22079 w 22095"/>
                    <a:gd name="connsiteY2" fmla="*/ 7320 h 30804"/>
                    <a:gd name="connsiteX3" fmla="*/ 19920 w 22095"/>
                    <a:gd name="connsiteY3" fmla="*/ 26227 h 30804"/>
                    <a:gd name="connsiteX4" fmla="*/ 9232 w 22095"/>
                    <a:gd name="connsiteY4" fmla="*/ 18621 h 30804"/>
                    <a:gd name="connsiteX5" fmla="*/ 0 w 22095"/>
                    <a:gd name="connsiteY5" fmla="*/ 30237 h 30804"/>
                    <a:gd name="connsiteX6" fmla="*/ 19 w 22095"/>
                    <a:gd name="connsiteY6" fmla="*/ 6956 h 30804"/>
                    <a:gd name="connsiteX0" fmla="*/ 1 w 22077"/>
                    <a:gd name="connsiteY0" fmla="*/ 6956 h 28412"/>
                    <a:gd name="connsiteX1" fmla="*/ 11216 w 22077"/>
                    <a:gd name="connsiteY1" fmla="*/ 0 h 28412"/>
                    <a:gd name="connsiteX2" fmla="*/ 22061 w 22077"/>
                    <a:gd name="connsiteY2" fmla="*/ 7320 h 28412"/>
                    <a:gd name="connsiteX3" fmla="*/ 19902 w 22077"/>
                    <a:gd name="connsiteY3" fmla="*/ 26227 h 28412"/>
                    <a:gd name="connsiteX4" fmla="*/ 9214 w 22077"/>
                    <a:gd name="connsiteY4" fmla="*/ 18621 h 28412"/>
                    <a:gd name="connsiteX5" fmla="*/ 815 w 22077"/>
                    <a:gd name="connsiteY5" fmla="*/ 27747 h 28412"/>
                    <a:gd name="connsiteX6" fmla="*/ 1 w 22077"/>
                    <a:gd name="connsiteY6" fmla="*/ 6956 h 28412"/>
                    <a:gd name="connsiteX0" fmla="*/ 1 w 22077"/>
                    <a:gd name="connsiteY0" fmla="*/ 6956 h 28412"/>
                    <a:gd name="connsiteX1" fmla="*/ 11216 w 22077"/>
                    <a:gd name="connsiteY1" fmla="*/ 0 h 28412"/>
                    <a:gd name="connsiteX2" fmla="*/ 22061 w 22077"/>
                    <a:gd name="connsiteY2" fmla="*/ 7320 h 28412"/>
                    <a:gd name="connsiteX3" fmla="*/ 19902 w 22077"/>
                    <a:gd name="connsiteY3" fmla="*/ 26227 h 28412"/>
                    <a:gd name="connsiteX4" fmla="*/ 16702 w 22077"/>
                    <a:gd name="connsiteY4" fmla="*/ 20265 h 28412"/>
                    <a:gd name="connsiteX5" fmla="*/ 9214 w 22077"/>
                    <a:gd name="connsiteY5" fmla="*/ 18621 h 28412"/>
                    <a:gd name="connsiteX6" fmla="*/ 815 w 22077"/>
                    <a:gd name="connsiteY6" fmla="*/ 27747 h 28412"/>
                    <a:gd name="connsiteX7" fmla="*/ 1 w 22077"/>
                    <a:gd name="connsiteY7" fmla="*/ 6956 h 28412"/>
                    <a:gd name="connsiteX0" fmla="*/ 1 w 22570"/>
                    <a:gd name="connsiteY0" fmla="*/ 6956 h 28412"/>
                    <a:gd name="connsiteX1" fmla="*/ 11216 w 22570"/>
                    <a:gd name="connsiteY1" fmla="*/ 0 h 28412"/>
                    <a:gd name="connsiteX2" fmla="*/ 22061 w 22570"/>
                    <a:gd name="connsiteY2" fmla="*/ 7320 h 28412"/>
                    <a:gd name="connsiteX3" fmla="*/ 20949 w 22570"/>
                    <a:gd name="connsiteY3" fmla="*/ 20213 h 28412"/>
                    <a:gd name="connsiteX4" fmla="*/ 19902 w 22570"/>
                    <a:gd name="connsiteY4" fmla="*/ 26227 h 28412"/>
                    <a:gd name="connsiteX5" fmla="*/ 16702 w 22570"/>
                    <a:gd name="connsiteY5" fmla="*/ 20265 h 28412"/>
                    <a:gd name="connsiteX6" fmla="*/ 9214 w 22570"/>
                    <a:gd name="connsiteY6" fmla="*/ 18621 h 28412"/>
                    <a:gd name="connsiteX7" fmla="*/ 815 w 22570"/>
                    <a:gd name="connsiteY7" fmla="*/ 27747 h 28412"/>
                    <a:gd name="connsiteX8" fmla="*/ 1 w 22570"/>
                    <a:gd name="connsiteY8" fmla="*/ 6956 h 28412"/>
                    <a:gd name="connsiteX0" fmla="*/ 1 w 22570"/>
                    <a:gd name="connsiteY0" fmla="*/ 6956 h 28412"/>
                    <a:gd name="connsiteX1" fmla="*/ 11216 w 22570"/>
                    <a:gd name="connsiteY1" fmla="*/ 0 h 28412"/>
                    <a:gd name="connsiteX2" fmla="*/ 22061 w 22570"/>
                    <a:gd name="connsiteY2" fmla="*/ 7320 h 28412"/>
                    <a:gd name="connsiteX3" fmla="*/ 20949 w 22570"/>
                    <a:gd name="connsiteY3" fmla="*/ 20213 h 28412"/>
                    <a:gd name="connsiteX4" fmla="*/ 19078 w 22570"/>
                    <a:gd name="connsiteY4" fmla="*/ 20472 h 28412"/>
                    <a:gd name="connsiteX5" fmla="*/ 16702 w 22570"/>
                    <a:gd name="connsiteY5" fmla="*/ 20265 h 28412"/>
                    <a:gd name="connsiteX6" fmla="*/ 9214 w 22570"/>
                    <a:gd name="connsiteY6" fmla="*/ 18621 h 28412"/>
                    <a:gd name="connsiteX7" fmla="*/ 815 w 22570"/>
                    <a:gd name="connsiteY7" fmla="*/ 27747 h 28412"/>
                    <a:gd name="connsiteX8" fmla="*/ 1 w 22570"/>
                    <a:gd name="connsiteY8" fmla="*/ 6956 h 28412"/>
                    <a:gd name="connsiteX0" fmla="*/ 1 w 22570"/>
                    <a:gd name="connsiteY0" fmla="*/ 7008 h 28464"/>
                    <a:gd name="connsiteX1" fmla="*/ 11216 w 22570"/>
                    <a:gd name="connsiteY1" fmla="*/ 52 h 28464"/>
                    <a:gd name="connsiteX2" fmla="*/ 18320 w 22570"/>
                    <a:gd name="connsiteY2" fmla="*/ 1577 h 28464"/>
                    <a:gd name="connsiteX3" fmla="*/ 22061 w 22570"/>
                    <a:gd name="connsiteY3" fmla="*/ 7372 h 28464"/>
                    <a:gd name="connsiteX4" fmla="*/ 20949 w 22570"/>
                    <a:gd name="connsiteY4" fmla="*/ 20265 h 28464"/>
                    <a:gd name="connsiteX5" fmla="*/ 19078 w 22570"/>
                    <a:gd name="connsiteY5" fmla="*/ 20524 h 28464"/>
                    <a:gd name="connsiteX6" fmla="*/ 16702 w 22570"/>
                    <a:gd name="connsiteY6" fmla="*/ 20317 h 28464"/>
                    <a:gd name="connsiteX7" fmla="*/ 9214 w 22570"/>
                    <a:gd name="connsiteY7" fmla="*/ 18673 h 28464"/>
                    <a:gd name="connsiteX8" fmla="*/ 815 w 22570"/>
                    <a:gd name="connsiteY8" fmla="*/ 27799 h 28464"/>
                    <a:gd name="connsiteX9" fmla="*/ 1 w 22570"/>
                    <a:gd name="connsiteY9" fmla="*/ 7008 h 28464"/>
                    <a:gd name="connsiteX0" fmla="*/ 1 w 24070"/>
                    <a:gd name="connsiteY0" fmla="*/ 7008 h 28464"/>
                    <a:gd name="connsiteX1" fmla="*/ 11216 w 24070"/>
                    <a:gd name="connsiteY1" fmla="*/ 52 h 28464"/>
                    <a:gd name="connsiteX2" fmla="*/ 18320 w 24070"/>
                    <a:gd name="connsiteY2" fmla="*/ 1577 h 28464"/>
                    <a:gd name="connsiteX3" fmla="*/ 23731 w 24070"/>
                    <a:gd name="connsiteY3" fmla="*/ 6174 h 28464"/>
                    <a:gd name="connsiteX4" fmla="*/ 20949 w 24070"/>
                    <a:gd name="connsiteY4" fmla="*/ 20265 h 28464"/>
                    <a:gd name="connsiteX5" fmla="*/ 19078 w 24070"/>
                    <a:gd name="connsiteY5" fmla="*/ 20524 h 28464"/>
                    <a:gd name="connsiteX6" fmla="*/ 16702 w 24070"/>
                    <a:gd name="connsiteY6" fmla="*/ 20317 h 28464"/>
                    <a:gd name="connsiteX7" fmla="*/ 9214 w 24070"/>
                    <a:gd name="connsiteY7" fmla="*/ 18673 h 28464"/>
                    <a:gd name="connsiteX8" fmla="*/ 815 w 24070"/>
                    <a:gd name="connsiteY8" fmla="*/ 27799 h 28464"/>
                    <a:gd name="connsiteX9" fmla="*/ 1 w 24070"/>
                    <a:gd name="connsiteY9" fmla="*/ 7008 h 284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4070" h="28464">
                      <a:moveTo>
                        <a:pt x="1" y="7008"/>
                      </a:moveTo>
                      <a:cubicBezTo>
                        <a:pt x="1723" y="2838"/>
                        <a:pt x="7539" y="-9"/>
                        <a:pt x="11216" y="52"/>
                      </a:cubicBezTo>
                      <a:cubicBezTo>
                        <a:pt x="14043" y="-179"/>
                        <a:pt x="16513" y="357"/>
                        <a:pt x="18320" y="1577"/>
                      </a:cubicBezTo>
                      <a:cubicBezTo>
                        <a:pt x="20128" y="2797"/>
                        <a:pt x="23067" y="3734"/>
                        <a:pt x="23731" y="6174"/>
                      </a:cubicBezTo>
                      <a:cubicBezTo>
                        <a:pt x="25229" y="10020"/>
                        <a:pt x="21309" y="17114"/>
                        <a:pt x="20949" y="20265"/>
                      </a:cubicBezTo>
                      <a:cubicBezTo>
                        <a:pt x="20589" y="23416"/>
                        <a:pt x="19662" y="20992"/>
                        <a:pt x="19078" y="20524"/>
                      </a:cubicBezTo>
                      <a:cubicBezTo>
                        <a:pt x="18026" y="23262"/>
                        <a:pt x="18483" y="21585"/>
                        <a:pt x="16702" y="20317"/>
                      </a:cubicBezTo>
                      <a:cubicBezTo>
                        <a:pt x="14921" y="19049"/>
                        <a:pt x="11703" y="18006"/>
                        <a:pt x="9214" y="18673"/>
                      </a:cubicBezTo>
                      <a:cubicBezTo>
                        <a:pt x="6725" y="19340"/>
                        <a:pt x="2471" y="31384"/>
                        <a:pt x="815" y="27799"/>
                      </a:cubicBezTo>
                      <a:cubicBezTo>
                        <a:pt x="821" y="20039"/>
                        <a:pt x="-5" y="14768"/>
                        <a:pt x="1" y="7008"/>
                      </a:cubicBezTo>
                      <a:close/>
                    </a:path>
                  </a:pathLst>
                </a:custGeom>
                <a:solidFill>
                  <a:srgbClr val="F4B18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50" name="Flowchart: Document 45">
                  <a:extLst>
                    <a:ext uri="{FF2B5EF4-FFF2-40B4-BE49-F238E27FC236}">
                      <a16:creationId xmlns:a16="http://schemas.microsoft.com/office/drawing/2014/main" id="{EF841FA1-1830-48C1-8888-537F3775AE6C}"/>
                    </a:ext>
                  </a:extLst>
                </p:cNvPr>
                <p:cNvSpPr/>
                <p:nvPr/>
              </p:nvSpPr>
              <p:spPr>
                <a:xfrm rot="9733496" flipH="1">
                  <a:off x="7333905" y="3680463"/>
                  <a:ext cx="3369176" cy="1083317"/>
                </a:xfrm>
                <a:custGeom>
                  <a:avLst/>
                  <a:gdLst>
                    <a:gd name="connsiteX0" fmla="*/ 0 w 21600"/>
                    <a:gd name="connsiteY0" fmla="*/ 0 h 21600"/>
                    <a:gd name="connsiteX1" fmla="*/ 21600 w 21600"/>
                    <a:gd name="connsiteY1" fmla="*/ 0 h 21600"/>
                    <a:gd name="connsiteX2" fmla="*/ 21600 w 21600"/>
                    <a:gd name="connsiteY2" fmla="*/ 17322 h 21600"/>
                    <a:gd name="connsiteX3" fmla="*/ 0 w 21600"/>
                    <a:gd name="connsiteY3" fmla="*/ 20172 h 21600"/>
                    <a:gd name="connsiteX4" fmla="*/ 0 w 21600"/>
                    <a:gd name="connsiteY4" fmla="*/ 0 h 21600"/>
                    <a:gd name="connsiteX0" fmla="*/ 0 w 22632"/>
                    <a:gd name="connsiteY0" fmla="*/ 0 h 26135"/>
                    <a:gd name="connsiteX1" fmla="*/ 22632 w 22632"/>
                    <a:gd name="connsiteY1" fmla="*/ 4811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20464 w 22632"/>
                    <a:gd name="connsiteY1" fmla="*/ 5846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2236"/>
                    <a:gd name="connsiteX1" fmla="*/ 20464 w 22632"/>
                    <a:gd name="connsiteY1" fmla="*/ 5846 h 22236"/>
                    <a:gd name="connsiteX2" fmla="*/ 22632 w 22632"/>
                    <a:gd name="connsiteY2" fmla="*/ 22133 h 22236"/>
                    <a:gd name="connsiteX3" fmla="*/ 4797 w 22632"/>
                    <a:gd name="connsiteY3" fmla="*/ 19317 h 22236"/>
                    <a:gd name="connsiteX4" fmla="*/ 0 w 22632"/>
                    <a:gd name="connsiteY4" fmla="*/ 0 h 22236"/>
                    <a:gd name="connsiteX0" fmla="*/ 0 w 22959"/>
                    <a:gd name="connsiteY0" fmla="*/ 1890 h 24126"/>
                    <a:gd name="connsiteX1" fmla="*/ 22959 w 22959"/>
                    <a:gd name="connsiteY1" fmla="*/ 2512 h 24126"/>
                    <a:gd name="connsiteX2" fmla="*/ 22632 w 22959"/>
                    <a:gd name="connsiteY2" fmla="*/ 24023 h 24126"/>
                    <a:gd name="connsiteX3" fmla="*/ 4797 w 22959"/>
                    <a:gd name="connsiteY3" fmla="*/ 21207 h 24126"/>
                    <a:gd name="connsiteX4" fmla="*/ 0 w 22959"/>
                    <a:gd name="connsiteY4" fmla="*/ 1890 h 24126"/>
                    <a:gd name="connsiteX0" fmla="*/ 0 w 22959"/>
                    <a:gd name="connsiteY0" fmla="*/ 1890 h 28682"/>
                    <a:gd name="connsiteX1" fmla="*/ 22959 w 22959"/>
                    <a:gd name="connsiteY1" fmla="*/ 2512 h 28682"/>
                    <a:gd name="connsiteX2" fmla="*/ 22632 w 22959"/>
                    <a:gd name="connsiteY2" fmla="*/ 24023 h 28682"/>
                    <a:gd name="connsiteX3" fmla="*/ 6438 w 22959"/>
                    <a:gd name="connsiteY3" fmla="*/ 27616 h 28682"/>
                    <a:gd name="connsiteX4" fmla="*/ 0 w 22959"/>
                    <a:gd name="connsiteY4" fmla="*/ 1890 h 28682"/>
                    <a:gd name="connsiteX0" fmla="*/ 0 w 23699"/>
                    <a:gd name="connsiteY0" fmla="*/ 1890 h 29445"/>
                    <a:gd name="connsiteX1" fmla="*/ 22959 w 23699"/>
                    <a:gd name="connsiteY1" fmla="*/ 2512 h 29445"/>
                    <a:gd name="connsiteX2" fmla="*/ 23699 w 23699"/>
                    <a:gd name="connsiteY2" fmla="*/ 28189 h 29445"/>
                    <a:gd name="connsiteX3" fmla="*/ 6438 w 23699"/>
                    <a:gd name="connsiteY3" fmla="*/ 27616 h 29445"/>
                    <a:gd name="connsiteX4" fmla="*/ 0 w 23699"/>
                    <a:gd name="connsiteY4" fmla="*/ 1890 h 29445"/>
                    <a:gd name="connsiteX0" fmla="*/ 0 w 24232"/>
                    <a:gd name="connsiteY0" fmla="*/ 1890 h 28488"/>
                    <a:gd name="connsiteX1" fmla="*/ 22959 w 24232"/>
                    <a:gd name="connsiteY1" fmla="*/ 2512 h 28488"/>
                    <a:gd name="connsiteX2" fmla="*/ 24232 w 24232"/>
                    <a:gd name="connsiteY2" fmla="*/ 21809 h 28488"/>
                    <a:gd name="connsiteX3" fmla="*/ 6438 w 24232"/>
                    <a:gd name="connsiteY3" fmla="*/ 27616 h 28488"/>
                    <a:gd name="connsiteX4" fmla="*/ 0 w 24232"/>
                    <a:gd name="connsiteY4" fmla="*/ 1890 h 28488"/>
                    <a:gd name="connsiteX0" fmla="*/ 0 w 26407"/>
                    <a:gd name="connsiteY0" fmla="*/ 1581 h 28179"/>
                    <a:gd name="connsiteX1" fmla="*/ 26391 w 26407"/>
                    <a:gd name="connsiteY1" fmla="*/ 2593 h 28179"/>
                    <a:gd name="connsiteX2" fmla="*/ 24232 w 26407"/>
                    <a:gd name="connsiteY2" fmla="*/ 21500 h 28179"/>
                    <a:gd name="connsiteX3" fmla="*/ 6438 w 26407"/>
                    <a:gd name="connsiteY3" fmla="*/ 27307 h 28179"/>
                    <a:gd name="connsiteX4" fmla="*/ 0 w 26407"/>
                    <a:gd name="connsiteY4" fmla="*/ 1581 h 28179"/>
                    <a:gd name="connsiteX0" fmla="*/ 0 w 22076"/>
                    <a:gd name="connsiteY0" fmla="*/ 2099 h 28049"/>
                    <a:gd name="connsiteX1" fmla="*/ 22060 w 22076"/>
                    <a:gd name="connsiteY1" fmla="*/ 2463 h 28049"/>
                    <a:gd name="connsiteX2" fmla="*/ 19901 w 22076"/>
                    <a:gd name="connsiteY2" fmla="*/ 21370 h 28049"/>
                    <a:gd name="connsiteX3" fmla="*/ 2107 w 22076"/>
                    <a:gd name="connsiteY3" fmla="*/ 27177 h 28049"/>
                    <a:gd name="connsiteX4" fmla="*/ 0 w 22076"/>
                    <a:gd name="connsiteY4" fmla="*/ 2099 h 28049"/>
                    <a:gd name="connsiteX0" fmla="*/ 19 w 22095"/>
                    <a:gd name="connsiteY0" fmla="*/ 2099 h 26403"/>
                    <a:gd name="connsiteX1" fmla="*/ 22079 w 22095"/>
                    <a:gd name="connsiteY1" fmla="*/ 2463 h 26403"/>
                    <a:gd name="connsiteX2" fmla="*/ 19920 w 22095"/>
                    <a:gd name="connsiteY2" fmla="*/ 21370 h 26403"/>
                    <a:gd name="connsiteX3" fmla="*/ 0 w 22095"/>
                    <a:gd name="connsiteY3" fmla="*/ 25380 h 26403"/>
                    <a:gd name="connsiteX4" fmla="*/ 19 w 22095"/>
                    <a:gd name="connsiteY4" fmla="*/ 2099 h 26403"/>
                    <a:gd name="connsiteX0" fmla="*/ 19 w 22095"/>
                    <a:gd name="connsiteY0" fmla="*/ 5163 h 29467"/>
                    <a:gd name="connsiteX1" fmla="*/ 11479 w 22095"/>
                    <a:gd name="connsiteY1" fmla="*/ 2 h 29467"/>
                    <a:gd name="connsiteX2" fmla="*/ 22079 w 22095"/>
                    <a:gd name="connsiteY2" fmla="*/ 5527 h 29467"/>
                    <a:gd name="connsiteX3" fmla="*/ 19920 w 22095"/>
                    <a:gd name="connsiteY3" fmla="*/ 24434 h 29467"/>
                    <a:gd name="connsiteX4" fmla="*/ 0 w 22095"/>
                    <a:gd name="connsiteY4" fmla="*/ 28444 h 29467"/>
                    <a:gd name="connsiteX5" fmla="*/ 19 w 22095"/>
                    <a:gd name="connsiteY5" fmla="*/ 5163 h 29467"/>
                    <a:gd name="connsiteX0" fmla="*/ 19 w 22095"/>
                    <a:gd name="connsiteY0" fmla="*/ 5163 h 29011"/>
                    <a:gd name="connsiteX1" fmla="*/ 11479 w 22095"/>
                    <a:gd name="connsiteY1" fmla="*/ 2 h 29011"/>
                    <a:gd name="connsiteX2" fmla="*/ 22079 w 22095"/>
                    <a:gd name="connsiteY2" fmla="*/ 5527 h 29011"/>
                    <a:gd name="connsiteX3" fmla="*/ 19920 w 22095"/>
                    <a:gd name="connsiteY3" fmla="*/ 24434 h 29011"/>
                    <a:gd name="connsiteX4" fmla="*/ 9232 w 22095"/>
                    <a:gd name="connsiteY4" fmla="*/ 16828 h 29011"/>
                    <a:gd name="connsiteX5" fmla="*/ 0 w 22095"/>
                    <a:gd name="connsiteY5" fmla="*/ 28444 h 29011"/>
                    <a:gd name="connsiteX6" fmla="*/ 19 w 22095"/>
                    <a:gd name="connsiteY6" fmla="*/ 5163 h 29011"/>
                    <a:gd name="connsiteX0" fmla="*/ 19 w 22095"/>
                    <a:gd name="connsiteY0" fmla="*/ 6956 h 30804"/>
                    <a:gd name="connsiteX1" fmla="*/ 11234 w 22095"/>
                    <a:gd name="connsiteY1" fmla="*/ 0 h 30804"/>
                    <a:gd name="connsiteX2" fmla="*/ 22079 w 22095"/>
                    <a:gd name="connsiteY2" fmla="*/ 7320 h 30804"/>
                    <a:gd name="connsiteX3" fmla="*/ 19920 w 22095"/>
                    <a:gd name="connsiteY3" fmla="*/ 26227 h 30804"/>
                    <a:gd name="connsiteX4" fmla="*/ 9232 w 22095"/>
                    <a:gd name="connsiteY4" fmla="*/ 18621 h 30804"/>
                    <a:gd name="connsiteX5" fmla="*/ 0 w 22095"/>
                    <a:gd name="connsiteY5" fmla="*/ 30237 h 30804"/>
                    <a:gd name="connsiteX6" fmla="*/ 19 w 22095"/>
                    <a:gd name="connsiteY6" fmla="*/ 6956 h 30804"/>
                    <a:gd name="connsiteX0" fmla="*/ 19 w 22095"/>
                    <a:gd name="connsiteY0" fmla="*/ 6956 h 30804"/>
                    <a:gd name="connsiteX1" fmla="*/ 11234 w 22095"/>
                    <a:gd name="connsiteY1" fmla="*/ 0 h 30804"/>
                    <a:gd name="connsiteX2" fmla="*/ 22079 w 22095"/>
                    <a:gd name="connsiteY2" fmla="*/ 7320 h 30804"/>
                    <a:gd name="connsiteX3" fmla="*/ 19920 w 22095"/>
                    <a:gd name="connsiteY3" fmla="*/ 26227 h 30804"/>
                    <a:gd name="connsiteX4" fmla="*/ 9232 w 22095"/>
                    <a:gd name="connsiteY4" fmla="*/ 18621 h 30804"/>
                    <a:gd name="connsiteX5" fmla="*/ 0 w 22095"/>
                    <a:gd name="connsiteY5" fmla="*/ 30237 h 30804"/>
                    <a:gd name="connsiteX6" fmla="*/ 19 w 22095"/>
                    <a:gd name="connsiteY6" fmla="*/ 6956 h 30804"/>
                    <a:gd name="connsiteX0" fmla="*/ 1 w 22077"/>
                    <a:gd name="connsiteY0" fmla="*/ 6956 h 28412"/>
                    <a:gd name="connsiteX1" fmla="*/ 11216 w 22077"/>
                    <a:gd name="connsiteY1" fmla="*/ 0 h 28412"/>
                    <a:gd name="connsiteX2" fmla="*/ 22061 w 22077"/>
                    <a:gd name="connsiteY2" fmla="*/ 7320 h 28412"/>
                    <a:gd name="connsiteX3" fmla="*/ 19902 w 22077"/>
                    <a:gd name="connsiteY3" fmla="*/ 26227 h 28412"/>
                    <a:gd name="connsiteX4" fmla="*/ 9214 w 22077"/>
                    <a:gd name="connsiteY4" fmla="*/ 18621 h 28412"/>
                    <a:gd name="connsiteX5" fmla="*/ 815 w 22077"/>
                    <a:gd name="connsiteY5" fmla="*/ 27747 h 28412"/>
                    <a:gd name="connsiteX6" fmla="*/ 1 w 22077"/>
                    <a:gd name="connsiteY6" fmla="*/ 6956 h 28412"/>
                    <a:gd name="connsiteX0" fmla="*/ 1 w 22077"/>
                    <a:gd name="connsiteY0" fmla="*/ 6956 h 28412"/>
                    <a:gd name="connsiteX1" fmla="*/ 11216 w 22077"/>
                    <a:gd name="connsiteY1" fmla="*/ 0 h 28412"/>
                    <a:gd name="connsiteX2" fmla="*/ 22061 w 22077"/>
                    <a:gd name="connsiteY2" fmla="*/ 7320 h 28412"/>
                    <a:gd name="connsiteX3" fmla="*/ 19902 w 22077"/>
                    <a:gd name="connsiteY3" fmla="*/ 26227 h 28412"/>
                    <a:gd name="connsiteX4" fmla="*/ 16702 w 22077"/>
                    <a:gd name="connsiteY4" fmla="*/ 20265 h 28412"/>
                    <a:gd name="connsiteX5" fmla="*/ 9214 w 22077"/>
                    <a:gd name="connsiteY5" fmla="*/ 18621 h 28412"/>
                    <a:gd name="connsiteX6" fmla="*/ 815 w 22077"/>
                    <a:gd name="connsiteY6" fmla="*/ 27747 h 28412"/>
                    <a:gd name="connsiteX7" fmla="*/ 1 w 22077"/>
                    <a:gd name="connsiteY7" fmla="*/ 6956 h 28412"/>
                    <a:gd name="connsiteX0" fmla="*/ 1 w 22570"/>
                    <a:gd name="connsiteY0" fmla="*/ 6956 h 28412"/>
                    <a:gd name="connsiteX1" fmla="*/ 11216 w 22570"/>
                    <a:gd name="connsiteY1" fmla="*/ 0 h 28412"/>
                    <a:gd name="connsiteX2" fmla="*/ 22061 w 22570"/>
                    <a:gd name="connsiteY2" fmla="*/ 7320 h 28412"/>
                    <a:gd name="connsiteX3" fmla="*/ 20949 w 22570"/>
                    <a:gd name="connsiteY3" fmla="*/ 20213 h 28412"/>
                    <a:gd name="connsiteX4" fmla="*/ 19902 w 22570"/>
                    <a:gd name="connsiteY4" fmla="*/ 26227 h 28412"/>
                    <a:gd name="connsiteX5" fmla="*/ 16702 w 22570"/>
                    <a:gd name="connsiteY5" fmla="*/ 20265 h 28412"/>
                    <a:gd name="connsiteX6" fmla="*/ 9214 w 22570"/>
                    <a:gd name="connsiteY6" fmla="*/ 18621 h 28412"/>
                    <a:gd name="connsiteX7" fmla="*/ 815 w 22570"/>
                    <a:gd name="connsiteY7" fmla="*/ 27747 h 28412"/>
                    <a:gd name="connsiteX8" fmla="*/ 1 w 22570"/>
                    <a:gd name="connsiteY8" fmla="*/ 6956 h 28412"/>
                    <a:gd name="connsiteX0" fmla="*/ 1 w 22570"/>
                    <a:gd name="connsiteY0" fmla="*/ 6956 h 28412"/>
                    <a:gd name="connsiteX1" fmla="*/ 11216 w 22570"/>
                    <a:gd name="connsiteY1" fmla="*/ 0 h 28412"/>
                    <a:gd name="connsiteX2" fmla="*/ 22061 w 22570"/>
                    <a:gd name="connsiteY2" fmla="*/ 7320 h 28412"/>
                    <a:gd name="connsiteX3" fmla="*/ 20949 w 22570"/>
                    <a:gd name="connsiteY3" fmla="*/ 20213 h 28412"/>
                    <a:gd name="connsiteX4" fmla="*/ 19078 w 22570"/>
                    <a:gd name="connsiteY4" fmla="*/ 20472 h 28412"/>
                    <a:gd name="connsiteX5" fmla="*/ 16702 w 22570"/>
                    <a:gd name="connsiteY5" fmla="*/ 20265 h 28412"/>
                    <a:gd name="connsiteX6" fmla="*/ 9214 w 22570"/>
                    <a:gd name="connsiteY6" fmla="*/ 18621 h 28412"/>
                    <a:gd name="connsiteX7" fmla="*/ 815 w 22570"/>
                    <a:gd name="connsiteY7" fmla="*/ 27747 h 28412"/>
                    <a:gd name="connsiteX8" fmla="*/ 1 w 22570"/>
                    <a:gd name="connsiteY8" fmla="*/ 6956 h 28412"/>
                    <a:gd name="connsiteX0" fmla="*/ 1 w 22570"/>
                    <a:gd name="connsiteY0" fmla="*/ 7008 h 28464"/>
                    <a:gd name="connsiteX1" fmla="*/ 11216 w 22570"/>
                    <a:gd name="connsiteY1" fmla="*/ 52 h 28464"/>
                    <a:gd name="connsiteX2" fmla="*/ 18320 w 22570"/>
                    <a:gd name="connsiteY2" fmla="*/ 1577 h 28464"/>
                    <a:gd name="connsiteX3" fmla="*/ 22061 w 22570"/>
                    <a:gd name="connsiteY3" fmla="*/ 7372 h 28464"/>
                    <a:gd name="connsiteX4" fmla="*/ 20949 w 22570"/>
                    <a:gd name="connsiteY4" fmla="*/ 20265 h 28464"/>
                    <a:gd name="connsiteX5" fmla="*/ 19078 w 22570"/>
                    <a:gd name="connsiteY5" fmla="*/ 20524 h 28464"/>
                    <a:gd name="connsiteX6" fmla="*/ 16702 w 22570"/>
                    <a:gd name="connsiteY6" fmla="*/ 20317 h 28464"/>
                    <a:gd name="connsiteX7" fmla="*/ 9214 w 22570"/>
                    <a:gd name="connsiteY7" fmla="*/ 18673 h 28464"/>
                    <a:gd name="connsiteX8" fmla="*/ 815 w 22570"/>
                    <a:gd name="connsiteY8" fmla="*/ 27799 h 28464"/>
                    <a:gd name="connsiteX9" fmla="*/ 1 w 22570"/>
                    <a:gd name="connsiteY9" fmla="*/ 7008 h 28464"/>
                    <a:gd name="connsiteX0" fmla="*/ 1 w 24070"/>
                    <a:gd name="connsiteY0" fmla="*/ 7008 h 28464"/>
                    <a:gd name="connsiteX1" fmla="*/ 11216 w 24070"/>
                    <a:gd name="connsiteY1" fmla="*/ 52 h 28464"/>
                    <a:gd name="connsiteX2" fmla="*/ 18320 w 24070"/>
                    <a:gd name="connsiteY2" fmla="*/ 1577 h 28464"/>
                    <a:gd name="connsiteX3" fmla="*/ 23731 w 24070"/>
                    <a:gd name="connsiteY3" fmla="*/ 6174 h 28464"/>
                    <a:gd name="connsiteX4" fmla="*/ 20949 w 24070"/>
                    <a:gd name="connsiteY4" fmla="*/ 20265 h 28464"/>
                    <a:gd name="connsiteX5" fmla="*/ 19078 w 24070"/>
                    <a:gd name="connsiteY5" fmla="*/ 20524 h 28464"/>
                    <a:gd name="connsiteX6" fmla="*/ 16702 w 24070"/>
                    <a:gd name="connsiteY6" fmla="*/ 20317 h 28464"/>
                    <a:gd name="connsiteX7" fmla="*/ 9214 w 24070"/>
                    <a:gd name="connsiteY7" fmla="*/ 18673 h 28464"/>
                    <a:gd name="connsiteX8" fmla="*/ 815 w 24070"/>
                    <a:gd name="connsiteY8" fmla="*/ 27799 h 28464"/>
                    <a:gd name="connsiteX9" fmla="*/ 1 w 24070"/>
                    <a:gd name="connsiteY9" fmla="*/ 7008 h 28464"/>
                    <a:gd name="connsiteX0" fmla="*/ 0 w 28704"/>
                    <a:gd name="connsiteY0" fmla="*/ 23239 h 28464"/>
                    <a:gd name="connsiteX1" fmla="*/ 15850 w 28704"/>
                    <a:gd name="connsiteY1" fmla="*/ 52 h 28464"/>
                    <a:gd name="connsiteX2" fmla="*/ 22954 w 28704"/>
                    <a:gd name="connsiteY2" fmla="*/ 1577 h 28464"/>
                    <a:gd name="connsiteX3" fmla="*/ 28365 w 28704"/>
                    <a:gd name="connsiteY3" fmla="*/ 6174 h 28464"/>
                    <a:gd name="connsiteX4" fmla="*/ 25583 w 28704"/>
                    <a:gd name="connsiteY4" fmla="*/ 20265 h 28464"/>
                    <a:gd name="connsiteX5" fmla="*/ 23712 w 28704"/>
                    <a:gd name="connsiteY5" fmla="*/ 20524 h 28464"/>
                    <a:gd name="connsiteX6" fmla="*/ 21336 w 28704"/>
                    <a:gd name="connsiteY6" fmla="*/ 20317 h 28464"/>
                    <a:gd name="connsiteX7" fmla="*/ 13848 w 28704"/>
                    <a:gd name="connsiteY7" fmla="*/ 18673 h 28464"/>
                    <a:gd name="connsiteX8" fmla="*/ 5449 w 28704"/>
                    <a:gd name="connsiteY8" fmla="*/ 27799 h 28464"/>
                    <a:gd name="connsiteX9" fmla="*/ 0 w 28704"/>
                    <a:gd name="connsiteY9" fmla="*/ 23239 h 28464"/>
                    <a:gd name="connsiteX0" fmla="*/ 0 w 28704"/>
                    <a:gd name="connsiteY0" fmla="*/ 23239 h 30610"/>
                    <a:gd name="connsiteX1" fmla="*/ 15850 w 28704"/>
                    <a:gd name="connsiteY1" fmla="*/ 52 h 30610"/>
                    <a:gd name="connsiteX2" fmla="*/ 22954 w 28704"/>
                    <a:gd name="connsiteY2" fmla="*/ 1577 h 30610"/>
                    <a:gd name="connsiteX3" fmla="*/ 28365 w 28704"/>
                    <a:gd name="connsiteY3" fmla="*/ 6174 h 30610"/>
                    <a:gd name="connsiteX4" fmla="*/ 25583 w 28704"/>
                    <a:gd name="connsiteY4" fmla="*/ 20265 h 30610"/>
                    <a:gd name="connsiteX5" fmla="*/ 23712 w 28704"/>
                    <a:gd name="connsiteY5" fmla="*/ 20524 h 30610"/>
                    <a:gd name="connsiteX6" fmla="*/ 21336 w 28704"/>
                    <a:gd name="connsiteY6" fmla="*/ 20317 h 30610"/>
                    <a:gd name="connsiteX7" fmla="*/ 13848 w 28704"/>
                    <a:gd name="connsiteY7" fmla="*/ 18673 h 30610"/>
                    <a:gd name="connsiteX8" fmla="*/ 4606 w 28704"/>
                    <a:gd name="connsiteY8" fmla="*/ 30034 h 30610"/>
                    <a:gd name="connsiteX9" fmla="*/ 0 w 28704"/>
                    <a:gd name="connsiteY9" fmla="*/ 23239 h 30610"/>
                    <a:gd name="connsiteX0" fmla="*/ 0 w 28704"/>
                    <a:gd name="connsiteY0" fmla="*/ 23239 h 31392"/>
                    <a:gd name="connsiteX1" fmla="*/ 15850 w 28704"/>
                    <a:gd name="connsiteY1" fmla="*/ 52 h 31392"/>
                    <a:gd name="connsiteX2" fmla="*/ 22954 w 28704"/>
                    <a:gd name="connsiteY2" fmla="*/ 1577 h 31392"/>
                    <a:gd name="connsiteX3" fmla="*/ 28365 w 28704"/>
                    <a:gd name="connsiteY3" fmla="*/ 6174 h 31392"/>
                    <a:gd name="connsiteX4" fmla="*/ 25583 w 28704"/>
                    <a:gd name="connsiteY4" fmla="*/ 20265 h 31392"/>
                    <a:gd name="connsiteX5" fmla="*/ 23712 w 28704"/>
                    <a:gd name="connsiteY5" fmla="*/ 20524 h 31392"/>
                    <a:gd name="connsiteX6" fmla="*/ 21336 w 28704"/>
                    <a:gd name="connsiteY6" fmla="*/ 20317 h 31392"/>
                    <a:gd name="connsiteX7" fmla="*/ 13848 w 28704"/>
                    <a:gd name="connsiteY7" fmla="*/ 18673 h 31392"/>
                    <a:gd name="connsiteX8" fmla="*/ 3006 w 28704"/>
                    <a:gd name="connsiteY8" fmla="*/ 30842 h 31392"/>
                    <a:gd name="connsiteX9" fmla="*/ 0 w 28704"/>
                    <a:gd name="connsiteY9" fmla="*/ 23239 h 31392"/>
                    <a:gd name="connsiteX0" fmla="*/ 0 w 28673"/>
                    <a:gd name="connsiteY0" fmla="*/ 23239 h 31392"/>
                    <a:gd name="connsiteX1" fmla="*/ 15850 w 28673"/>
                    <a:gd name="connsiteY1" fmla="*/ 52 h 31392"/>
                    <a:gd name="connsiteX2" fmla="*/ 22954 w 28673"/>
                    <a:gd name="connsiteY2" fmla="*/ 1577 h 31392"/>
                    <a:gd name="connsiteX3" fmla="*/ 28365 w 28673"/>
                    <a:gd name="connsiteY3" fmla="*/ 6174 h 31392"/>
                    <a:gd name="connsiteX4" fmla="*/ 25070 w 28673"/>
                    <a:gd name="connsiteY4" fmla="*/ 12161 h 31392"/>
                    <a:gd name="connsiteX5" fmla="*/ 23712 w 28673"/>
                    <a:gd name="connsiteY5" fmla="*/ 20524 h 31392"/>
                    <a:gd name="connsiteX6" fmla="*/ 21336 w 28673"/>
                    <a:gd name="connsiteY6" fmla="*/ 20317 h 31392"/>
                    <a:gd name="connsiteX7" fmla="*/ 13848 w 28673"/>
                    <a:gd name="connsiteY7" fmla="*/ 18673 h 31392"/>
                    <a:gd name="connsiteX8" fmla="*/ 3006 w 28673"/>
                    <a:gd name="connsiteY8" fmla="*/ 30842 h 31392"/>
                    <a:gd name="connsiteX9" fmla="*/ 0 w 28673"/>
                    <a:gd name="connsiteY9" fmla="*/ 23239 h 31392"/>
                    <a:gd name="connsiteX0" fmla="*/ 0 w 28673"/>
                    <a:gd name="connsiteY0" fmla="*/ 23239 h 31392"/>
                    <a:gd name="connsiteX1" fmla="*/ 15850 w 28673"/>
                    <a:gd name="connsiteY1" fmla="*/ 52 h 31392"/>
                    <a:gd name="connsiteX2" fmla="*/ 22954 w 28673"/>
                    <a:gd name="connsiteY2" fmla="*/ 1577 h 31392"/>
                    <a:gd name="connsiteX3" fmla="*/ 28365 w 28673"/>
                    <a:gd name="connsiteY3" fmla="*/ 6174 h 31392"/>
                    <a:gd name="connsiteX4" fmla="*/ 25070 w 28673"/>
                    <a:gd name="connsiteY4" fmla="*/ 12161 h 31392"/>
                    <a:gd name="connsiteX5" fmla="*/ 23712 w 28673"/>
                    <a:gd name="connsiteY5" fmla="*/ 20524 h 31392"/>
                    <a:gd name="connsiteX6" fmla="*/ 20535 w 28673"/>
                    <a:gd name="connsiteY6" fmla="*/ 11771 h 31392"/>
                    <a:gd name="connsiteX7" fmla="*/ 13848 w 28673"/>
                    <a:gd name="connsiteY7" fmla="*/ 18673 h 31392"/>
                    <a:gd name="connsiteX8" fmla="*/ 3006 w 28673"/>
                    <a:gd name="connsiteY8" fmla="*/ 30842 h 31392"/>
                    <a:gd name="connsiteX9" fmla="*/ 0 w 28673"/>
                    <a:gd name="connsiteY9" fmla="*/ 23239 h 31392"/>
                    <a:gd name="connsiteX0" fmla="*/ 0 w 28462"/>
                    <a:gd name="connsiteY0" fmla="*/ 25265 h 33418"/>
                    <a:gd name="connsiteX1" fmla="*/ 15850 w 28462"/>
                    <a:gd name="connsiteY1" fmla="*/ 2078 h 33418"/>
                    <a:gd name="connsiteX2" fmla="*/ 22954 w 28462"/>
                    <a:gd name="connsiteY2" fmla="*/ 3603 h 33418"/>
                    <a:gd name="connsiteX3" fmla="*/ 28141 w 28462"/>
                    <a:gd name="connsiteY3" fmla="*/ 537 h 33418"/>
                    <a:gd name="connsiteX4" fmla="*/ 25070 w 28462"/>
                    <a:gd name="connsiteY4" fmla="*/ 14187 h 33418"/>
                    <a:gd name="connsiteX5" fmla="*/ 23712 w 28462"/>
                    <a:gd name="connsiteY5" fmla="*/ 22550 h 33418"/>
                    <a:gd name="connsiteX6" fmla="*/ 20535 w 28462"/>
                    <a:gd name="connsiteY6" fmla="*/ 13797 h 33418"/>
                    <a:gd name="connsiteX7" fmla="*/ 13848 w 28462"/>
                    <a:gd name="connsiteY7" fmla="*/ 20699 h 33418"/>
                    <a:gd name="connsiteX8" fmla="*/ 3006 w 28462"/>
                    <a:gd name="connsiteY8" fmla="*/ 32868 h 33418"/>
                    <a:gd name="connsiteX9" fmla="*/ 0 w 28462"/>
                    <a:gd name="connsiteY9" fmla="*/ 25265 h 33418"/>
                    <a:gd name="connsiteX0" fmla="*/ 0 w 28686"/>
                    <a:gd name="connsiteY0" fmla="*/ 25265 h 33418"/>
                    <a:gd name="connsiteX1" fmla="*/ 15850 w 28686"/>
                    <a:gd name="connsiteY1" fmla="*/ 2078 h 33418"/>
                    <a:gd name="connsiteX2" fmla="*/ 22954 w 28686"/>
                    <a:gd name="connsiteY2" fmla="*/ 3603 h 33418"/>
                    <a:gd name="connsiteX3" fmla="*/ 28141 w 28686"/>
                    <a:gd name="connsiteY3" fmla="*/ 537 h 33418"/>
                    <a:gd name="connsiteX4" fmla="*/ 27255 w 28686"/>
                    <a:gd name="connsiteY4" fmla="*/ 12105 h 33418"/>
                    <a:gd name="connsiteX5" fmla="*/ 23712 w 28686"/>
                    <a:gd name="connsiteY5" fmla="*/ 22550 h 33418"/>
                    <a:gd name="connsiteX6" fmla="*/ 20535 w 28686"/>
                    <a:gd name="connsiteY6" fmla="*/ 13797 h 33418"/>
                    <a:gd name="connsiteX7" fmla="*/ 13848 w 28686"/>
                    <a:gd name="connsiteY7" fmla="*/ 20699 h 33418"/>
                    <a:gd name="connsiteX8" fmla="*/ 3006 w 28686"/>
                    <a:gd name="connsiteY8" fmla="*/ 32868 h 33418"/>
                    <a:gd name="connsiteX9" fmla="*/ 0 w 28686"/>
                    <a:gd name="connsiteY9" fmla="*/ 25265 h 33418"/>
                    <a:gd name="connsiteX0" fmla="*/ 0 w 28686"/>
                    <a:gd name="connsiteY0" fmla="*/ 25265 h 33418"/>
                    <a:gd name="connsiteX1" fmla="*/ 15850 w 28686"/>
                    <a:gd name="connsiteY1" fmla="*/ 2078 h 33418"/>
                    <a:gd name="connsiteX2" fmla="*/ 22954 w 28686"/>
                    <a:gd name="connsiteY2" fmla="*/ 3603 h 33418"/>
                    <a:gd name="connsiteX3" fmla="*/ 28141 w 28686"/>
                    <a:gd name="connsiteY3" fmla="*/ 537 h 33418"/>
                    <a:gd name="connsiteX4" fmla="*/ 27255 w 28686"/>
                    <a:gd name="connsiteY4" fmla="*/ 12105 h 33418"/>
                    <a:gd name="connsiteX5" fmla="*/ 24147 w 28686"/>
                    <a:gd name="connsiteY5" fmla="*/ 13184 h 33418"/>
                    <a:gd name="connsiteX6" fmla="*/ 20535 w 28686"/>
                    <a:gd name="connsiteY6" fmla="*/ 13797 h 33418"/>
                    <a:gd name="connsiteX7" fmla="*/ 13848 w 28686"/>
                    <a:gd name="connsiteY7" fmla="*/ 20699 h 33418"/>
                    <a:gd name="connsiteX8" fmla="*/ 3006 w 28686"/>
                    <a:gd name="connsiteY8" fmla="*/ 32868 h 33418"/>
                    <a:gd name="connsiteX9" fmla="*/ 0 w 28686"/>
                    <a:gd name="connsiteY9" fmla="*/ 25265 h 33418"/>
                    <a:gd name="connsiteX0" fmla="*/ 0 w 28686"/>
                    <a:gd name="connsiteY0" fmla="*/ 25265 h 33418"/>
                    <a:gd name="connsiteX1" fmla="*/ 10084 w 28686"/>
                    <a:gd name="connsiteY1" fmla="*/ 11195 h 33418"/>
                    <a:gd name="connsiteX2" fmla="*/ 15850 w 28686"/>
                    <a:gd name="connsiteY2" fmla="*/ 2078 h 33418"/>
                    <a:gd name="connsiteX3" fmla="*/ 22954 w 28686"/>
                    <a:gd name="connsiteY3" fmla="*/ 3603 h 33418"/>
                    <a:gd name="connsiteX4" fmla="*/ 28141 w 28686"/>
                    <a:gd name="connsiteY4" fmla="*/ 537 h 33418"/>
                    <a:gd name="connsiteX5" fmla="*/ 27255 w 28686"/>
                    <a:gd name="connsiteY5" fmla="*/ 12105 h 33418"/>
                    <a:gd name="connsiteX6" fmla="*/ 24147 w 28686"/>
                    <a:gd name="connsiteY6" fmla="*/ 13184 h 33418"/>
                    <a:gd name="connsiteX7" fmla="*/ 20535 w 28686"/>
                    <a:gd name="connsiteY7" fmla="*/ 13797 h 33418"/>
                    <a:gd name="connsiteX8" fmla="*/ 13848 w 28686"/>
                    <a:gd name="connsiteY8" fmla="*/ 20699 h 33418"/>
                    <a:gd name="connsiteX9" fmla="*/ 3006 w 28686"/>
                    <a:gd name="connsiteY9" fmla="*/ 32868 h 33418"/>
                    <a:gd name="connsiteX10" fmla="*/ 0 w 28686"/>
                    <a:gd name="connsiteY10" fmla="*/ 25265 h 33418"/>
                    <a:gd name="connsiteX0" fmla="*/ 0 w 28668"/>
                    <a:gd name="connsiteY0" fmla="*/ 25265 h 33418"/>
                    <a:gd name="connsiteX1" fmla="*/ 10084 w 28668"/>
                    <a:gd name="connsiteY1" fmla="*/ 11195 h 33418"/>
                    <a:gd name="connsiteX2" fmla="*/ 15850 w 28668"/>
                    <a:gd name="connsiteY2" fmla="*/ 2078 h 33418"/>
                    <a:gd name="connsiteX3" fmla="*/ 22954 w 28668"/>
                    <a:gd name="connsiteY3" fmla="*/ 3603 h 33418"/>
                    <a:gd name="connsiteX4" fmla="*/ 28141 w 28668"/>
                    <a:gd name="connsiteY4" fmla="*/ 537 h 33418"/>
                    <a:gd name="connsiteX5" fmla="*/ 27150 w 28668"/>
                    <a:gd name="connsiteY5" fmla="*/ 11131 h 33418"/>
                    <a:gd name="connsiteX6" fmla="*/ 24147 w 28668"/>
                    <a:gd name="connsiteY6" fmla="*/ 13184 h 33418"/>
                    <a:gd name="connsiteX7" fmla="*/ 20535 w 28668"/>
                    <a:gd name="connsiteY7" fmla="*/ 13797 h 33418"/>
                    <a:gd name="connsiteX8" fmla="*/ 13848 w 28668"/>
                    <a:gd name="connsiteY8" fmla="*/ 20699 h 33418"/>
                    <a:gd name="connsiteX9" fmla="*/ 3006 w 28668"/>
                    <a:gd name="connsiteY9" fmla="*/ 32868 h 33418"/>
                    <a:gd name="connsiteX10" fmla="*/ 0 w 28668"/>
                    <a:gd name="connsiteY10" fmla="*/ 25265 h 33418"/>
                    <a:gd name="connsiteX0" fmla="*/ 0 w 30289"/>
                    <a:gd name="connsiteY0" fmla="*/ 24213 h 32366"/>
                    <a:gd name="connsiteX1" fmla="*/ 10084 w 30289"/>
                    <a:gd name="connsiteY1" fmla="*/ 10143 h 32366"/>
                    <a:gd name="connsiteX2" fmla="*/ 15850 w 30289"/>
                    <a:gd name="connsiteY2" fmla="*/ 1026 h 32366"/>
                    <a:gd name="connsiteX3" fmla="*/ 22954 w 30289"/>
                    <a:gd name="connsiteY3" fmla="*/ 2551 h 32366"/>
                    <a:gd name="connsiteX4" fmla="*/ 29951 w 30289"/>
                    <a:gd name="connsiteY4" fmla="*/ 625 h 32366"/>
                    <a:gd name="connsiteX5" fmla="*/ 27150 w 30289"/>
                    <a:gd name="connsiteY5" fmla="*/ 10079 h 32366"/>
                    <a:gd name="connsiteX6" fmla="*/ 24147 w 30289"/>
                    <a:gd name="connsiteY6" fmla="*/ 12132 h 32366"/>
                    <a:gd name="connsiteX7" fmla="*/ 20535 w 30289"/>
                    <a:gd name="connsiteY7" fmla="*/ 12745 h 32366"/>
                    <a:gd name="connsiteX8" fmla="*/ 13848 w 30289"/>
                    <a:gd name="connsiteY8" fmla="*/ 19647 h 32366"/>
                    <a:gd name="connsiteX9" fmla="*/ 3006 w 30289"/>
                    <a:gd name="connsiteY9" fmla="*/ 31816 h 32366"/>
                    <a:gd name="connsiteX10" fmla="*/ 0 w 30289"/>
                    <a:gd name="connsiteY10" fmla="*/ 24213 h 32366"/>
                    <a:gd name="connsiteX0" fmla="*/ 0 w 30832"/>
                    <a:gd name="connsiteY0" fmla="*/ 24213 h 32366"/>
                    <a:gd name="connsiteX1" fmla="*/ 10084 w 30832"/>
                    <a:gd name="connsiteY1" fmla="*/ 10143 h 32366"/>
                    <a:gd name="connsiteX2" fmla="*/ 15850 w 30832"/>
                    <a:gd name="connsiteY2" fmla="*/ 1026 h 32366"/>
                    <a:gd name="connsiteX3" fmla="*/ 22954 w 30832"/>
                    <a:gd name="connsiteY3" fmla="*/ 2551 h 32366"/>
                    <a:gd name="connsiteX4" fmla="*/ 29951 w 30832"/>
                    <a:gd name="connsiteY4" fmla="*/ 625 h 32366"/>
                    <a:gd name="connsiteX5" fmla="*/ 30302 w 30832"/>
                    <a:gd name="connsiteY5" fmla="*/ 11373 h 32366"/>
                    <a:gd name="connsiteX6" fmla="*/ 24147 w 30832"/>
                    <a:gd name="connsiteY6" fmla="*/ 12132 h 32366"/>
                    <a:gd name="connsiteX7" fmla="*/ 20535 w 30832"/>
                    <a:gd name="connsiteY7" fmla="*/ 12745 h 32366"/>
                    <a:gd name="connsiteX8" fmla="*/ 13848 w 30832"/>
                    <a:gd name="connsiteY8" fmla="*/ 19647 h 32366"/>
                    <a:gd name="connsiteX9" fmla="*/ 3006 w 30832"/>
                    <a:gd name="connsiteY9" fmla="*/ 31816 h 32366"/>
                    <a:gd name="connsiteX10" fmla="*/ 0 w 30832"/>
                    <a:gd name="connsiteY10" fmla="*/ 24213 h 32366"/>
                    <a:gd name="connsiteX0" fmla="*/ 0 w 33253"/>
                    <a:gd name="connsiteY0" fmla="*/ 26845 h 34998"/>
                    <a:gd name="connsiteX1" fmla="*/ 10084 w 33253"/>
                    <a:gd name="connsiteY1" fmla="*/ 12775 h 34998"/>
                    <a:gd name="connsiteX2" fmla="*/ 15850 w 33253"/>
                    <a:gd name="connsiteY2" fmla="*/ 3658 h 34998"/>
                    <a:gd name="connsiteX3" fmla="*/ 22954 w 33253"/>
                    <a:gd name="connsiteY3" fmla="*/ 5183 h 34998"/>
                    <a:gd name="connsiteX4" fmla="*/ 32901 w 33253"/>
                    <a:gd name="connsiteY4" fmla="*/ 447 h 34998"/>
                    <a:gd name="connsiteX5" fmla="*/ 30302 w 33253"/>
                    <a:gd name="connsiteY5" fmla="*/ 14005 h 34998"/>
                    <a:gd name="connsiteX6" fmla="*/ 24147 w 33253"/>
                    <a:gd name="connsiteY6" fmla="*/ 14764 h 34998"/>
                    <a:gd name="connsiteX7" fmla="*/ 20535 w 33253"/>
                    <a:gd name="connsiteY7" fmla="*/ 15377 h 34998"/>
                    <a:gd name="connsiteX8" fmla="*/ 13848 w 33253"/>
                    <a:gd name="connsiteY8" fmla="*/ 22279 h 34998"/>
                    <a:gd name="connsiteX9" fmla="*/ 3006 w 33253"/>
                    <a:gd name="connsiteY9" fmla="*/ 34448 h 34998"/>
                    <a:gd name="connsiteX10" fmla="*/ 0 w 33253"/>
                    <a:gd name="connsiteY10" fmla="*/ 26845 h 34998"/>
                    <a:gd name="connsiteX0" fmla="*/ 0 w 33253"/>
                    <a:gd name="connsiteY0" fmla="*/ 26845 h 34998"/>
                    <a:gd name="connsiteX1" fmla="*/ 10084 w 33253"/>
                    <a:gd name="connsiteY1" fmla="*/ 12775 h 34998"/>
                    <a:gd name="connsiteX2" fmla="*/ 15767 w 33253"/>
                    <a:gd name="connsiteY2" fmla="*/ 6243 h 34998"/>
                    <a:gd name="connsiteX3" fmla="*/ 22954 w 33253"/>
                    <a:gd name="connsiteY3" fmla="*/ 5183 h 34998"/>
                    <a:gd name="connsiteX4" fmla="*/ 32901 w 33253"/>
                    <a:gd name="connsiteY4" fmla="*/ 447 h 34998"/>
                    <a:gd name="connsiteX5" fmla="*/ 30302 w 33253"/>
                    <a:gd name="connsiteY5" fmla="*/ 14005 h 34998"/>
                    <a:gd name="connsiteX6" fmla="*/ 24147 w 33253"/>
                    <a:gd name="connsiteY6" fmla="*/ 14764 h 34998"/>
                    <a:gd name="connsiteX7" fmla="*/ 20535 w 33253"/>
                    <a:gd name="connsiteY7" fmla="*/ 15377 h 34998"/>
                    <a:gd name="connsiteX8" fmla="*/ 13848 w 33253"/>
                    <a:gd name="connsiteY8" fmla="*/ 22279 h 34998"/>
                    <a:gd name="connsiteX9" fmla="*/ 3006 w 33253"/>
                    <a:gd name="connsiteY9" fmla="*/ 34448 h 34998"/>
                    <a:gd name="connsiteX10" fmla="*/ 0 w 33253"/>
                    <a:gd name="connsiteY10" fmla="*/ 26845 h 34998"/>
                    <a:gd name="connsiteX0" fmla="*/ 0 w 32130"/>
                    <a:gd name="connsiteY0" fmla="*/ 24062 h 32215"/>
                    <a:gd name="connsiteX1" fmla="*/ 10084 w 32130"/>
                    <a:gd name="connsiteY1" fmla="*/ 9992 h 32215"/>
                    <a:gd name="connsiteX2" fmla="*/ 15767 w 32130"/>
                    <a:gd name="connsiteY2" fmla="*/ 3460 h 32215"/>
                    <a:gd name="connsiteX3" fmla="*/ 22954 w 32130"/>
                    <a:gd name="connsiteY3" fmla="*/ 2400 h 32215"/>
                    <a:gd name="connsiteX4" fmla="*/ 31656 w 32130"/>
                    <a:gd name="connsiteY4" fmla="*/ 640 h 32215"/>
                    <a:gd name="connsiteX5" fmla="*/ 30302 w 32130"/>
                    <a:gd name="connsiteY5" fmla="*/ 11222 h 32215"/>
                    <a:gd name="connsiteX6" fmla="*/ 24147 w 32130"/>
                    <a:gd name="connsiteY6" fmla="*/ 11981 h 32215"/>
                    <a:gd name="connsiteX7" fmla="*/ 20535 w 32130"/>
                    <a:gd name="connsiteY7" fmla="*/ 12594 h 32215"/>
                    <a:gd name="connsiteX8" fmla="*/ 13848 w 32130"/>
                    <a:gd name="connsiteY8" fmla="*/ 19496 h 32215"/>
                    <a:gd name="connsiteX9" fmla="*/ 3006 w 32130"/>
                    <a:gd name="connsiteY9" fmla="*/ 31665 h 32215"/>
                    <a:gd name="connsiteX10" fmla="*/ 0 w 32130"/>
                    <a:gd name="connsiteY10" fmla="*/ 24062 h 32215"/>
                    <a:gd name="connsiteX0" fmla="*/ 0 w 32130"/>
                    <a:gd name="connsiteY0" fmla="*/ 24062 h 30699"/>
                    <a:gd name="connsiteX1" fmla="*/ 10084 w 32130"/>
                    <a:gd name="connsiteY1" fmla="*/ 9992 h 30699"/>
                    <a:gd name="connsiteX2" fmla="*/ 15767 w 32130"/>
                    <a:gd name="connsiteY2" fmla="*/ 3460 h 30699"/>
                    <a:gd name="connsiteX3" fmla="*/ 22954 w 32130"/>
                    <a:gd name="connsiteY3" fmla="*/ 2400 h 30699"/>
                    <a:gd name="connsiteX4" fmla="*/ 31656 w 32130"/>
                    <a:gd name="connsiteY4" fmla="*/ 640 h 30699"/>
                    <a:gd name="connsiteX5" fmla="*/ 30302 w 32130"/>
                    <a:gd name="connsiteY5" fmla="*/ 11222 h 30699"/>
                    <a:gd name="connsiteX6" fmla="*/ 24147 w 32130"/>
                    <a:gd name="connsiteY6" fmla="*/ 11981 h 30699"/>
                    <a:gd name="connsiteX7" fmla="*/ 20535 w 32130"/>
                    <a:gd name="connsiteY7" fmla="*/ 12594 h 30699"/>
                    <a:gd name="connsiteX8" fmla="*/ 13848 w 32130"/>
                    <a:gd name="connsiteY8" fmla="*/ 19496 h 30699"/>
                    <a:gd name="connsiteX9" fmla="*/ 1270 w 32130"/>
                    <a:gd name="connsiteY9" fmla="*/ 30096 h 30699"/>
                    <a:gd name="connsiteX10" fmla="*/ 0 w 32130"/>
                    <a:gd name="connsiteY10" fmla="*/ 24062 h 30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2130" h="30699">
                      <a:moveTo>
                        <a:pt x="0" y="24062"/>
                      </a:moveTo>
                      <a:cubicBezTo>
                        <a:pt x="1126" y="20143"/>
                        <a:pt x="7442" y="13856"/>
                        <a:pt x="10084" y="9992"/>
                      </a:cubicBezTo>
                      <a:cubicBezTo>
                        <a:pt x="12726" y="6128"/>
                        <a:pt x="13569" y="4418"/>
                        <a:pt x="15767" y="3460"/>
                      </a:cubicBezTo>
                      <a:cubicBezTo>
                        <a:pt x="18594" y="3229"/>
                        <a:pt x="21147" y="1180"/>
                        <a:pt x="22954" y="2400"/>
                      </a:cubicBezTo>
                      <a:cubicBezTo>
                        <a:pt x="24762" y="3620"/>
                        <a:pt x="30992" y="-1800"/>
                        <a:pt x="31656" y="640"/>
                      </a:cubicBezTo>
                      <a:cubicBezTo>
                        <a:pt x="33154" y="4486"/>
                        <a:pt x="30662" y="8071"/>
                        <a:pt x="30302" y="11222"/>
                      </a:cubicBezTo>
                      <a:cubicBezTo>
                        <a:pt x="29942" y="14373"/>
                        <a:pt x="24731" y="12449"/>
                        <a:pt x="24147" y="11981"/>
                      </a:cubicBezTo>
                      <a:cubicBezTo>
                        <a:pt x="23095" y="14719"/>
                        <a:pt x="22316" y="13862"/>
                        <a:pt x="20535" y="12594"/>
                      </a:cubicBezTo>
                      <a:cubicBezTo>
                        <a:pt x="18754" y="11326"/>
                        <a:pt x="16337" y="18829"/>
                        <a:pt x="13848" y="19496"/>
                      </a:cubicBezTo>
                      <a:cubicBezTo>
                        <a:pt x="11359" y="20163"/>
                        <a:pt x="2926" y="33681"/>
                        <a:pt x="1270" y="30096"/>
                      </a:cubicBezTo>
                      <a:cubicBezTo>
                        <a:pt x="1276" y="22336"/>
                        <a:pt x="-6" y="31822"/>
                        <a:pt x="0" y="24062"/>
                      </a:cubicBezTo>
                      <a:close/>
                    </a:path>
                  </a:pathLst>
                </a:custGeom>
                <a:solidFill>
                  <a:srgbClr val="F4B18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  <a:sym typeface="Arial"/>
                  </a:endParaRPr>
                </a:p>
              </p:txBody>
            </p:sp>
            <p:pic>
              <p:nvPicPr>
                <p:cNvPr id="5" name="Picture 4">
                  <a:extLst>
                    <a:ext uri="{FF2B5EF4-FFF2-40B4-BE49-F238E27FC236}">
                      <a16:creationId xmlns:a16="http://schemas.microsoft.com/office/drawing/2014/main" id="{01D3E40C-E1D7-4E15-8346-F53E0991B0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9569" b="89952" l="9770" r="92816">
                              <a14:foregroundMark x1="10632" y1="42584" x2="10632" y2="42584"/>
                              <a14:foregroundMark x1="92816" y1="42584" x2="92816" y2="4258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98689" y="3698973"/>
                  <a:ext cx="4692647" cy="1990725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7EB63FD7-DCD3-45FC-9856-C621E1FDBCE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14068" y="3746677"/>
                  <a:ext cx="696310" cy="1009650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id="{7DD02A76-2E10-4EB7-A959-513379FE4D5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93767" y="3750089"/>
                  <a:ext cx="775104" cy="1123901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id="{5153F194-7FA9-4157-A1F0-3034227B98C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1372311">
                  <a:off x="3839346" y="3805808"/>
                  <a:ext cx="1900841" cy="1305055"/>
                </a:xfrm>
                <a:prstGeom prst="rect">
                  <a:avLst/>
                </a:prstGeom>
                <a:ln>
                  <a:noFill/>
                </a:ln>
              </p:spPr>
            </p:pic>
          </p:grp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991317FA-C985-4F22-9DD3-F0F49DD762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78988" y="2207368"/>
                <a:ext cx="1187357" cy="1187357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6C232564-B599-45DA-8CC9-92681949E8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32516" y="3424625"/>
                <a:ext cx="1069881" cy="1069881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2BBF9246-9C2C-410C-92EE-C2DE119B12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47150" y="3716561"/>
                <a:ext cx="1069881" cy="1069881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2D90246F-3A20-4643-B2AB-8207914259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1463" y="3241305"/>
                <a:ext cx="1069881" cy="1069881"/>
              </a:xfrm>
              <a:prstGeom prst="rect">
                <a:avLst/>
              </a:prstGeom>
            </p:spPr>
          </p:pic>
        </p:grpSp>
        <p:pic>
          <p:nvPicPr>
            <p:cNvPr id="138" name="Picture 137">
              <a:extLst>
                <a:ext uri="{FF2B5EF4-FFF2-40B4-BE49-F238E27FC236}">
                  <a16:creationId xmlns:a16="http://schemas.microsoft.com/office/drawing/2014/main" id="{6D303F4C-EB84-4C41-9C56-A2B8B5136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3319" y="1449722"/>
              <a:ext cx="3024584" cy="2432700"/>
            </a:xfrm>
            <a:prstGeom prst="rect">
              <a:avLst/>
            </a:prstGeom>
          </p:spPr>
        </p:pic>
      </p:grpSp>
      <p:pic>
        <p:nvPicPr>
          <p:cNvPr id="31" name="Picture 30">
            <a:hlinkClick r:id="" action="ppaction://noaction"/>
            <a:extLst>
              <a:ext uri="{FF2B5EF4-FFF2-40B4-BE49-F238E27FC236}">
                <a16:creationId xmlns:a16="http://schemas.microsoft.com/office/drawing/2014/main" id="{D396B1A1-7BD7-4C94-A976-E645AE7FF36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652" y="5136627"/>
            <a:ext cx="1394459" cy="1284371"/>
          </a:xfrm>
          <a:prstGeom prst="rect">
            <a:avLst/>
          </a:prstGeom>
          <a:ln>
            <a:noFill/>
          </a:ln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39387D3C-ADC1-4FB1-9097-82DB79A62F7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505" y="4887646"/>
            <a:ext cx="1979255" cy="1425063"/>
          </a:xfrm>
          <a:prstGeom prst="rect">
            <a:avLst/>
          </a:prstGeom>
        </p:spPr>
      </p:pic>
      <p:sp>
        <p:nvSpPr>
          <p:cNvPr id="116" name="A">
            <a:extLst>
              <a:ext uri="{FF2B5EF4-FFF2-40B4-BE49-F238E27FC236}">
                <a16:creationId xmlns:a16="http://schemas.microsoft.com/office/drawing/2014/main" id="{A187B7A6-C564-4540-82A0-7205ECC728CF}"/>
              </a:ext>
            </a:extLst>
          </p:cNvPr>
          <p:cNvSpPr/>
          <p:nvPr/>
        </p:nvSpPr>
        <p:spPr>
          <a:xfrm>
            <a:off x="3956776" y="2279521"/>
            <a:ext cx="3598449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8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chục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gói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kẹo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134563D2-2CDB-45B9-8729-5C7DED107333}"/>
              </a:ext>
            </a:extLst>
          </p:cNvPr>
          <p:cNvGrpSpPr/>
          <p:nvPr/>
        </p:nvGrpSpPr>
        <p:grpSpPr>
          <a:xfrm>
            <a:off x="1847851" y="378109"/>
            <a:ext cx="8977386" cy="1647672"/>
            <a:chOff x="3436491" y="48411"/>
            <a:chExt cx="6711214" cy="1591718"/>
          </a:xfrm>
        </p:grpSpPr>
        <p:sp>
          <p:nvSpPr>
            <p:cNvPr id="120" name="Round Same Side Corner Rectangle 10">
              <a:extLst>
                <a:ext uri="{FF2B5EF4-FFF2-40B4-BE49-F238E27FC236}">
                  <a16:creationId xmlns:a16="http://schemas.microsoft.com/office/drawing/2014/main" id="{E2159DED-BFD1-496B-9B84-0F9F9D810345}"/>
                </a:ext>
              </a:extLst>
            </p:cNvPr>
            <p:cNvSpPr/>
            <p:nvPr/>
          </p:nvSpPr>
          <p:spPr>
            <a:xfrm>
              <a:off x="3436491" y="48411"/>
              <a:ext cx="6711214" cy="159171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F3E4156B-9F78-4E9B-AEFF-DFA411DD0038}"/>
                </a:ext>
              </a:extLst>
            </p:cNvPr>
            <p:cNvSpPr/>
            <p:nvPr/>
          </p:nvSpPr>
          <p:spPr>
            <a:xfrm>
              <a:off x="3532056" y="297532"/>
              <a:ext cx="6615649" cy="12818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Thùng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nhỏ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chứa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 3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chục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gói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kẹo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,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thùng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lớn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chứa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 5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chục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gói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kẹo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.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Cả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hai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thùng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chứa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 bao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nhiêu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gói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kẹo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?</a:t>
              </a:r>
            </a:p>
          </p:txBody>
        </p:sp>
      </p:grpSp>
      <p:pic>
        <p:nvPicPr>
          <p:cNvPr id="122" name="Picture 121">
            <a:extLst>
              <a:ext uri="{FF2B5EF4-FFF2-40B4-BE49-F238E27FC236}">
                <a16:creationId xmlns:a16="http://schemas.microsoft.com/office/drawing/2014/main" id="{59EC81AF-1839-4723-B201-451A3A1FB9E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6807" y="3897320"/>
            <a:ext cx="627475" cy="777524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9C5B5071-D104-4FFF-9025-8B55ADA234DA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327" y="4259595"/>
            <a:ext cx="645769" cy="1103841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22D4234B-BCAB-4977-BE92-2B4F477BE6C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22001" y="3599075"/>
            <a:ext cx="826878" cy="826878"/>
          </a:xfrm>
          <a:prstGeom prst="rect">
            <a:avLst/>
          </a:prstGeom>
        </p:spPr>
      </p:pic>
      <p:pic>
        <p:nvPicPr>
          <p:cNvPr id="129" name="Skip To My Lou">
            <a:hlinkClick r:id="" action="ppaction://media"/>
            <a:extLst>
              <a:ext uri="{FF2B5EF4-FFF2-40B4-BE49-F238E27FC236}">
                <a16:creationId xmlns:a16="http://schemas.microsoft.com/office/drawing/2014/main" id="{6D946890-CF32-47E6-9FCB-5D8517D3F3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5013095" y="7212951"/>
            <a:ext cx="609600" cy="609600"/>
          </a:xfrm>
          <a:prstGeom prst="rect">
            <a:avLst/>
          </a:prstGeom>
        </p:spPr>
      </p:pic>
      <p:pic>
        <p:nvPicPr>
          <p:cNvPr id="130" name="Car">
            <a:hlinkClick r:id="" action="ppaction://media"/>
            <a:extLst>
              <a:ext uri="{FF2B5EF4-FFF2-40B4-BE49-F238E27FC236}">
                <a16:creationId xmlns:a16="http://schemas.microsoft.com/office/drawing/2014/main" id="{D629C69C-C6BA-4CB3-BD3E-14E1C931844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3456644" y="7212951"/>
            <a:ext cx="609600" cy="609600"/>
          </a:xfrm>
          <a:prstGeom prst="rect">
            <a:avLst/>
          </a:prstGeom>
        </p:spPr>
      </p:pic>
      <p:sp>
        <p:nvSpPr>
          <p:cNvPr id="140" name="Wave 139">
            <a:extLst>
              <a:ext uri="{FF2B5EF4-FFF2-40B4-BE49-F238E27FC236}">
                <a16:creationId xmlns:a16="http://schemas.microsoft.com/office/drawing/2014/main" id="{61848B7C-3A26-48AB-87F4-18227A56C69B}"/>
              </a:ext>
            </a:extLst>
          </p:cNvPr>
          <p:cNvSpPr/>
          <p:nvPr/>
        </p:nvSpPr>
        <p:spPr>
          <a:xfrm>
            <a:off x="3721658" y="1755661"/>
            <a:ext cx="5073627" cy="812169"/>
          </a:xfrm>
          <a:prstGeom prst="wave">
            <a:avLst>
              <a:gd name="adj1" fmla="val 6529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1" i="0" u="none" strike="noStrike" kern="0" cap="none" spc="0" normalizeH="0" baseline="0" noProof="0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CHÀO MỪNG TÍ XÌ TRUM VỀ NHÀ  </a:t>
            </a: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D2982D87-C122-4271-941D-51949AF8C226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sp>
        <p:nvSpPr>
          <p:cNvPr id="74" name="Oval Callout 15">
            <a:extLst>
              <a:ext uri="{FF2B5EF4-FFF2-40B4-BE49-F238E27FC236}">
                <a16:creationId xmlns:a16="http://schemas.microsoft.com/office/drawing/2014/main" id="{3EC799AF-DA08-4D14-B438-CC6A0F52F4CF}"/>
              </a:ext>
            </a:extLst>
          </p:cNvPr>
          <p:cNvSpPr/>
          <p:nvPr/>
        </p:nvSpPr>
        <p:spPr>
          <a:xfrm>
            <a:off x="889396" y="3146023"/>
            <a:ext cx="2748223" cy="1273758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Không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trả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lời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được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thì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mình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giúp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cho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để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qua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vòng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nhé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!</a:t>
            </a:r>
          </a:p>
        </p:txBody>
      </p:sp>
      <p:sp>
        <p:nvSpPr>
          <p:cNvPr id="75" name="Rectangular Callout 8">
            <a:extLst>
              <a:ext uri="{FF2B5EF4-FFF2-40B4-BE49-F238E27FC236}">
                <a16:creationId xmlns:a16="http://schemas.microsoft.com/office/drawing/2014/main" id="{83E949BD-465B-4AC6-80F1-B7686240742A}"/>
              </a:ext>
            </a:extLst>
          </p:cNvPr>
          <p:cNvSpPr/>
          <p:nvPr/>
        </p:nvSpPr>
        <p:spPr>
          <a:xfrm>
            <a:off x="1170604" y="3387942"/>
            <a:ext cx="2736921" cy="897391"/>
          </a:xfrm>
          <a:prstGeom prst="wedgeRectCallout">
            <a:avLst>
              <a:gd name="adj1" fmla="val -58737"/>
              <a:gd name="adj2" fmla="val 42642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8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chục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gói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kẹo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CF58CBFA-EE91-4D0B-B0D0-0A89C4CB3D61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96398" y="90802"/>
            <a:ext cx="1154182" cy="500486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CF3B2E56-7FFC-4889-87C9-3B6400F2DFFA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2481387" y="90802"/>
            <a:ext cx="1154182" cy="500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895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082" fill="hold"/>
                                        <p:tgtEl>
                                          <p:spTgt spid="1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6 L -1.00429 0.00255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21" y="11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7 L -0.99375 -0.0041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674" y="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82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82"/>
                            </p:stCondLst>
                            <p:childTnLst>
                              <p:par>
                                <p:cTn id="5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13073 -0.07616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36" y="-3819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2835" fill="hold"/>
                                        <p:tgtEl>
                                          <p:spTgt spid="1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9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0"/>
                </p:tgtEl>
              </p:cMediaNode>
            </p:audio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10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8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</p:childTnLst>
        </p:cTn>
      </p:par>
    </p:tnLst>
    <p:bldLst>
      <p:bldP spid="116" grpId="0" animBg="1"/>
      <p:bldP spid="116" grpId="1" animBg="1"/>
      <p:bldP spid="140" grpId="0" animBg="1"/>
      <p:bldP spid="74" grpId="0" animBg="1"/>
      <p:bldP spid="74" grpId="1" animBg="1"/>
      <p:bldP spid="74" grpId="2" animBg="1"/>
      <p:bldP spid="74" grpId="3" animBg="1"/>
      <p:bldP spid="75" grpId="0" animBg="1"/>
      <p:bldP spid="7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0516B4D8-B2C6-4F51-9098-00D701DDF6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8814" y="1786509"/>
            <a:ext cx="9174371" cy="475834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098548B-B1BD-4976-AF8E-45532401C2AD}"/>
              </a:ext>
            </a:extLst>
          </p:cNvPr>
          <p:cNvGrpSpPr/>
          <p:nvPr/>
        </p:nvGrpSpPr>
        <p:grpSpPr>
          <a:xfrm>
            <a:off x="949027" y="782132"/>
            <a:ext cx="1103609" cy="937052"/>
            <a:chOff x="828068" y="604864"/>
            <a:chExt cx="1357515" cy="1100380"/>
          </a:xfrm>
        </p:grpSpPr>
        <p:sp>
          <p:nvSpPr>
            <p:cNvPr id="6" name="Sun 5">
              <a:extLst>
                <a:ext uri="{FF2B5EF4-FFF2-40B4-BE49-F238E27FC236}">
                  <a16:creationId xmlns:a16="http://schemas.microsoft.com/office/drawing/2014/main" id="{662A03F7-3A2F-4648-BCCF-F0AB5EEA88CD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7" name="Rounded Rectangle 5">
              <a:extLst>
                <a:ext uri="{FF2B5EF4-FFF2-40B4-BE49-F238E27FC236}">
                  <a16:creationId xmlns:a16="http://schemas.microsoft.com/office/drawing/2014/main" id="{7AB34667-3F6E-42EA-9D17-17962042A7B2}"/>
                </a:ext>
              </a:extLst>
            </p:cNvPr>
            <p:cNvSpPr/>
            <p:nvPr/>
          </p:nvSpPr>
          <p:spPr>
            <a:xfrm>
              <a:off x="828068" y="814317"/>
              <a:ext cx="1357515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3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BEB34FF6-28C4-4CC4-B36F-C8C4C6A4D486}"/>
              </a:ext>
            </a:extLst>
          </p:cNvPr>
          <p:cNvSpPr/>
          <p:nvPr/>
        </p:nvSpPr>
        <p:spPr>
          <a:xfrm>
            <a:off x="1995487" y="911084"/>
            <a:ext cx="799733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: “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Lấy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đủ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”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354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49E7FAFB-78C9-4455-A338-B5C7950502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7484" y="1443903"/>
            <a:ext cx="10620375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369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sp>
        <p:nvSpPr>
          <p:cNvPr id="3" name="Cube 4">
            <a:extLst>
              <a:ext uri="{FF2B5EF4-FFF2-40B4-BE49-F238E27FC236}">
                <a16:creationId xmlns:a16="http://schemas.microsoft.com/office/drawing/2014/main" id="{A546E1E3-A514-437A-A75D-187899C91D88}"/>
              </a:ext>
            </a:extLst>
          </p:cNvPr>
          <p:cNvSpPr/>
          <p:nvPr/>
        </p:nvSpPr>
        <p:spPr>
          <a:xfrm>
            <a:off x="1079300" y="1328781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ube 6">
            <a:extLst>
              <a:ext uri="{FF2B5EF4-FFF2-40B4-BE49-F238E27FC236}">
                <a16:creationId xmlns:a16="http://schemas.microsoft.com/office/drawing/2014/main" id="{06568641-ED7E-42CA-9A82-FF5E691E45EB}"/>
              </a:ext>
            </a:extLst>
          </p:cNvPr>
          <p:cNvSpPr/>
          <p:nvPr/>
        </p:nvSpPr>
        <p:spPr>
          <a:xfrm>
            <a:off x="1682271" y="1304648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be 7">
            <a:extLst>
              <a:ext uri="{FF2B5EF4-FFF2-40B4-BE49-F238E27FC236}">
                <a16:creationId xmlns:a16="http://schemas.microsoft.com/office/drawing/2014/main" id="{38E703C6-38E2-4668-95F2-FE8C011641E9}"/>
              </a:ext>
            </a:extLst>
          </p:cNvPr>
          <p:cNvSpPr/>
          <p:nvPr/>
        </p:nvSpPr>
        <p:spPr>
          <a:xfrm>
            <a:off x="2227491" y="1304648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be 8">
            <a:extLst>
              <a:ext uri="{FF2B5EF4-FFF2-40B4-BE49-F238E27FC236}">
                <a16:creationId xmlns:a16="http://schemas.microsoft.com/office/drawing/2014/main" id="{694269F6-ECAF-4993-B780-D770151EC086}"/>
              </a:ext>
            </a:extLst>
          </p:cNvPr>
          <p:cNvSpPr/>
          <p:nvPr/>
        </p:nvSpPr>
        <p:spPr>
          <a:xfrm>
            <a:off x="2815137" y="1302954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ube 9">
            <a:extLst>
              <a:ext uri="{FF2B5EF4-FFF2-40B4-BE49-F238E27FC236}">
                <a16:creationId xmlns:a16="http://schemas.microsoft.com/office/drawing/2014/main" id="{1F7FD692-53FF-4BBD-96C1-9B15C031EF4B}"/>
              </a:ext>
            </a:extLst>
          </p:cNvPr>
          <p:cNvSpPr/>
          <p:nvPr/>
        </p:nvSpPr>
        <p:spPr>
          <a:xfrm>
            <a:off x="3384961" y="1302954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ube 10">
            <a:extLst>
              <a:ext uri="{FF2B5EF4-FFF2-40B4-BE49-F238E27FC236}">
                <a16:creationId xmlns:a16="http://schemas.microsoft.com/office/drawing/2014/main" id="{78BB0CD7-6182-4974-8DDA-86EC0195744B}"/>
              </a:ext>
            </a:extLst>
          </p:cNvPr>
          <p:cNvSpPr/>
          <p:nvPr/>
        </p:nvSpPr>
        <p:spPr>
          <a:xfrm>
            <a:off x="3923781" y="1302954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ube 11">
            <a:extLst>
              <a:ext uri="{FF2B5EF4-FFF2-40B4-BE49-F238E27FC236}">
                <a16:creationId xmlns:a16="http://schemas.microsoft.com/office/drawing/2014/main" id="{9A2D5F61-EA73-43E1-BD12-3ED17AA75FD9}"/>
              </a:ext>
            </a:extLst>
          </p:cNvPr>
          <p:cNvSpPr/>
          <p:nvPr/>
        </p:nvSpPr>
        <p:spPr>
          <a:xfrm>
            <a:off x="4477058" y="1292765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ube 12">
            <a:extLst>
              <a:ext uri="{FF2B5EF4-FFF2-40B4-BE49-F238E27FC236}">
                <a16:creationId xmlns:a16="http://schemas.microsoft.com/office/drawing/2014/main" id="{C29029C0-AFEB-4ACB-8412-074FB8252641}"/>
              </a:ext>
            </a:extLst>
          </p:cNvPr>
          <p:cNvSpPr/>
          <p:nvPr/>
        </p:nvSpPr>
        <p:spPr>
          <a:xfrm>
            <a:off x="5030335" y="1302954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ube 13">
            <a:extLst>
              <a:ext uri="{FF2B5EF4-FFF2-40B4-BE49-F238E27FC236}">
                <a16:creationId xmlns:a16="http://schemas.microsoft.com/office/drawing/2014/main" id="{597BBC9B-960B-49C8-B11A-65AD8C5798F6}"/>
              </a:ext>
            </a:extLst>
          </p:cNvPr>
          <p:cNvSpPr/>
          <p:nvPr/>
        </p:nvSpPr>
        <p:spPr>
          <a:xfrm>
            <a:off x="5613533" y="1306619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ube 14">
            <a:extLst>
              <a:ext uri="{FF2B5EF4-FFF2-40B4-BE49-F238E27FC236}">
                <a16:creationId xmlns:a16="http://schemas.microsoft.com/office/drawing/2014/main" id="{6EEC010C-ACDF-4E9B-93C8-C3F0F576DDF5}"/>
              </a:ext>
            </a:extLst>
          </p:cNvPr>
          <p:cNvSpPr/>
          <p:nvPr/>
        </p:nvSpPr>
        <p:spPr>
          <a:xfrm>
            <a:off x="6214568" y="1293751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ube 15">
            <a:extLst>
              <a:ext uri="{FF2B5EF4-FFF2-40B4-BE49-F238E27FC236}">
                <a16:creationId xmlns:a16="http://schemas.microsoft.com/office/drawing/2014/main" id="{132488B0-69E7-474E-AF26-76604755983F}"/>
              </a:ext>
            </a:extLst>
          </p:cNvPr>
          <p:cNvSpPr/>
          <p:nvPr/>
        </p:nvSpPr>
        <p:spPr>
          <a:xfrm>
            <a:off x="7604938" y="1320554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ube 16">
            <a:extLst>
              <a:ext uri="{FF2B5EF4-FFF2-40B4-BE49-F238E27FC236}">
                <a16:creationId xmlns:a16="http://schemas.microsoft.com/office/drawing/2014/main" id="{B003A77A-E9EA-4240-BAD8-C71680D912CD}"/>
              </a:ext>
            </a:extLst>
          </p:cNvPr>
          <p:cNvSpPr/>
          <p:nvPr/>
        </p:nvSpPr>
        <p:spPr>
          <a:xfrm>
            <a:off x="7982626" y="1320554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ube 17">
            <a:extLst>
              <a:ext uri="{FF2B5EF4-FFF2-40B4-BE49-F238E27FC236}">
                <a16:creationId xmlns:a16="http://schemas.microsoft.com/office/drawing/2014/main" id="{483B2181-1061-4EAB-93F7-4370AF4B2282}"/>
              </a:ext>
            </a:extLst>
          </p:cNvPr>
          <p:cNvSpPr/>
          <p:nvPr/>
        </p:nvSpPr>
        <p:spPr>
          <a:xfrm>
            <a:off x="8360099" y="1314926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ube 18">
            <a:extLst>
              <a:ext uri="{FF2B5EF4-FFF2-40B4-BE49-F238E27FC236}">
                <a16:creationId xmlns:a16="http://schemas.microsoft.com/office/drawing/2014/main" id="{DD993DC8-430A-421F-B587-0194132D221A}"/>
              </a:ext>
            </a:extLst>
          </p:cNvPr>
          <p:cNvSpPr/>
          <p:nvPr/>
        </p:nvSpPr>
        <p:spPr>
          <a:xfrm>
            <a:off x="8717112" y="1316809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ube 19">
            <a:extLst>
              <a:ext uri="{FF2B5EF4-FFF2-40B4-BE49-F238E27FC236}">
                <a16:creationId xmlns:a16="http://schemas.microsoft.com/office/drawing/2014/main" id="{944C65B7-DCC2-4A87-84E2-7E56FDA518CE}"/>
              </a:ext>
            </a:extLst>
          </p:cNvPr>
          <p:cNvSpPr/>
          <p:nvPr/>
        </p:nvSpPr>
        <p:spPr>
          <a:xfrm>
            <a:off x="9101149" y="1314926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ube 20">
            <a:extLst>
              <a:ext uri="{FF2B5EF4-FFF2-40B4-BE49-F238E27FC236}">
                <a16:creationId xmlns:a16="http://schemas.microsoft.com/office/drawing/2014/main" id="{CF42CAAF-39BE-447C-B002-4A3139632385}"/>
              </a:ext>
            </a:extLst>
          </p:cNvPr>
          <p:cNvSpPr/>
          <p:nvPr/>
        </p:nvSpPr>
        <p:spPr>
          <a:xfrm>
            <a:off x="9480486" y="1313105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ube 21">
            <a:extLst>
              <a:ext uri="{FF2B5EF4-FFF2-40B4-BE49-F238E27FC236}">
                <a16:creationId xmlns:a16="http://schemas.microsoft.com/office/drawing/2014/main" id="{69B7900F-D5BB-427F-ADED-E29C3048BC7E}"/>
              </a:ext>
            </a:extLst>
          </p:cNvPr>
          <p:cNvSpPr/>
          <p:nvPr/>
        </p:nvSpPr>
        <p:spPr>
          <a:xfrm>
            <a:off x="9864523" y="1316545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Cube 22">
            <a:extLst>
              <a:ext uri="{FF2B5EF4-FFF2-40B4-BE49-F238E27FC236}">
                <a16:creationId xmlns:a16="http://schemas.microsoft.com/office/drawing/2014/main" id="{014EC8E5-135E-4B25-8649-A5721830CE24}"/>
              </a:ext>
            </a:extLst>
          </p:cNvPr>
          <p:cNvSpPr/>
          <p:nvPr/>
        </p:nvSpPr>
        <p:spPr>
          <a:xfrm>
            <a:off x="10243860" y="1313105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ube 23">
            <a:extLst>
              <a:ext uri="{FF2B5EF4-FFF2-40B4-BE49-F238E27FC236}">
                <a16:creationId xmlns:a16="http://schemas.microsoft.com/office/drawing/2014/main" id="{FC1C1195-CC05-4FAB-8D09-D0E892C65D7C}"/>
              </a:ext>
            </a:extLst>
          </p:cNvPr>
          <p:cNvSpPr/>
          <p:nvPr/>
        </p:nvSpPr>
        <p:spPr>
          <a:xfrm>
            <a:off x="10618856" y="1316809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ube 24">
            <a:extLst>
              <a:ext uri="{FF2B5EF4-FFF2-40B4-BE49-F238E27FC236}">
                <a16:creationId xmlns:a16="http://schemas.microsoft.com/office/drawing/2014/main" id="{0C2D2296-AB69-4C64-87EE-17A2731DA2D9}"/>
              </a:ext>
            </a:extLst>
          </p:cNvPr>
          <p:cNvSpPr/>
          <p:nvPr/>
        </p:nvSpPr>
        <p:spPr>
          <a:xfrm>
            <a:off x="10996544" y="1313105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Right 25">
            <a:extLst>
              <a:ext uri="{FF2B5EF4-FFF2-40B4-BE49-F238E27FC236}">
                <a16:creationId xmlns:a16="http://schemas.microsoft.com/office/drawing/2014/main" id="{D0EC5C94-8C98-404C-A947-CD2A8160E56B}"/>
              </a:ext>
            </a:extLst>
          </p:cNvPr>
          <p:cNvSpPr/>
          <p:nvPr/>
        </p:nvSpPr>
        <p:spPr>
          <a:xfrm>
            <a:off x="6879316" y="1420823"/>
            <a:ext cx="564874" cy="37594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6">
            <a:extLst>
              <a:ext uri="{FF2B5EF4-FFF2-40B4-BE49-F238E27FC236}">
                <a16:creationId xmlns:a16="http://schemas.microsoft.com/office/drawing/2014/main" id="{854940CF-7A58-45CE-B640-B76256DC546A}"/>
              </a:ext>
            </a:extLst>
          </p:cNvPr>
          <p:cNvSpPr txBox="1"/>
          <p:nvPr/>
        </p:nvSpPr>
        <p:spPr>
          <a:xfrm>
            <a:off x="2414161" y="2079861"/>
            <a:ext cx="29495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+mj-lt"/>
                <a:cs typeface="Times New Roman" pitchFamily="18" charset="0"/>
              </a:rPr>
              <a:t>10 </a:t>
            </a:r>
          </a:p>
          <a:p>
            <a:pPr algn="ctr"/>
            <a:r>
              <a:rPr lang="en-US" sz="2800" b="1" dirty="0" err="1">
                <a:latin typeface="+mj-lt"/>
                <a:cs typeface="Times New Roman" pitchFamily="18" charset="0"/>
              </a:rPr>
              <a:t>mười</a:t>
            </a:r>
            <a:endParaRPr lang="en-US" sz="2800" b="1" dirty="0">
              <a:latin typeface="+mj-lt"/>
              <a:cs typeface="Times New Roman" pitchFamily="18" charset="0"/>
            </a:endParaRPr>
          </a:p>
        </p:txBody>
      </p:sp>
      <p:sp>
        <p:nvSpPr>
          <p:cNvPr id="25" name="TextBox 27">
            <a:extLst>
              <a:ext uri="{FF2B5EF4-FFF2-40B4-BE49-F238E27FC236}">
                <a16:creationId xmlns:a16="http://schemas.microsoft.com/office/drawing/2014/main" id="{EB747821-3627-495C-8DD1-6C86712F431F}"/>
              </a:ext>
            </a:extLst>
          </p:cNvPr>
          <p:cNvSpPr txBox="1"/>
          <p:nvPr/>
        </p:nvSpPr>
        <p:spPr>
          <a:xfrm>
            <a:off x="9101149" y="2079861"/>
            <a:ext cx="1362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+mj-lt"/>
                <a:cs typeface="Times New Roman" pitchFamily="18" charset="0"/>
              </a:rPr>
              <a:t>1 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chục</a:t>
            </a:r>
            <a:r>
              <a:rPr lang="en-US" sz="2800" b="1" dirty="0">
                <a:latin typeface="+mj-lt"/>
                <a:cs typeface="Times New Roman" pitchFamily="18" charset="0"/>
              </a:rPr>
              <a:t> </a:t>
            </a:r>
          </a:p>
        </p:txBody>
      </p:sp>
      <p:sp>
        <p:nvSpPr>
          <p:cNvPr id="26" name="Cube 4">
            <a:extLst>
              <a:ext uri="{FF2B5EF4-FFF2-40B4-BE49-F238E27FC236}">
                <a16:creationId xmlns:a16="http://schemas.microsoft.com/office/drawing/2014/main" id="{31979ED2-2DC3-41E5-B3D3-D1E6EDEF77E8}"/>
              </a:ext>
            </a:extLst>
          </p:cNvPr>
          <p:cNvSpPr/>
          <p:nvPr/>
        </p:nvSpPr>
        <p:spPr>
          <a:xfrm>
            <a:off x="1079300" y="3782744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ube 6">
            <a:extLst>
              <a:ext uri="{FF2B5EF4-FFF2-40B4-BE49-F238E27FC236}">
                <a16:creationId xmlns:a16="http://schemas.microsoft.com/office/drawing/2014/main" id="{997039F2-CCB0-4F8F-8CFF-3F8E0E70419E}"/>
              </a:ext>
            </a:extLst>
          </p:cNvPr>
          <p:cNvSpPr/>
          <p:nvPr/>
        </p:nvSpPr>
        <p:spPr>
          <a:xfrm>
            <a:off x="1682271" y="3758611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ube 7">
            <a:extLst>
              <a:ext uri="{FF2B5EF4-FFF2-40B4-BE49-F238E27FC236}">
                <a16:creationId xmlns:a16="http://schemas.microsoft.com/office/drawing/2014/main" id="{50993536-ECEA-412B-B9BC-68559A0CD314}"/>
              </a:ext>
            </a:extLst>
          </p:cNvPr>
          <p:cNvSpPr/>
          <p:nvPr/>
        </p:nvSpPr>
        <p:spPr>
          <a:xfrm>
            <a:off x="2227491" y="3758611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ube 8">
            <a:extLst>
              <a:ext uri="{FF2B5EF4-FFF2-40B4-BE49-F238E27FC236}">
                <a16:creationId xmlns:a16="http://schemas.microsoft.com/office/drawing/2014/main" id="{0CEE1045-1927-4778-B3A8-67A0E64086F6}"/>
              </a:ext>
            </a:extLst>
          </p:cNvPr>
          <p:cNvSpPr/>
          <p:nvPr/>
        </p:nvSpPr>
        <p:spPr>
          <a:xfrm>
            <a:off x="2815137" y="3756917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ube 9">
            <a:extLst>
              <a:ext uri="{FF2B5EF4-FFF2-40B4-BE49-F238E27FC236}">
                <a16:creationId xmlns:a16="http://schemas.microsoft.com/office/drawing/2014/main" id="{A6CC999D-BF50-45EF-B95D-04BCFBD21615}"/>
              </a:ext>
            </a:extLst>
          </p:cNvPr>
          <p:cNvSpPr/>
          <p:nvPr/>
        </p:nvSpPr>
        <p:spPr>
          <a:xfrm>
            <a:off x="3384961" y="3756917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ube 10">
            <a:extLst>
              <a:ext uri="{FF2B5EF4-FFF2-40B4-BE49-F238E27FC236}">
                <a16:creationId xmlns:a16="http://schemas.microsoft.com/office/drawing/2014/main" id="{85737D02-0C78-493B-8B5D-36857287DDCB}"/>
              </a:ext>
            </a:extLst>
          </p:cNvPr>
          <p:cNvSpPr/>
          <p:nvPr/>
        </p:nvSpPr>
        <p:spPr>
          <a:xfrm>
            <a:off x="3923781" y="3756917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ube 11">
            <a:extLst>
              <a:ext uri="{FF2B5EF4-FFF2-40B4-BE49-F238E27FC236}">
                <a16:creationId xmlns:a16="http://schemas.microsoft.com/office/drawing/2014/main" id="{732FDE65-F67B-4900-9D44-3F915B2683AC}"/>
              </a:ext>
            </a:extLst>
          </p:cNvPr>
          <p:cNvSpPr/>
          <p:nvPr/>
        </p:nvSpPr>
        <p:spPr>
          <a:xfrm>
            <a:off x="4477058" y="3746728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Cube 12">
            <a:extLst>
              <a:ext uri="{FF2B5EF4-FFF2-40B4-BE49-F238E27FC236}">
                <a16:creationId xmlns:a16="http://schemas.microsoft.com/office/drawing/2014/main" id="{9A46BED5-D49B-4644-BA07-930CFBBE500C}"/>
              </a:ext>
            </a:extLst>
          </p:cNvPr>
          <p:cNvSpPr/>
          <p:nvPr/>
        </p:nvSpPr>
        <p:spPr>
          <a:xfrm>
            <a:off x="5030335" y="3756917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Cube 13">
            <a:extLst>
              <a:ext uri="{FF2B5EF4-FFF2-40B4-BE49-F238E27FC236}">
                <a16:creationId xmlns:a16="http://schemas.microsoft.com/office/drawing/2014/main" id="{74F41FDA-045E-45A0-8F9C-A968546F9904}"/>
              </a:ext>
            </a:extLst>
          </p:cNvPr>
          <p:cNvSpPr/>
          <p:nvPr/>
        </p:nvSpPr>
        <p:spPr>
          <a:xfrm>
            <a:off x="5613533" y="3760582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ube 14">
            <a:extLst>
              <a:ext uri="{FF2B5EF4-FFF2-40B4-BE49-F238E27FC236}">
                <a16:creationId xmlns:a16="http://schemas.microsoft.com/office/drawing/2014/main" id="{9AC7A2A6-C890-48BF-B23D-15A8922310A9}"/>
              </a:ext>
            </a:extLst>
          </p:cNvPr>
          <p:cNvSpPr/>
          <p:nvPr/>
        </p:nvSpPr>
        <p:spPr>
          <a:xfrm>
            <a:off x="6214568" y="3747714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ube 15">
            <a:extLst>
              <a:ext uri="{FF2B5EF4-FFF2-40B4-BE49-F238E27FC236}">
                <a16:creationId xmlns:a16="http://schemas.microsoft.com/office/drawing/2014/main" id="{BEC62D62-6D0A-46A2-BF6F-58BEBC296167}"/>
              </a:ext>
            </a:extLst>
          </p:cNvPr>
          <p:cNvSpPr/>
          <p:nvPr/>
        </p:nvSpPr>
        <p:spPr>
          <a:xfrm>
            <a:off x="7604938" y="3774517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ube 16">
            <a:extLst>
              <a:ext uri="{FF2B5EF4-FFF2-40B4-BE49-F238E27FC236}">
                <a16:creationId xmlns:a16="http://schemas.microsoft.com/office/drawing/2014/main" id="{19A22702-2025-484B-802A-6ED6E19928F8}"/>
              </a:ext>
            </a:extLst>
          </p:cNvPr>
          <p:cNvSpPr/>
          <p:nvPr/>
        </p:nvSpPr>
        <p:spPr>
          <a:xfrm>
            <a:off x="7982626" y="3774517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Cube 17">
            <a:extLst>
              <a:ext uri="{FF2B5EF4-FFF2-40B4-BE49-F238E27FC236}">
                <a16:creationId xmlns:a16="http://schemas.microsoft.com/office/drawing/2014/main" id="{5BB10F06-6145-4B82-A362-87FAA52B1CD8}"/>
              </a:ext>
            </a:extLst>
          </p:cNvPr>
          <p:cNvSpPr/>
          <p:nvPr/>
        </p:nvSpPr>
        <p:spPr>
          <a:xfrm>
            <a:off x="8360099" y="3768889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Cube 18">
            <a:extLst>
              <a:ext uri="{FF2B5EF4-FFF2-40B4-BE49-F238E27FC236}">
                <a16:creationId xmlns:a16="http://schemas.microsoft.com/office/drawing/2014/main" id="{F05C047E-AD95-4B84-B274-928B57FD2394}"/>
              </a:ext>
            </a:extLst>
          </p:cNvPr>
          <p:cNvSpPr/>
          <p:nvPr/>
        </p:nvSpPr>
        <p:spPr>
          <a:xfrm>
            <a:off x="8717112" y="3770772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Cube 19">
            <a:extLst>
              <a:ext uri="{FF2B5EF4-FFF2-40B4-BE49-F238E27FC236}">
                <a16:creationId xmlns:a16="http://schemas.microsoft.com/office/drawing/2014/main" id="{34876753-F722-4B66-89C7-B8C6527F5846}"/>
              </a:ext>
            </a:extLst>
          </p:cNvPr>
          <p:cNvSpPr/>
          <p:nvPr/>
        </p:nvSpPr>
        <p:spPr>
          <a:xfrm>
            <a:off x="9101149" y="3768889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Cube 20">
            <a:extLst>
              <a:ext uri="{FF2B5EF4-FFF2-40B4-BE49-F238E27FC236}">
                <a16:creationId xmlns:a16="http://schemas.microsoft.com/office/drawing/2014/main" id="{844F908E-87D3-4D18-B09E-8C489B341A57}"/>
              </a:ext>
            </a:extLst>
          </p:cNvPr>
          <p:cNvSpPr/>
          <p:nvPr/>
        </p:nvSpPr>
        <p:spPr>
          <a:xfrm>
            <a:off x="9480486" y="3767068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Cube 21">
            <a:extLst>
              <a:ext uri="{FF2B5EF4-FFF2-40B4-BE49-F238E27FC236}">
                <a16:creationId xmlns:a16="http://schemas.microsoft.com/office/drawing/2014/main" id="{CA66AC3A-826D-4F50-B787-2A17419791D7}"/>
              </a:ext>
            </a:extLst>
          </p:cNvPr>
          <p:cNvSpPr/>
          <p:nvPr/>
        </p:nvSpPr>
        <p:spPr>
          <a:xfrm>
            <a:off x="9864523" y="3770508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Cube 22">
            <a:extLst>
              <a:ext uri="{FF2B5EF4-FFF2-40B4-BE49-F238E27FC236}">
                <a16:creationId xmlns:a16="http://schemas.microsoft.com/office/drawing/2014/main" id="{56021E80-82CE-4FB8-9578-F90CEBB4FF58}"/>
              </a:ext>
            </a:extLst>
          </p:cNvPr>
          <p:cNvSpPr/>
          <p:nvPr/>
        </p:nvSpPr>
        <p:spPr>
          <a:xfrm>
            <a:off x="10243860" y="3767068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Cube 23">
            <a:extLst>
              <a:ext uri="{FF2B5EF4-FFF2-40B4-BE49-F238E27FC236}">
                <a16:creationId xmlns:a16="http://schemas.microsoft.com/office/drawing/2014/main" id="{71E7D4D6-AAF3-4762-B43E-26534C4945FF}"/>
              </a:ext>
            </a:extLst>
          </p:cNvPr>
          <p:cNvSpPr/>
          <p:nvPr/>
        </p:nvSpPr>
        <p:spPr>
          <a:xfrm>
            <a:off x="10618856" y="3770772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Cube 24">
            <a:extLst>
              <a:ext uri="{FF2B5EF4-FFF2-40B4-BE49-F238E27FC236}">
                <a16:creationId xmlns:a16="http://schemas.microsoft.com/office/drawing/2014/main" id="{D83045AA-A62C-405B-9C88-4025B30A53C4}"/>
              </a:ext>
            </a:extLst>
          </p:cNvPr>
          <p:cNvSpPr/>
          <p:nvPr/>
        </p:nvSpPr>
        <p:spPr>
          <a:xfrm>
            <a:off x="10996544" y="3767068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26">
            <a:extLst>
              <a:ext uri="{FF2B5EF4-FFF2-40B4-BE49-F238E27FC236}">
                <a16:creationId xmlns:a16="http://schemas.microsoft.com/office/drawing/2014/main" id="{B77445A9-898B-4725-A8A3-2E3A1DE8CA1C}"/>
              </a:ext>
            </a:extLst>
          </p:cNvPr>
          <p:cNvSpPr txBox="1"/>
          <p:nvPr/>
        </p:nvSpPr>
        <p:spPr>
          <a:xfrm>
            <a:off x="2227491" y="5502111"/>
            <a:ext cx="29495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+mj-lt"/>
                <a:cs typeface="Times New Roman" pitchFamily="18" charset="0"/>
              </a:rPr>
              <a:t>20 </a:t>
            </a:r>
          </a:p>
          <a:p>
            <a:pPr algn="ctr"/>
            <a:r>
              <a:rPr lang="en-US" sz="2800" b="1" dirty="0" err="1">
                <a:latin typeface="+mj-lt"/>
                <a:cs typeface="Times New Roman" pitchFamily="18" charset="0"/>
              </a:rPr>
              <a:t>hai</a:t>
            </a:r>
            <a:r>
              <a:rPr lang="en-US" sz="2800" b="1" dirty="0"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mươi</a:t>
            </a:r>
            <a:endParaRPr lang="en-US" sz="2800" b="1" dirty="0">
              <a:latin typeface="+mj-lt"/>
              <a:cs typeface="Times New Roman" pitchFamily="18" charset="0"/>
            </a:endParaRPr>
          </a:p>
        </p:txBody>
      </p:sp>
      <p:sp>
        <p:nvSpPr>
          <p:cNvPr id="48" name="TextBox 27">
            <a:extLst>
              <a:ext uri="{FF2B5EF4-FFF2-40B4-BE49-F238E27FC236}">
                <a16:creationId xmlns:a16="http://schemas.microsoft.com/office/drawing/2014/main" id="{5114BD2A-82F2-492E-8826-A2DC46BB5475}"/>
              </a:ext>
            </a:extLst>
          </p:cNvPr>
          <p:cNvSpPr txBox="1"/>
          <p:nvPr/>
        </p:nvSpPr>
        <p:spPr>
          <a:xfrm>
            <a:off x="8996034" y="5455944"/>
            <a:ext cx="1362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+mj-lt"/>
                <a:cs typeface="Times New Roman" pitchFamily="18" charset="0"/>
              </a:rPr>
              <a:t>2 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chục</a:t>
            </a:r>
            <a:r>
              <a:rPr lang="en-US" sz="2800" b="1" dirty="0">
                <a:latin typeface="+mj-lt"/>
                <a:cs typeface="Times New Roman" pitchFamily="18" charset="0"/>
              </a:rPr>
              <a:t> </a:t>
            </a:r>
          </a:p>
        </p:txBody>
      </p:sp>
      <p:sp>
        <p:nvSpPr>
          <p:cNvPr id="49" name="Cube 4">
            <a:extLst>
              <a:ext uri="{FF2B5EF4-FFF2-40B4-BE49-F238E27FC236}">
                <a16:creationId xmlns:a16="http://schemas.microsoft.com/office/drawing/2014/main" id="{09BE7743-A87F-4219-9992-9C0B06419F35}"/>
              </a:ext>
            </a:extLst>
          </p:cNvPr>
          <p:cNvSpPr/>
          <p:nvPr/>
        </p:nvSpPr>
        <p:spPr>
          <a:xfrm>
            <a:off x="1079300" y="4655597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Cube 6">
            <a:extLst>
              <a:ext uri="{FF2B5EF4-FFF2-40B4-BE49-F238E27FC236}">
                <a16:creationId xmlns:a16="http://schemas.microsoft.com/office/drawing/2014/main" id="{92410B7E-9292-4EBD-AA10-1EA8B728D7C6}"/>
              </a:ext>
            </a:extLst>
          </p:cNvPr>
          <p:cNvSpPr/>
          <p:nvPr/>
        </p:nvSpPr>
        <p:spPr>
          <a:xfrm>
            <a:off x="1682271" y="4631464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Cube 7">
            <a:extLst>
              <a:ext uri="{FF2B5EF4-FFF2-40B4-BE49-F238E27FC236}">
                <a16:creationId xmlns:a16="http://schemas.microsoft.com/office/drawing/2014/main" id="{601781E4-8341-4D50-8C2F-A125EFFF3693}"/>
              </a:ext>
            </a:extLst>
          </p:cNvPr>
          <p:cNvSpPr/>
          <p:nvPr/>
        </p:nvSpPr>
        <p:spPr>
          <a:xfrm>
            <a:off x="2227491" y="4631464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Cube 8">
            <a:extLst>
              <a:ext uri="{FF2B5EF4-FFF2-40B4-BE49-F238E27FC236}">
                <a16:creationId xmlns:a16="http://schemas.microsoft.com/office/drawing/2014/main" id="{AD4BC031-10D5-47E4-9C90-3581A3CF8882}"/>
              </a:ext>
            </a:extLst>
          </p:cNvPr>
          <p:cNvSpPr/>
          <p:nvPr/>
        </p:nvSpPr>
        <p:spPr>
          <a:xfrm>
            <a:off x="2815137" y="4629770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Cube 9">
            <a:extLst>
              <a:ext uri="{FF2B5EF4-FFF2-40B4-BE49-F238E27FC236}">
                <a16:creationId xmlns:a16="http://schemas.microsoft.com/office/drawing/2014/main" id="{A4F6B003-F56F-499A-B840-6BEB4327E2C6}"/>
              </a:ext>
            </a:extLst>
          </p:cNvPr>
          <p:cNvSpPr/>
          <p:nvPr/>
        </p:nvSpPr>
        <p:spPr>
          <a:xfrm>
            <a:off x="3384961" y="4629770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Cube 10">
            <a:extLst>
              <a:ext uri="{FF2B5EF4-FFF2-40B4-BE49-F238E27FC236}">
                <a16:creationId xmlns:a16="http://schemas.microsoft.com/office/drawing/2014/main" id="{84F62DCC-4E8C-4B38-B47F-76BA93121D70}"/>
              </a:ext>
            </a:extLst>
          </p:cNvPr>
          <p:cNvSpPr/>
          <p:nvPr/>
        </p:nvSpPr>
        <p:spPr>
          <a:xfrm>
            <a:off x="3923781" y="4629770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Cube 11">
            <a:extLst>
              <a:ext uri="{FF2B5EF4-FFF2-40B4-BE49-F238E27FC236}">
                <a16:creationId xmlns:a16="http://schemas.microsoft.com/office/drawing/2014/main" id="{F71C5311-A0EE-4439-85B0-FDDD26789447}"/>
              </a:ext>
            </a:extLst>
          </p:cNvPr>
          <p:cNvSpPr/>
          <p:nvPr/>
        </p:nvSpPr>
        <p:spPr>
          <a:xfrm>
            <a:off x="4477058" y="4619581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Cube 12">
            <a:extLst>
              <a:ext uri="{FF2B5EF4-FFF2-40B4-BE49-F238E27FC236}">
                <a16:creationId xmlns:a16="http://schemas.microsoft.com/office/drawing/2014/main" id="{04B34428-872C-4740-A693-41146A374CE5}"/>
              </a:ext>
            </a:extLst>
          </p:cNvPr>
          <p:cNvSpPr/>
          <p:nvPr/>
        </p:nvSpPr>
        <p:spPr>
          <a:xfrm>
            <a:off x="5030335" y="4629770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Cube 13">
            <a:extLst>
              <a:ext uri="{FF2B5EF4-FFF2-40B4-BE49-F238E27FC236}">
                <a16:creationId xmlns:a16="http://schemas.microsoft.com/office/drawing/2014/main" id="{64C87FA6-E974-40B5-A466-648661D83016}"/>
              </a:ext>
            </a:extLst>
          </p:cNvPr>
          <p:cNvSpPr/>
          <p:nvPr/>
        </p:nvSpPr>
        <p:spPr>
          <a:xfrm>
            <a:off x="5613533" y="4633435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Cube 14">
            <a:extLst>
              <a:ext uri="{FF2B5EF4-FFF2-40B4-BE49-F238E27FC236}">
                <a16:creationId xmlns:a16="http://schemas.microsoft.com/office/drawing/2014/main" id="{D1D2D573-0704-4AE2-97A0-9DCB41F652F6}"/>
              </a:ext>
            </a:extLst>
          </p:cNvPr>
          <p:cNvSpPr/>
          <p:nvPr/>
        </p:nvSpPr>
        <p:spPr>
          <a:xfrm>
            <a:off x="6214568" y="4620567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Cube 15">
            <a:extLst>
              <a:ext uri="{FF2B5EF4-FFF2-40B4-BE49-F238E27FC236}">
                <a16:creationId xmlns:a16="http://schemas.microsoft.com/office/drawing/2014/main" id="{85C08B37-5C00-4D17-9695-AB4958754A34}"/>
              </a:ext>
            </a:extLst>
          </p:cNvPr>
          <p:cNvSpPr/>
          <p:nvPr/>
        </p:nvSpPr>
        <p:spPr>
          <a:xfrm>
            <a:off x="7604938" y="4647370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Cube 16">
            <a:extLst>
              <a:ext uri="{FF2B5EF4-FFF2-40B4-BE49-F238E27FC236}">
                <a16:creationId xmlns:a16="http://schemas.microsoft.com/office/drawing/2014/main" id="{14CB59E2-6E73-4B4B-AB4B-62045545C613}"/>
              </a:ext>
            </a:extLst>
          </p:cNvPr>
          <p:cNvSpPr/>
          <p:nvPr/>
        </p:nvSpPr>
        <p:spPr>
          <a:xfrm>
            <a:off x="7982626" y="4647370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Cube 17">
            <a:extLst>
              <a:ext uri="{FF2B5EF4-FFF2-40B4-BE49-F238E27FC236}">
                <a16:creationId xmlns:a16="http://schemas.microsoft.com/office/drawing/2014/main" id="{C5B616BC-52BF-41BD-BB28-FCB6D25074F3}"/>
              </a:ext>
            </a:extLst>
          </p:cNvPr>
          <p:cNvSpPr/>
          <p:nvPr/>
        </p:nvSpPr>
        <p:spPr>
          <a:xfrm>
            <a:off x="8360099" y="4641742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Cube 18">
            <a:extLst>
              <a:ext uri="{FF2B5EF4-FFF2-40B4-BE49-F238E27FC236}">
                <a16:creationId xmlns:a16="http://schemas.microsoft.com/office/drawing/2014/main" id="{E792F264-8707-490F-B323-2807BC8F5623}"/>
              </a:ext>
            </a:extLst>
          </p:cNvPr>
          <p:cNvSpPr/>
          <p:nvPr/>
        </p:nvSpPr>
        <p:spPr>
          <a:xfrm>
            <a:off x="8717112" y="4643625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Cube 19">
            <a:extLst>
              <a:ext uri="{FF2B5EF4-FFF2-40B4-BE49-F238E27FC236}">
                <a16:creationId xmlns:a16="http://schemas.microsoft.com/office/drawing/2014/main" id="{7EF920BE-D128-4889-8FC2-BD9E6789A1B0}"/>
              </a:ext>
            </a:extLst>
          </p:cNvPr>
          <p:cNvSpPr/>
          <p:nvPr/>
        </p:nvSpPr>
        <p:spPr>
          <a:xfrm>
            <a:off x="9101149" y="4641742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Cube 20">
            <a:extLst>
              <a:ext uri="{FF2B5EF4-FFF2-40B4-BE49-F238E27FC236}">
                <a16:creationId xmlns:a16="http://schemas.microsoft.com/office/drawing/2014/main" id="{0EDF86CE-3DF2-4BB4-A9EA-ECFBFADCA5FB}"/>
              </a:ext>
            </a:extLst>
          </p:cNvPr>
          <p:cNvSpPr/>
          <p:nvPr/>
        </p:nvSpPr>
        <p:spPr>
          <a:xfrm>
            <a:off x="9480486" y="4639921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Cube 21">
            <a:extLst>
              <a:ext uri="{FF2B5EF4-FFF2-40B4-BE49-F238E27FC236}">
                <a16:creationId xmlns:a16="http://schemas.microsoft.com/office/drawing/2014/main" id="{9DC07652-CCCE-4A86-96B4-C46A92192023}"/>
              </a:ext>
            </a:extLst>
          </p:cNvPr>
          <p:cNvSpPr/>
          <p:nvPr/>
        </p:nvSpPr>
        <p:spPr>
          <a:xfrm>
            <a:off x="9864523" y="4643361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Cube 22">
            <a:extLst>
              <a:ext uri="{FF2B5EF4-FFF2-40B4-BE49-F238E27FC236}">
                <a16:creationId xmlns:a16="http://schemas.microsoft.com/office/drawing/2014/main" id="{657FEBEE-199D-42DD-9455-46695329D3D2}"/>
              </a:ext>
            </a:extLst>
          </p:cNvPr>
          <p:cNvSpPr/>
          <p:nvPr/>
        </p:nvSpPr>
        <p:spPr>
          <a:xfrm>
            <a:off x="10243860" y="4639921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Cube 23">
            <a:extLst>
              <a:ext uri="{FF2B5EF4-FFF2-40B4-BE49-F238E27FC236}">
                <a16:creationId xmlns:a16="http://schemas.microsoft.com/office/drawing/2014/main" id="{03DCC374-A24F-408B-987B-90D5AB565615}"/>
              </a:ext>
            </a:extLst>
          </p:cNvPr>
          <p:cNvSpPr/>
          <p:nvPr/>
        </p:nvSpPr>
        <p:spPr>
          <a:xfrm>
            <a:off x="10618856" y="4643625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Cube 24">
            <a:extLst>
              <a:ext uri="{FF2B5EF4-FFF2-40B4-BE49-F238E27FC236}">
                <a16:creationId xmlns:a16="http://schemas.microsoft.com/office/drawing/2014/main" id="{250D7BB7-2F74-40C4-B09A-BAD4BC5E64C2}"/>
              </a:ext>
            </a:extLst>
          </p:cNvPr>
          <p:cNvSpPr/>
          <p:nvPr/>
        </p:nvSpPr>
        <p:spPr>
          <a:xfrm>
            <a:off x="10996544" y="4639921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Arrow: Right 25">
            <a:extLst>
              <a:ext uri="{FF2B5EF4-FFF2-40B4-BE49-F238E27FC236}">
                <a16:creationId xmlns:a16="http://schemas.microsoft.com/office/drawing/2014/main" id="{1E1B7ABB-654E-4ACB-82D9-0617E4ED54C8}"/>
              </a:ext>
            </a:extLst>
          </p:cNvPr>
          <p:cNvSpPr/>
          <p:nvPr/>
        </p:nvSpPr>
        <p:spPr>
          <a:xfrm>
            <a:off x="6850396" y="4286744"/>
            <a:ext cx="564874" cy="37594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176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3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5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0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5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8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0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3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5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3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5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8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0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5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8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0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5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/>
      <p:bldP spid="25" grpId="0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7" grpId="0"/>
      <p:bldP spid="48" grpId="0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FABDFC33-F6CB-421C-8A04-94F19A0E26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7456" y="1097107"/>
            <a:ext cx="4091854" cy="439679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4CCCD2EF-B2B4-433E-A439-FA9C96B372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6649" y="944479"/>
            <a:ext cx="3486150" cy="592307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5B0FD5B3-BA8C-4688-8A6A-29F32BE6AC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7456" y="1577281"/>
            <a:ext cx="4091854" cy="439679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A26E8A14-A35F-4B77-9C35-81ED616BDD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7456" y="2057455"/>
            <a:ext cx="4091854" cy="439679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6E050268-B36D-4ED0-A20A-FA12C3F362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6649" y="1551401"/>
            <a:ext cx="3486150" cy="592307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9657BB4D-3D0A-4035-BA30-3C1DD11025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6649" y="2158323"/>
            <a:ext cx="3486150" cy="592307"/>
          </a:xfrm>
          <a:prstGeom prst="rect">
            <a:avLst/>
          </a:prstGeom>
        </p:spPr>
      </p:pic>
      <p:sp>
        <p:nvSpPr>
          <p:cNvPr id="11" name="Arrow: Right 25">
            <a:extLst>
              <a:ext uri="{FF2B5EF4-FFF2-40B4-BE49-F238E27FC236}">
                <a16:creationId xmlns:a16="http://schemas.microsoft.com/office/drawing/2014/main" id="{86A48CA7-8B55-48D1-8910-6B637B80CEA5}"/>
              </a:ext>
            </a:extLst>
          </p:cNvPr>
          <p:cNvSpPr/>
          <p:nvPr/>
        </p:nvSpPr>
        <p:spPr>
          <a:xfrm>
            <a:off x="6096000" y="1681513"/>
            <a:ext cx="564874" cy="37594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26">
            <a:extLst>
              <a:ext uri="{FF2B5EF4-FFF2-40B4-BE49-F238E27FC236}">
                <a16:creationId xmlns:a16="http://schemas.microsoft.com/office/drawing/2014/main" id="{3D430D52-6046-4033-9F14-7E9BFB5D2CDD}"/>
              </a:ext>
            </a:extLst>
          </p:cNvPr>
          <p:cNvSpPr txBox="1"/>
          <p:nvPr/>
        </p:nvSpPr>
        <p:spPr>
          <a:xfrm>
            <a:off x="1575426" y="2602161"/>
            <a:ext cx="29495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+mj-lt"/>
                <a:cs typeface="Times New Roman" pitchFamily="18" charset="0"/>
              </a:rPr>
              <a:t>30 </a:t>
            </a:r>
          </a:p>
          <a:p>
            <a:pPr algn="ctr"/>
            <a:r>
              <a:rPr lang="en-US" sz="2800" b="1" dirty="0" err="1">
                <a:latin typeface="+mj-lt"/>
                <a:cs typeface="Times New Roman" pitchFamily="18" charset="0"/>
              </a:rPr>
              <a:t>ba</a:t>
            </a:r>
            <a:r>
              <a:rPr lang="en-US" sz="2800" b="1" dirty="0"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mươi</a:t>
            </a:r>
            <a:endParaRPr lang="en-US" sz="2800" b="1" dirty="0">
              <a:latin typeface="+mj-lt"/>
              <a:cs typeface="Times New Roman" pitchFamily="18" charset="0"/>
            </a:endParaRPr>
          </a:p>
        </p:txBody>
      </p:sp>
      <p:sp>
        <p:nvSpPr>
          <p:cNvPr id="13" name="TextBox 27">
            <a:extLst>
              <a:ext uri="{FF2B5EF4-FFF2-40B4-BE49-F238E27FC236}">
                <a16:creationId xmlns:a16="http://schemas.microsoft.com/office/drawing/2014/main" id="{FEEB050A-1A5E-42B2-8D9E-27A10F1083F9}"/>
              </a:ext>
            </a:extLst>
          </p:cNvPr>
          <p:cNvSpPr txBox="1"/>
          <p:nvPr/>
        </p:nvSpPr>
        <p:spPr>
          <a:xfrm>
            <a:off x="8378505" y="2817604"/>
            <a:ext cx="1695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+mj-lt"/>
                <a:cs typeface="Times New Roman" pitchFamily="18" charset="0"/>
              </a:rPr>
              <a:t>3 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chục</a:t>
            </a:r>
            <a:r>
              <a:rPr lang="en-US" sz="2800" b="1" dirty="0">
                <a:latin typeface="+mj-lt"/>
                <a:cs typeface="Times New Roman" pitchFamily="18" charset="0"/>
              </a:rPr>
              <a:t> </a:t>
            </a: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74697BAA-35C1-4DB5-89CD-C6E840EF8B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7456" y="3661295"/>
            <a:ext cx="4091854" cy="439679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62DE6C0B-58B4-4D38-AB4C-940E1BE104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7456" y="4141469"/>
            <a:ext cx="4091854" cy="439679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A82060F5-BF6F-49F1-8247-BE9FBB2A06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7456" y="4672355"/>
            <a:ext cx="4091854" cy="439679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51EEAC60-2535-42CE-A092-087098E3B4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7456" y="5180039"/>
            <a:ext cx="4091854" cy="439679"/>
          </a:xfrm>
          <a:prstGeom prst="rect">
            <a:avLst/>
          </a:prstGeom>
        </p:spPr>
      </p:pic>
      <p:sp>
        <p:nvSpPr>
          <p:cNvPr id="18" name="TextBox 26">
            <a:extLst>
              <a:ext uri="{FF2B5EF4-FFF2-40B4-BE49-F238E27FC236}">
                <a16:creationId xmlns:a16="http://schemas.microsoft.com/office/drawing/2014/main" id="{6A7E27FD-3DE3-4772-92DE-E8FB23C95A35}"/>
              </a:ext>
            </a:extLst>
          </p:cNvPr>
          <p:cNvSpPr txBox="1"/>
          <p:nvPr/>
        </p:nvSpPr>
        <p:spPr>
          <a:xfrm>
            <a:off x="1575426" y="5687723"/>
            <a:ext cx="29495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+mj-lt"/>
                <a:cs typeface="Times New Roman" pitchFamily="18" charset="0"/>
              </a:rPr>
              <a:t>40 </a:t>
            </a:r>
          </a:p>
          <a:p>
            <a:pPr algn="ctr"/>
            <a:r>
              <a:rPr lang="en-US" sz="2800" b="1" dirty="0" err="1">
                <a:latin typeface="+mj-lt"/>
                <a:cs typeface="Times New Roman" pitchFamily="18" charset="0"/>
              </a:rPr>
              <a:t>bốn</a:t>
            </a:r>
            <a:r>
              <a:rPr lang="en-US" sz="2800" b="1" dirty="0"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mươi</a:t>
            </a:r>
            <a:endParaRPr lang="en-US" sz="2800" b="1" dirty="0">
              <a:latin typeface="+mj-lt"/>
              <a:cs typeface="Times New Roman" pitchFamily="18" charset="0"/>
            </a:endParaRPr>
          </a:p>
        </p:txBody>
      </p:sp>
      <p:sp>
        <p:nvSpPr>
          <p:cNvPr id="19" name="Arrow: Right 25">
            <a:extLst>
              <a:ext uri="{FF2B5EF4-FFF2-40B4-BE49-F238E27FC236}">
                <a16:creationId xmlns:a16="http://schemas.microsoft.com/office/drawing/2014/main" id="{A7FFAB7B-93AE-46A3-84C6-ADB3A70A3E20}"/>
              </a:ext>
            </a:extLst>
          </p:cNvPr>
          <p:cNvSpPr/>
          <p:nvPr/>
        </p:nvSpPr>
        <p:spPr>
          <a:xfrm>
            <a:off x="6096000" y="4443590"/>
            <a:ext cx="564874" cy="37594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14081280-D85B-49C1-B6BB-49281B687B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6649" y="3549162"/>
            <a:ext cx="3486150" cy="592307"/>
          </a:xfrm>
          <a:prstGeom prst="rect">
            <a:avLst/>
          </a:prstGeom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id="{8FEC5F0F-A9BA-4696-A11E-F46670EB32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6649" y="4156084"/>
            <a:ext cx="3486150" cy="592307"/>
          </a:xfrm>
          <a:prstGeom prst="rect">
            <a:avLst/>
          </a:prstGeom>
        </p:spPr>
      </p:pic>
      <p:pic>
        <p:nvPicPr>
          <p:cNvPr id="22" name="Hình ảnh 21">
            <a:extLst>
              <a:ext uri="{FF2B5EF4-FFF2-40B4-BE49-F238E27FC236}">
                <a16:creationId xmlns:a16="http://schemas.microsoft.com/office/drawing/2014/main" id="{03310A9D-2AD2-432A-A181-F5F6DDF5B6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3052" y="4733776"/>
            <a:ext cx="3486150" cy="592307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D2ADDFBA-C809-4E72-AA73-C3FA9996C0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3052" y="5335470"/>
            <a:ext cx="3486150" cy="592307"/>
          </a:xfrm>
          <a:prstGeom prst="rect">
            <a:avLst/>
          </a:prstGeom>
        </p:spPr>
      </p:pic>
      <p:sp>
        <p:nvSpPr>
          <p:cNvPr id="24" name="TextBox 27">
            <a:extLst>
              <a:ext uri="{FF2B5EF4-FFF2-40B4-BE49-F238E27FC236}">
                <a16:creationId xmlns:a16="http://schemas.microsoft.com/office/drawing/2014/main" id="{126025E1-BF1E-489E-A36F-D4D394D3080B}"/>
              </a:ext>
            </a:extLst>
          </p:cNvPr>
          <p:cNvSpPr txBox="1"/>
          <p:nvPr/>
        </p:nvSpPr>
        <p:spPr>
          <a:xfrm>
            <a:off x="8378505" y="5927777"/>
            <a:ext cx="19016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+mj-lt"/>
                <a:cs typeface="Times New Roman" pitchFamily="18" charset="0"/>
              </a:rPr>
              <a:t>4 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chục</a:t>
            </a:r>
            <a:r>
              <a:rPr lang="en-US" sz="2800" b="1" dirty="0">
                <a:latin typeface="+mj-lt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29906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8" grpId="0"/>
      <p:bldP spid="19" grpId="0" animBg="1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图片 7" descr="572005ec0a0c4">
            <a:extLst>
              <a:ext uri="{FF2B5EF4-FFF2-40B4-BE49-F238E27FC236}">
                <a16:creationId xmlns:a16="http://schemas.microsoft.com/office/drawing/2014/main" id="{6F79773A-EA2E-4997-81A7-EEEB6B6713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10210824" y="632582"/>
            <a:ext cx="1491029" cy="1001843"/>
          </a:xfrm>
          <a:prstGeom prst="rect">
            <a:avLst/>
          </a:prstGeom>
        </p:spPr>
      </p:pic>
      <p:grpSp>
        <p:nvGrpSpPr>
          <p:cNvPr id="4" name="Group 4">
            <a:extLst>
              <a:ext uri="{FF2B5EF4-FFF2-40B4-BE49-F238E27FC236}">
                <a16:creationId xmlns:a16="http://schemas.microsoft.com/office/drawing/2014/main" id="{6D7CD9B5-DFF6-4E10-AEEC-F35788058EA2}"/>
              </a:ext>
            </a:extLst>
          </p:cNvPr>
          <p:cNvGrpSpPr/>
          <p:nvPr/>
        </p:nvGrpSpPr>
        <p:grpSpPr>
          <a:xfrm>
            <a:off x="1015348" y="724627"/>
            <a:ext cx="907167" cy="937052"/>
            <a:chOff x="999409" y="604864"/>
            <a:chExt cx="1115878" cy="1100380"/>
          </a:xfrm>
        </p:grpSpPr>
        <p:sp>
          <p:nvSpPr>
            <p:cNvPr id="5" name="Sun 5">
              <a:extLst>
                <a:ext uri="{FF2B5EF4-FFF2-40B4-BE49-F238E27FC236}">
                  <a16:creationId xmlns:a16="http://schemas.microsoft.com/office/drawing/2014/main" id="{0FA0CF64-0DA1-472D-9D6B-07FC66FCDE43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E7B51AC0-20BE-423F-95C5-B45AE052A6EC}"/>
                </a:ext>
              </a:extLst>
            </p:cNvPr>
            <p:cNvSpPr/>
            <p:nvPr/>
          </p:nvSpPr>
          <p:spPr>
            <a:xfrm>
              <a:off x="1306304" y="818045"/>
              <a:ext cx="564577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1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AECD9524-ADC8-4B25-80E0-38DEDC3E4437}"/>
              </a:ext>
            </a:extLst>
          </p:cNvPr>
          <p:cNvSpPr/>
          <p:nvPr/>
        </p:nvSpPr>
        <p:spPr>
          <a:xfrm>
            <a:off x="1922516" y="853579"/>
            <a:ext cx="799733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a)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mấy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chục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que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DFDE5521-C712-42DA-8A08-4B181A09AA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6885" y="1634425"/>
            <a:ext cx="4645626" cy="1264898"/>
          </a:xfrm>
          <a:prstGeom prst="rect">
            <a:avLst/>
          </a:prstGeom>
        </p:spPr>
      </p:pic>
      <p:sp>
        <p:nvSpPr>
          <p:cNvPr id="11" name="TextBox 2">
            <a:extLst>
              <a:ext uri="{FF2B5EF4-FFF2-40B4-BE49-F238E27FC236}">
                <a16:creationId xmlns:a16="http://schemas.microsoft.com/office/drawing/2014/main" id="{F42E09DE-1811-41D1-8BC9-338FBC664BD5}"/>
              </a:ext>
            </a:extLst>
          </p:cNvPr>
          <p:cNvSpPr txBox="1"/>
          <p:nvPr/>
        </p:nvSpPr>
        <p:spPr>
          <a:xfrm>
            <a:off x="3422213" y="3015579"/>
            <a:ext cx="69768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UTM Avo (Thân)"/>
              </a:rPr>
              <a:t>Có</a:t>
            </a:r>
            <a:r>
              <a:rPr lang="en-US" sz="3200" dirty="0">
                <a:latin typeface="UTM Avo (Thân)"/>
              </a:rPr>
              <a:t> </a:t>
            </a:r>
            <a:r>
              <a:rPr lang="en-US" sz="3200" dirty="0" err="1">
                <a:latin typeface="UTM Avo (Thân)"/>
              </a:rPr>
              <a:t>tất</a:t>
            </a:r>
            <a:r>
              <a:rPr lang="en-US" sz="3200" dirty="0">
                <a:latin typeface="UTM Avo (Thân)"/>
              </a:rPr>
              <a:t> </a:t>
            </a:r>
            <a:r>
              <a:rPr lang="en-US" sz="3200" dirty="0" err="1">
                <a:latin typeface="UTM Avo (Thân)"/>
              </a:rPr>
              <a:t>cả</a:t>
            </a:r>
            <a:r>
              <a:rPr lang="en-US" sz="3200" dirty="0">
                <a:latin typeface="UTM Avo (Thân)"/>
              </a:rPr>
              <a:t> …… </a:t>
            </a:r>
            <a:r>
              <a:rPr lang="en-US" sz="3200" dirty="0" err="1">
                <a:latin typeface="UTM Avo (Thân)"/>
              </a:rPr>
              <a:t>chục</a:t>
            </a:r>
            <a:r>
              <a:rPr lang="en-US" sz="3200" dirty="0">
                <a:latin typeface="UTM Avo (Thân)"/>
              </a:rPr>
              <a:t> que </a:t>
            </a:r>
            <a:r>
              <a:rPr lang="en-US" sz="3200" dirty="0" err="1">
                <a:latin typeface="UTM Avo (Thân)"/>
              </a:rPr>
              <a:t>tính</a:t>
            </a:r>
            <a:endParaRPr lang="en-US" sz="3200" dirty="0">
              <a:latin typeface="UTM Avo (Thân)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BAD3B257-554E-49B4-97F3-C12D929F23B8}"/>
              </a:ext>
            </a:extLst>
          </p:cNvPr>
          <p:cNvSpPr/>
          <p:nvPr/>
        </p:nvSpPr>
        <p:spPr>
          <a:xfrm>
            <a:off x="5261405" y="2964912"/>
            <a:ext cx="1362149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UTM Avo (Thân)"/>
              </a:rPr>
              <a:t>6</a:t>
            </a:r>
          </a:p>
        </p:txBody>
      </p:sp>
      <p:sp>
        <p:nvSpPr>
          <p:cNvPr id="13" name="Rounded Rectangle 5">
            <a:extLst>
              <a:ext uri="{FF2B5EF4-FFF2-40B4-BE49-F238E27FC236}">
                <a16:creationId xmlns:a16="http://schemas.microsoft.com/office/drawing/2014/main" id="{99F504B6-861B-49ED-8C3E-7FA4A8A0C838}"/>
              </a:ext>
            </a:extLst>
          </p:cNvPr>
          <p:cNvSpPr/>
          <p:nvPr/>
        </p:nvSpPr>
        <p:spPr>
          <a:xfrm>
            <a:off x="1901929" y="3678202"/>
            <a:ext cx="799733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b)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mấy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chục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bát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TextBox 2">
            <a:extLst>
              <a:ext uri="{FF2B5EF4-FFF2-40B4-BE49-F238E27FC236}">
                <a16:creationId xmlns:a16="http://schemas.microsoft.com/office/drawing/2014/main" id="{95A44612-8C21-4233-8916-64A7A030C8FE}"/>
              </a:ext>
            </a:extLst>
          </p:cNvPr>
          <p:cNvSpPr txBox="1"/>
          <p:nvPr/>
        </p:nvSpPr>
        <p:spPr>
          <a:xfrm>
            <a:off x="3671595" y="5967160"/>
            <a:ext cx="69768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UTM Avo (Thân)"/>
              </a:rPr>
              <a:t>Có</a:t>
            </a:r>
            <a:r>
              <a:rPr lang="en-US" sz="3200" dirty="0">
                <a:latin typeface="UTM Avo (Thân)"/>
              </a:rPr>
              <a:t> </a:t>
            </a:r>
            <a:r>
              <a:rPr lang="en-US" sz="3200" dirty="0" err="1">
                <a:latin typeface="UTM Avo (Thân)"/>
              </a:rPr>
              <a:t>tất</a:t>
            </a:r>
            <a:r>
              <a:rPr lang="en-US" sz="3200" dirty="0">
                <a:latin typeface="UTM Avo (Thân)"/>
              </a:rPr>
              <a:t> </a:t>
            </a:r>
            <a:r>
              <a:rPr lang="en-US" sz="3200" dirty="0" err="1">
                <a:latin typeface="UTM Avo (Thân)"/>
              </a:rPr>
              <a:t>cả</a:t>
            </a:r>
            <a:r>
              <a:rPr lang="en-US" sz="3200" dirty="0">
                <a:latin typeface="UTM Avo (Thân)"/>
              </a:rPr>
              <a:t> …… </a:t>
            </a:r>
            <a:r>
              <a:rPr lang="en-US" sz="3200" dirty="0" err="1">
                <a:latin typeface="UTM Avo (Thân)"/>
              </a:rPr>
              <a:t>chục</a:t>
            </a:r>
            <a:r>
              <a:rPr lang="en-US" sz="3200" dirty="0">
                <a:latin typeface="UTM Avo (Thân)"/>
              </a:rPr>
              <a:t> </a:t>
            </a:r>
            <a:r>
              <a:rPr lang="en-US" sz="3200" dirty="0" err="1">
                <a:latin typeface="UTM Avo (Thân)"/>
              </a:rPr>
              <a:t>cái</a:t>
            </a:r>
            <a:r>
              <a:rPr lang="en-US" sz="3200" dirty="0">
                <a:latin typeface="UTM Avo (Thân)"/>
              </a:rPr>
              <a:t> </a:t>
            </a:r>
            <a:r>
              <a:rPr lang="en-US" sz="3200" dirty="0" err="1">
                <a:latin typeface="UTM Avo (Thân)"/>
              </a:rPr>
              <a:t>bát</a:t>
            </a:r>
            <a:endParaRPr lang="en-US" sz="3200" dirty="0">
              <a:latin typeface="UTM Avo (Thân)"/>
            </a:endParaRP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938F9B04-3345-4EBD-B3DE-D5F74A3F15F6}"/>
              </a:ext>
            </a:extLst>
          </p:cNvPr>
          <p:cNvSpPr/>
          <p:nvPr/>
        </p:nvSpPr>
        <p:spPr>
          <a:xfrm>
            <a:off x="5548496" y="5894489"/>
            <a:ext cx="1362149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UTM Avo (Thân)"/>
              </a:rPr>
              <a:t>8</a:t>
            </a:r>
          </a:p>
        </p:txBody>
      </p:sp>
      <p:pic>
        <p:nvPicPr>
          <p:cNvPr id="16" name="Picture 1">
            <a:extLst>
              <a:ext uri="{FF2B5EF4-FFF2-40B4-BE49-F238E27FC236}">
                <a16:creationId xmlns:a16="http://schemas.microsoft.com/office/drawing/2014/main" id="{3BADA6CC-6C37-4C0F-8382-1193299234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55" t="58251" r="10682" b="7814"/>
          <a:stretch/>
        </p:blipFill>
        <p:spPr>
          <a:xfrm>
            <a:off x="2736376" y="4738376"/>
            <a:ext cx="6719247" cy="125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366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/>
      <p:bldP spid="14" grpId="0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图片 7" descr="572005ec0a0c4">
            <a:extLst>
              <a:ext uri="{FF2B5EF4-FFF2-40B4-BE49-F238E27FC236}">
                <a16:creationId xmlns:a16="http://schemas.microsoft.com/office/drawing/2014/main" id="{080311F3-EB38-40B5-81E3-CB805A5625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10210824" y="632582"/>
            <a:ext cx="1491029" cy="1001843"/>
          </a:xfrm>
          <a:prstGeom prst="rect">
            <a:avLst/>
          </a:prstGeom>
        </p:spPr>
      </p:pic>
      <p:grpSp>
        <p:nvGrpSpPr>
          <p:cNvPr id="4" name="Group 4">
            <a:extLst>
              <a:ext uri="{FF2B5EF4-FFF2-40B4-BE49-F238E27FC236}">
                <a16:creationId xmlns:a16="http://schemas.microsoft.com/office/drawing/2014/main" id="{C6DEBDDA-B0DE-436F-923A-F0386A7A8138}"/>
              </a:ext>
            </a:extLst>
          </p:cNvPr>
          <p:cNvGrpSpPr/>
          <p:nvPr/>
        </p:nvGrpSpPr>
        <p:grpSpPr>
          <a:xfrm>
            <a:off x="1015348" y="724627"/>
            <a:ext cx="907167" cy="937052"/>
            <a:chOff x="999409" y="604864"/>
            <a:chExt cx="1115878" cy="1100380"/>
          </a:xfrm>
        </p:grpSpPr>
        <p:sp>
          <p:nvSpPr>
            <p:cNvPr id="5" name="Sun 5">
              <a:extLst>
                <a:ext uri="{FF2B5EF4-FFF2-40B4-BE49-F238E27FC236}">
                  <a16:creationId xmlns:a16="http://schemas.microsoft.com/office/drawing/2014/main" id="{414746A9-9F3F-4DB0-932A-316897D45118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8B2FDD25-34A7-4A42-9E70-3C9CD27AC663}"/>
                </a:ext>
              </a:extLst>
            </p:cNvPr>
            <p:cNvSpPr/>
            <p:nvPr/>
          </p:nvSpPr>
          <p:spPr>
            <a:xfrm>
              <a:off x="1283348" y="788218"/>
              <a:ext cx="611443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2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Rounded Rectangle 5">
            <a:extLst>
              <a:ext uri="{FF2B5EF4-FFF2-40B4-BE49-F238E27FC236}">
                <a16:creationId xmlns:a16="http://schemas.microsoft.com/office/drawing/2014/main" id="{7DBE9AA9-41AA-4C6D-8798-FED21FBE8D7D}"/>
              </a:ext>
            </a:extLst>
          </p:cNvPr>
          <p:cNvSpPr/>
          <p:nvPr/>
        </p:nvSpPr>
        <p:spPr>
          <a:xfrm>
            <a:off x="1922516" y="853579"/>
            <a:ext cx="799733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28" name="Picture 3">
            <a:extLst>
              <a:ext uri="{FF2B5EF4-FFF2-40B4-BE49-F238E27FC236}">
                <a16:creationId xmlns:a16="http://schemas.microsoft.com/office/drawing/2014/main" id="{F76364B7-B94F-4D98-BD5F-36577E0A4F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147" b="92971" l="79142" r="92891">
                        <a14:foregroundMark x1="80416" y1="38776" x2="81288" y2="41497"/>
                        <a14:foregroundMark x1="81154" y1="37188" x2="82160" y2="37188"/>
                        <a14:foregroundMark x1="87793" y1="35374" x2="88129" y2="36961"/>
                        <a14:foregroundMark x1="81556" y1="52381" x2="84574" y2="63492"/>
                        <a14:foregroundMark x1="79142" y1="37868" x2="79142" y2="37868"/>
                        <a14:foregroundMark x1="79142" y1="39002" x2="81422" y2="3877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32" t="34081" r="5440"/>
          <a:stretch/>
        </p:blipFill>
        <p:spPr>
          <a:xfrm>
            <a:off x="9853788" y="4221224"/>
            <a:ext cx="1748661" cy="2534653"/>
          </a:xfrm>
          <a:prstGeom prst="rect">
            <a:avLst/>
          </a:prstGeom>
        </p:spPr>
      </p:pic>
      <p:grpSp>
        <p:nvGrpSpPr>
          <p:cNvPr id="44" name="Nhóm 43">
            <a:extLst>
              <a:ext uri="{FF2B5EF4-FFF2-40B4-BE49-F238E27FC236}">
                <a16:creationId xmlns:a16="http://schemas.microsoft.com/office/drawing/2014/main" id="{60859135-B833-4FB7-96D0-1E127A440461}"/>
              </a:ext>
            </a:extLst>
          </p:cNvPr>
          <p:cNvGrpSpPr/>
          <p:nvPr/>
        </p:nvGrpSpPr>
        <p:grpSpPr>
          <a:xfrm>
            <a:off x="1532330" y="3136146"/>
            <a:ext cx="7462524" cy="664369"/>
            <a:chOff x="1468932" y="2931535"/>
            <a:chExt cx="7462524" cy="664369"/>
          </a:xfrm>
        </p:grpSpPr>
        <p:sp>
          <p:nvSpPr>
            <p:cNvPr id="29" name="Hình chữ nhật 28">
              <a:extLst>
                <a:ext uri="{FF2B5EF4-FFF2-40B4-BE49-F238E27FC236}">
                  <a16:creationId xmlns:a16="http://schemas.microsoft.com/office/drawing/2014/main" id="{9221DA8F-9BBA-44E3-9068-F84297F9CEEC}"/>
                </a:ext>
              </a:extLst>
            </p:cNvPr>
            <p:cNvSpPr/>
            <p:nvPr/>
          </p:nvSpPr>
          <p:spPr>
            <a:xfrm>
              <a:off x="1773382" y="2964873"/>
              <a:ext cx="762000" cy="614362"/>
            </a:xfrm>
            <a:prstGeom prst="rect">
              <a:avLst/>
            </a:prstGeom>
            <a:noFill/>
            <a:ln w="28575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Hình chữ nhật 29">
              <a:extLst>
                <a:ext uri="{FF2B5EF4-FFF2-40B4-BE49-F238E27FC236}">
                  <a16:creationId xmlns:a16="http://schemas.microsoft.com/office/drawing/2014/main" id="{4A7AA09B-0376-47B5-B12F-992330D14525}"/>
                </a:ext>
              </a:extLst>
            </p:cNvPr>
            <p:cNvSpPr/>
            <p:nvPr/>
          </p:nvSpPr>
          <p:spPr>
            <a:xfrm>
              <a:off x="2535382" y="2964873"/>
              <a:ext cx="762000" cy="614362"/>
            </a:xfrm>
            <a:prstGeom prst="rect">
              <a:avLst/>
            </a:prstGeom>
            <a:noFill/>
            <a:ln w="28575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Hình chữ nhật 30">
              <a:extLst>
                <a:ext uri="{FF2B5EF4-FFF2-40B4-BE49-F238E27FC236}">
                  <a16:creationId xmlns:a16="http://schemas.microsoft.com/office/drawing/2014/main" id="{C5B672C4-2FB5-46DA-8A63-72C5500B2C88}"/>
                </a:ext>
              </a:extLst>
            </p:cNvPr>
            <p:cNvSpPr/>
            <p:nvPr/>
          </p:nvSpPr>
          <p:spPr>
            <a:xfrm>
              <a:off x="3297382" y="2964873"/>
              <a:ext cx="762000" cy="614362"/>
            </a:xfrm>
            <a:prstGeom prst="rect">
              <a:avLst/>
            </a:prstGeom>
            <a:noFill/>
            <a:ln w="28575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Hình chữ nhật 31">
              <a:extLst>
                <a:ext uri="{FF2B5EF4-FFF2-40B4-BE49-F238E27FC236}">
                  <a16:creationId xmlns:a16="http://schemas.microsoft.com/office/drawing/2014/main" id="{ACF22EB3-8DC0-4297-99D4-D66657B6C0C1}"/>
                </a:ext>
              </a:extLst>
            </p:cNvPr>
            <p:cNvSpPr/>
            <p:nvPr/>
          </p:nvSpPr>
          <p:spPr>
            <a:xfrm>
              <a:off x="4059382" y="2964873"/>
              <a:ext cx="762000" cy="614362"/>
            </a:xfrm>
            <a:prstGeom prst="rect">
              <a:avLst/>
            </a:prstGeom>
            <a:noFill/>
            <a:ln w="28575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Hình chữ nhật 32">
              <a:extLst>
                <a:ext uri="{FF2B5EF4-FFF2-40B4-BE49-F238E27FC236}">
                  <a16:creationId xmlns:a16="http://schemas.microsoft.com/office/drawing/2014/main" id="{DA733DE9-F617-4307-AF96-138E935A51C8}"/>
                </a:ext>
              </a:extLst>
            </p:cNvPr>
            <p:cNvSpPr/>
            <p:nvPr/>
          </p:nvSpPr>
          <p:spPr>
            <a:xfrm>
              <a:off x="4821382" y="2964873"/>
              <a:ext cx="762000" cy="614362"/>
            </a:xfrm>
            <a:prstGeom prst="rect">
              <a:avLst/>
            </a:prstGeom>
            <a:noFill/>
            <a:ln w="28575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Hình chữ nhật 33">
              <a:extLst>
                <a:ext uri="{FF2B5EF4-FFF2-40B4-BE49-F238E27FC236}">
                  <a16:creationId xmlns:a16="http://schemas.microsoft.com/office/drawing/2014/main" id="{8C1206DE-B71A-42CD-A493-738BC0DAAC32}"/>
                </a:ext>
              </a:extLst>
            </p:cNvPr>
            <p:cNvSpPr/>
            <p:nvPr/>
          </p:nvSpPr>
          <p:spPr>
            <a:xfrm>
              <a:off x="5583382" y="2964873"/>
              <a:ext cx="762000" cy="614362"/>
            </a:xfrm>
            <a:prstGeom prst="rect">
              <a:avLst/>
            </a:prstGeom>
            <a:noFill/>
            <a:ln w="28575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Hình chữ nhật 34">
              <a:extLst>
                <a:ext uri="{FF2B5EF4-FFF2-40B4-BE49-F238E27FC236}">
                  <a16:creationId xmlns:a16="http://schemas.microsoft.com/office/drawing/2014/main" id="{3D137D3A-CBBA-4D61-B558-4F138C028147}"/>
                </a:ext>
              </a:extLst>
            </p:cNvPr>
            <p:cNvSpPr/>
            <p:nvPr/>
          </p:nvSpPr>
          <p:spPr>
            <a:xfrm>
              <a:off x="6345382" y="2964873"/>
              <a:ext cx="762000" cy="614362"/>
            </a:xfrm>
            <a:prstGeom prst="rect">
              <a:avLst/>
            </a:prstGeom>
            <a:noFill/>
            <a:ln w="28575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Hình chữ nhật 35">
              <a:extLst>
                <a:ext uri="{FF2B5EF4-FFF2-40B4-BE49-F238E27FC236}">
                  <a16:creationId xmlns:a16="http://schemas.microsoft.com/office/drawing/2014/main" id="{4C406EAC-A9F9-47C3-9F99-CF3BCECABA9F}"/>
                </a:ext>
              </a:extLst>
            </p:cNvPr>
            <p:cNvSpPr/>
            <p:nvPr/>
          </p:nvSpPr>
          <p:spPr>
            <a:xfrm>
              <a:off x="7107382" y="2964873"/>
              <a:ext cx="762000" cy="614362"/>
            </a:xfrm>
            <a:prstGeom prst="rect">
              <a:avLst/>
            </a:prstGeom>
            <a:noFill/>
            <a:ln w="28575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Hình chữ nhật 36">
              <a:extLst>
                <a:ext uri="{FF2B5EF4-FFF2-40B4-BE49-F238E27FC236}">
                  <a16:creationId xmlns:a16="http://schemas.microsoft.com/office/drawing/2014/main" id="{9B80DADC-96A2-4DE2-8A9F-17594372C9C8}"/>
                </a:ext>
              </a:extLst>
            </p:cNvPr>
            <p:cNvSpPr/>
            <p:nvPr/>
          </p:nvSpPr>
          <p:spPr>
            <a:xfrm>
              <a:off x="7869382" y="2964873"/>
              <a:ext cx="762000" cy="614362"/>
            </a:xfrm>
            <a:prstGeom prst="rect">
              <a:avLst/>
            </a:prstGeom>
            <a:noFill/>
            <a:ln w="28575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">
              <a:extLst>
                <a:ext uri="{FF2B5EF4-FFF2-40B4-BE49-F238E27FC236}">
                  <a16:creationId xmlns:a16="http://schemas.microsoft.com/office/drawing/2014/main" id="{F68F5CD3-2F99-4587-8BE8-DF7DF90E8539}"/>
                </a:ext>
              </a:extLst>
            </p:cNvPr>
            <p:cNvSpPr/>
            <p:nvPr/>
          </p:nvSpPr>
          <p:spPr>
            <a:xfrm>
              <a:off x="1468932" y="2931535"/>
              <a:ext cx="1362149" cy="6477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UTM Avo (Thân)"/>
                </a:rPr>
                <a:t>10</a:t>
              </a:r>
            </a:p>
          </p:txBody>
        </p:sp>
        <p:sp>
          <p:nvSpPr>
            <p:cNvPr id="40" name="Rectangle 3">
              <a:extLst>
                <a:ext uri="{FF2B5EF4-FFF2-40B4-BE49-F238E27FC236}">
                  <a16:creationId xmlns:a16="http://schemas.microsoft.com/office/drawing/2014/main" id="{98F8CF76-9B55-4397-B2B6-ADFACD1BD9A5}"/>
                </a:ext>
              </a:extLst>
            </p:cNvPr>
            <p:cNvSpPr/>
            <p:nvPr/>
          </p:nvSpPr>
          <p:spPr>
            <a:xfrm>
              <a:off x="2981252" y="2948204"/>
              <a:ext cx="1362149" cy="6477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UTM Avo (Thân)"/>
                </a:rPr>
                <a:t>30</a:t>
              </a:r>
            </a:p>
          </p:txBody>
        </p:sp>
        <p:sp>
          <p:nvSpPr>
            <p:cNvPr id="41" name="Rectangle 3">
              <a:extLst>
                <a:ext uri="{FF2B5EF4-FFF2-40B4-BE49-F238E27FC236}">
                  <a16:creationId xmlns:a16="http://schemas.microsoft.com/office/drawing/2014/main" id="{045DF04A-4BBE-4C63-8760-BC53625CE95D}"/>
                </a:ext>
              </a:extLst>
            </p:cNvPr>
            <p:cNvSpPr/>
            <p:nvPr/>
          </p:nvSpPr>
          <p:spPr>
            <a:xfrm>
              <a:off x="6008471" y="2931535"/>
              <a:ext cx="1362149" cy="6477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UTM Avo (Thân)"/>
                </a:rPr>
                <a:t>70</a:t>
              </a:r>
            </a:p>
          </p:txBody>
        </p:sp>
        <p:sp>
          <p:nvSpPr>
            <p:cNvPr id="42" name="Rectangle 3">
              <a:extLst>
                <a:ext uri="{FF2B5EF4-FFF2-40B4-BE49-F238E27FC236}">
                  <a16:creationId xmlns:a16="http://schemas.microsoft.com/office/drawing/2014/main" id="{F4BD60E9-EE61-459F-9C2E-089FB208DD44}"/>
                </a:ext>
              </a:extLst>
            </p:cNvPr>
            <p:cNvSpPr/>
            <p:nvPr/>
          </p:nvSpPr>
          <p:spPr>
            <a:xfrm>
              <a:off x="7569307" y="2931535"/>
              <a:ext cx="1362149" cy="6477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UTM Avo (Thân)"/>
                </a:rPr>
                <a:t>90</a:t>
              </a:r>
            </a:p>
          </p:txBody>
        </p:sp>
      </p:grpSp>
      <p:sp>
        <p:nvSpPr>
          <p:cNvPr id="45" name="Rounded Rectangle 5">
            <a:extLst>
              <a:ext uri="{FF2B5EF4-FFF2-40B4-BE49-F238E27FC236}">
                <a16:creationId xmlns:a16="http://schemas.microsoft.com/office/drawing/2014/main" id="{C550921D-1401-498C-8444-CEFB9A0FEE16}"/>
              </a:ext>
            </a:extLst>
          </p:cNvPr>
          <p:cNvSpPr/>
          <p:nvPr/>
        </p:nvSpPr>
        <p:spPr>
          <a:xfrm>
            <a:off x="2744576" y="3206545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6" name="Rounded Rectangle 5">
            <a:extLst>
              <a:ext uri="{FF2B5EF4-FFF2-40B4-BE49-F238E27FC236}">
                <a16:creationId xmlns:a16="http://schemas.microsoft.com/office/drawing/2014/main" id="{F38D541D-1F24-45E5-A076-DC2FE714ADDF}"/>
              </a:ext>
            </a:extLst>
          </p:cNvPr>
          <p:cNvSpPr/>
          <p:nvPr/>
        </p:nvSpPr>
        <p:spPr>
          <a:xfrm>
            <a:off x="2611201" y="3194969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47" name="Rounded Rectangle 5">
            <a:extLst>
              <a:ext uri="{FF2B5EF4-FFF2-40B4-BE49-F238E27FC236}">
                <a16:creationId xmlns:a16="http://schemas.microsoft.com/office/drawing/2014/main" id="{78C98E29-B3DD-48C1-A903-023238F76145}"/>
              </a:ext>
            </a:extLst>
          </p:cNvPr>
          <p:cNvSpPr/>
          <p:nvPr/>
        </p:nvSpPr>
        <p:spPr>
          <a:xfrm>
            <a:off x="4285987" y="3183847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8" name="Rounded Rectangle 5">
            <a:extLst>
              <a:ext uri="{FF2B5EF4-FFF2-40B4-BE49-F238E27FC236}">
                <a16:creationId xmlns:a16="http://schemas.microsoft.com/office/drawing/2014/main" id="{A9D74FDE-B96F-4A9A-917C-5BFD7CF7E3FF}"/>
              </a:ext>
            </a:extLst>
          </p:cNvPr>
          <p:cNvSpPr/>
          <p:nvPr/>
        </p:nvSpPr>
        <p:spPr>
          <a:xfrm>
            <a:off x="4170402" y="3194110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49" name="Rounded Rectangle 5">
            <a:extLst>
              <a:ext uri="{FF2B5EF4-FFF2-40B4-BE49-F238E27FC236}">
                <a16:creationId xmlns:a16="http://schemas.microsoft.com/office/drawing/2014/main" id="{80A95330-3F07-4976-AAAA-C011605970ED}"/>
              </a:ext>
            </a:extLst>
          </p:cNvPr>
          <p:cNvSpPr/>
          <p:nvPr/>
        </p:nvSpPr>
        <p:spPr>
          <a:xfrm>
            <a:off x="5047987" y="3178261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0" name="Rounded Rectangle 5">
            <a:extLst>
              <a:ext uri="{FF2B5EF4-FFF2-40B4-BE49-F238E27FC236}">
                <a16:creationId xmlns:a16="http://schemas.microsoft.com/office/drawing/2014/main" id="{CBF488FE-54B0-4618-BB06-5DDF2094081F}"/>
              </a:ext>
            </a:extLst>
          </p:cNvPr>
          <p:cNvSpPr/>
          <p:nvPr/>
        </p:nvSpPr>
        <p:spPr>
          <a:xfrm>
            <a:off x="4935554" y="3183863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50</a:t>
            </a:r>
          </a:p>
        </p:txBody>
      </p:sp>
      <p:sp>
        <p:nvSpPr>
          <p:cNvPr id="51" name="Rounded Rectangle 5">
            <a:extLst>
              <a:ext uri="{FF2B5EF4-FFF2-40B4-BE49-F238E27FC236}">
                <a16:creationId xmlns:a16="http://schemas.microsoft.com/office/drawing/2014/main" id="{EB8F1F78-02DA-4E84-A483-DA397347E5E9}"/>
              </a:ext>
            </a:extLst>
          </p:cNvPr>
          <p:cNvSpPr/>
          <p:nvPr/>
        </p:nvSpPr>
        <p:spPr>
          <a:xfrm>
            <a:off x="5796442" y="3178261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2" name="Rounded Rectangle 5">
            <a:extLst>
              <a:ext uri="{FF2B5EF4-FFF2-40B4-BE49-F238E27FC236}">
                <a16:creationId xmlns:a16="http://schemas.microsoft.com/office/drawing/2014/main" id="{9BE5A546-08C0-4553-8A2E-54C32604278B}"/>
              </a:ext>
            </a:extLst>
          </p:cNvPr>
          <p:cNvSpPr/>
          <p:nvPr/>
        </p:nvSpPr>
        <p:spPr>
          <a:xfrm>
            <a:off x="5684068" y="3187038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60</a:t>
            </a:r>
          </a:p>
        </p:txBody>
      </p:sp>
      <p:sp>
        <p:nvSpPr>
          <p:cNvPr id="53" name="Rounded Rectangle 5">
            <a:extLst>
              <a:ext uri="{FF2B5EF4-FFF2-40B4-BE49-F238E27FC236}">
                <a16:creationId xmlns:a16="http://schemas.microsoft.com/office/drawing/2014/main" id="{8A831348-E6DC-4E21-822A-A48EED3EFC1B}"/>
              </a:ext>
            </a:extLst>
          </p:cNvPr>
          <p:cNvSpPr/>
          <p:nvPr/>
        </p:nvSpPr>
        <p:spPr>
          <a:xfrm>
            <a:off x="7317702" y="3178261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4" name="Rounded Rectangle 5">
            <a:extLst>
              <a:ext uri="{FF2B5EF4-FFF2-40B4-BE49-F238E27FC236}">
                <a16:creationId xmlns:a16="http://schemas.microsoft.com/office/drawing/2014/main" id="{ADC5E6D4-42C4-49EE-B91A-0134F2FA005E}"/>
              </a:ext>
            </a:extLst>
          </p:cNvPr>
          <p:cNvSpPr/>
          <p:nvPr/>
        </p:nvSpPr>
        <p:spPr>
          <a:xfrm>
            <a:off x="7215702" y="3206545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80</a:t>
            </a:r>
          </a:p>
        </p:txBody>
      </p:sp>
      <p:sp>
        <p:nvSpPr>
          <p:cNvPr id="55" name="Bong bóng Lời nói: Hình bầu dục 54">
            <a:extLst>
              <a:ext uri="{FF2B5EF4-FFF2-40B4-BE49-F238E27FC236}">
                <a16:creationId xmlns:a16="http://schemas.microsoft.com/office/drawing/2014/main" id="{31C0330A-10B9-410E-B467-48C4EA7029F4}"/>
              </a:ext>
            </a:extLst>
          </p:cNvPr>
          <p:cNvSpPr/>
          <p:nvPr/>
        </p:nvSpPr>
        <p:spPr>
          <a:xfrm>
            <a:off x="8994854" y="2313446"/>
            <a:ext cx="2431939" cy="1382778"/>
          </a:xfrm>
          <a:prstGeom prst="wedgeEllipseCallout">
            <a:avLst>
              <a:gd name="adj1" fmla="val 17318"/>
              <a:gd name="adj2" fmla="val 7742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1"/>
                </a:solidFill>
                <a:latin typeface="UTM avo"/>
              </a:rPr>
              <a:t>Các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số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10, 20, …, 90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là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các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số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tròn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chục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61328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Car">
            <a:hlinkClick r:id="" action="ppaction://media"/>
            <a:extLst>
              <a:ext uri="{FF2B5EF4-FFF2-40B4-BE49-F238E27FC236}">
                <a16:creationId xmlns:a16="http://schemas.microsoft.com/office/drawing/2014/main" id="{2EEAF14B-0D0E-41F4-BA73-617A57C067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2D980A2-E85F-45F0-AAF4-395D83599F38}"/>
              </a:ext>
            </a:extLst>
          </p:cNvPr>
          <p:cNvGrpSpPr/>
          <p:nvPr/>
        </p:nvGrpSpPr>
        <p:grpSpPr>
          <a:xfrm>
            <a:off x="0" y="0"/>
            <a:ext cx="12192000" cy="6952596"/>
            <a:chOff x="0" y="0"/>
            <a:chExt cx="12192000" cy="6952596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783D0AF-577B-4B88-B996-7D6F32C3C6BC}"/>
                </a:ext>
              </a:extLst>
            </p:cNvPr>
            <p:cNvGrpSpPr/>
            <p:nvPr/>
          </p:nvGrpSpPr>
          <p:grpSpPr>
            <a:xfrm>
              <a:off x="0" y="0"/>
              <a:ext cx="12192000" cy="6952596"/>
              <a:chOff x="0" y="20810"/>
              <a:chExt cx="12192000" cy="6911466"/>
            </a:xfrm>
          </p:grpSpPr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813F067C-90B2-48B5-954F-CF4A10A276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406" b="-1395"/>
              <a:stretch/>
            </p:blipFill>
            <p:spPr>
              <a:xfrm>
                <a:off x="0" y="20810"/>
                <a:ext cx="12192000" cy="6911466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2E54730-BF3C-4BF9-AA33-D1EE0416AC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1356750"/>
                <a:ext cx="3131844" cy="3305835"/>
              </a:xfrm>
              <a:prstGeom prst="rect">
                <a:avLst/>
              </a:prstGeom>
            </p:spPr>
          </p:pic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FF6FD20A-48C6-4E24-997C-0019EF27F072}"/>
                </a:ext>
              </a:extLst>
            </p:cNvPr>
            <p:cNvGrpSpPr/>
            <p:nvPr/>
          </p:nvGrpSpPr>
          <p:grpSpPr>
            <a:xfrm>
              <a:off x="5309234" y="2436604"/>
              <a:ext cx="2857255" cy="3183204"/>
              <a:chOff x="5309234" y="2436604"/>
              <a:chExt cx="2857255" cy="3183204"/>
            </a:xfrm>
          </p:grpSpPr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90BBA622-5D03-410B-BEA5-32AD36475C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3704" b="97603" l="9709" r="89806">
                            <a14:foregroundMark x1="10680" y1="28105" x2="10680" y2="28105"/>
                            <a14:foregroundMark x1="46602" y1="3704" x2="46602" y2="3704"/>
                            <a14:foregroundMark x1="42233" y1="96732" x2="42233" y2="96732"/>
                            <a14:foregroundMark x1="33981" y1="97603" x2="33981" y2="97603"/>
                            <a14:backgroundMark x1="17961" y1="8932" x2="17961" y2="8932"/>
                            <a14:backgroundMark x1="17476" y1="8061" x2="37379" y2="8061"/>
                            <a14:backgroundMark x1="39320" y1="8497" x2="39320" y2="8497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309234" y="2436604"/>
                <a:ext cx="2857255" cy="3183204"/>
              </a:xfrm>
              <a:prstGeom prst="rect">
                <a:avLst/>
              </a:prstGeom>
            </p:spPr>
          </p:pic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D296BA8C-35C6-4486-80A8-83379834DF09}"/>
                  </a:ext>
                </a:extLst>
              </p:cNvPr>
              <p:cNvSpPr txBox="1"/>
              <p:nvPr/>
            </p:nvSpPr>
            <p:spPr>
              <a:xfrm>
                <a:off x="5696638" y="2889991"/>
                <a:ext cx="202328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BẮT ĐẦU</a:t>
                </a:r>
              </a:p>
            </p:txBody>
          </p:sp>
        </p:grp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50CAB00E-B767-4385-87D9-6556776EA87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" r="1094"/>
          <a:stretch/>
        </p:blipFill>
        <p:spPr>
          <a:xfrm>
            <a:off x="12192000" y="0"/>
            <a:ext cx="12382500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C4F9E58-3FB4-4800-9829-2371FAC4CC0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979" y="4948945"/>
            <a:ext cx="1979255" cy="1425063"/>
          </a:xfrm>
          <a:prstGeom prst="rect">
            <a:avLst/>
          </a:prstGeom>
        </p:spPr>
      </p:pic>
      <p:pic>
        <p:nvPicPr>
          <p:cNvPr id="47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3A4924DF-D33B-4BA9-BEC4-3CB6F1A45BD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3795.8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33061" y="7080863"/>
            <a:ext cx="609600" cy="609600"/>
          </a:xfrm>
          <a:prstGeom prst="rect">
            <a:avLst/>
          </a:prstGeom>
        </p:spPr>
      </p:pic>
      <p:sp>
        <p:nvSpPr>
          <p:cNvPr id="48" name="Explosion: 8 Points 47">
            <a:extLst>
              <a:ext uri="{FF2B5EF4-FFF2-40B4-BE49-F238E27FC236}">
                <a16:creationId xmlns:a16="http://schemas.microsoft.com/office/drawing/2014/main" id="{FE813A83-9476-4EED-A598-C9B00426CC8F}"/>
              </a:ext>
            </a:extLst>
          </p:cNvPr>
          <p:cNvSpPr/>
          <p:nvPr/>
        </p:nvSpPr>
        <p:spPr>
          <a:xfrm>
            <a:off x="4802338" y="5249918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Kíttt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….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20331AC-0DD8-4F7A-9029-8166630D62EE}"/>
              </a:ext>
            </a:extLst>
          </p:cNvPr>
          <p:cNvSpPr/>
          <p:nvPr/>
        </p:nvSpPr>
        <p:spPr>
          <a:xfrm>
            <a:off x="1731233" y="10333"/>
            <a:ext cx="480259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VƯỢT CHƯỚNG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NGẠI VẬT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A13A5EE-E85B-40C6-B5D9-27F2D47D28A3}"/>
              </a:ext>
            </a:extLst>
          </p:cNvPr>
          <p:cNvSpPr/>
          <p:nvPr/>
        </p:nvSpPr>
        <p:spPr>
          <a:xfrm>
            <a:off x="816833" y="1848587"/>
            <a:ext cx="9931598" cy="276946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HƯỚNG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DẪN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Thầy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cô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bắt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đầu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trò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chơi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xe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ô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tô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tạo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hiệu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ứng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di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chuyển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đáp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án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Nếu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không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đúng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cần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hỗ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trợ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thì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nhấn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xì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trum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bay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đáp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án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xe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ô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tô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chướng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ngại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vật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biến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mất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xe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di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chuyển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tới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chướng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ngại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vật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tiếp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theo.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0E7E1E-2172-442B-9E85-920A072911E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398" y="90802"/>
            <a:ext cx="1154182" cy="5004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134DA12-DE57-4CBA-B347-4C2C2FAF7B8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481387" y="90802"/>
            <a:ext cx="1154182" cy="500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86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2.96296E-6 L 5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-4.44444E-6 L 5E-6 -0.07222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 L -1 0.00093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4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-0.98542 -0.0009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271" y="-4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08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82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236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318"/>
                            </p:stCondLst>
                            <p:childTnLst>
                              <p:par>
                                <p:cTn id="5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2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  <p:bldLst>
      <p:bldP spid="48" grpId="0" animBg="1"/>
      <p:bldP spid="48" grpId="1" animBg="1"/>
      <p:bldP spid="48" grpId="2" animBg="1"/>
      <p:bldP spid="12" grpId="0" uiExpand="1" build="allAtOnce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83076B5-E3BB-41E8-8E1C-54CE47F0F809}"/>
              </a:ext>
            </a:extLst>
          </p:cNvPr>
          <p:cNvGrpSpPr/>
          <p:nvPr/>
        </p:nvGrpSpPr>
        <p:grpSpPr>
          <a:xfrm>
            <a:off x="-33363" y="-1028"/>
            <a:ext cx="12225363" cy="7011426"/>
            <a:chOff x="-53425" y="1387764"/>
            <a:chExt cx="12282670" cy="701624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AA7F759-B2DA-499A-AEC5-559EDA3EEA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94"/>
            <a:stretch/>
          </p:blipFill>
          <p:spPr>
            <a:xfrm>
              <a:off x="-53425" y="1387764"/>
              <a:ext cx="12282670" cy="7016244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6E8A99F-E578-4D0E-A998-9750EE2A71CE}"/>
                </a:ext>
              </a:extLst>
            </p:cNvPr>
            <p:cNvSpPr/>
            <p:nvPr/>
          </p:nvSpPr>
          <p:spPr>
            <a:xfrm>
              <a:off x="5254117" y="6546056"/>
              <a:ext cx="2515574" cy="1537722"/>
            </a:xfrm>
            <a:prstGeom prst="rect">
              <a:avLst/>
            </a:prstGeom>
            <a:solidFill>
              <a:srgbClr val="F4B1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76029587-61E3-4CBD-A334-9D635C2840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68" b="91414" l="1585" r="96672">
                        <a14:foregroundMark x1="12678" y1="56566" x2="12678" y2="56566"/>
                        <a14:foregroundMark x1="8558" y1="64394" x2="8558" y2="64394"/>
                        <a14:foregroundMark x1="4913" y1="71970" x2="4913" y2="71970"/>
                        <a14:foregroundMark x1="1585" y1="74747" x2="1585" y2="74747"/>
                        <a14:foregroundMark x1="46593" y1="60354" x2="61807" y2="53283"/>
                        <a14:foregroundMark x1="66244" y1="6566" x2="66244" y2="6566"/>
                        <a14:foregroundMark x1="47227" y1="1768" x2="47227" y2="1768"/>
                        <a14:foregroundMark x1="92076" y1="58081" x2="92076" y2="58081"/>
                        <a14:foregroundMark x1="96830" y1="71717" x2="96830" y2="71717"/>
                        <a14:foregroundMark x1="56735" y1="91414" x2="56735" y2="91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533" y="5052121"/>
            <a:ext cx="2021443" cy="1268608"/>
          </a:xfrm>
          <a:prstGeom prst="rect">
            <a:avLst/>
          </a:prstGeom>
        </p:spPr>
      </p:pic>
      <p:sp>
        <p:nvSpPr>
          <p:cNvPr id="26" name="A">
            <a:extLst>
              <a:ext uri="{FF2B5EF4-FFF2-40B4-BE49-F238E27FC236}">
                <a16:creationId xmlns:a16="http://schemas.microsoft.com/office/drawing/2014/main" id="{6B729970-66D0-4D72-910C-3893A7CF492A}"/>
              </a:ext>
            </a:extLst>
          </p:cNvPr>
          <p:cNvSpPr/>
          <p:nvPr/>
        </p:nvSpPr>
        <p:spPr>
          <a:xfrm>
            <a:off x="4699652" y="2883951"/>
            <a:ext cx="275933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  <a:sym typeface="Arial"/>
              </a:rPr>
              <a:t>6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  <a:sym typeface="Arial"/>
              </a:rPr>
              <a:t>chục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Daxline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FACE407-EE3C-445C-A0B9-3E2AD3CFC6F5}"/>
              </a:ext>
            </a:extLst>
          </p:cNvPr>
          <p:cNvGrpSpPr/>
          <p:nvPr/>
        </p:nvGrpSpPr>
        <p:grpSpPr>
          <a:xfrm>
            <a:off x="12192000" y="-36261"/>
            <a:ext cx="12192000" cy="7081891"/>
            <a:chOff x="12170770" y="1"/>
            <a:chExt cx="12192000" cy="6857999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69B6843B-EF87-4F4C-9F93-BB1B81199E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70770" y="1"/>
              <a:ext cx="12192000" cy="6857999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43E5178C-AC0B-4F72-8BB7-590DCB8BD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254" b="92958" l="10000" r="90000">
                          <a14:foregroundMark x1="28621" y1="2817" x2="28621" y2="2817"/>
                          <a14:foregroundMark x1="22414" y1="2254" x2="22414" y2="2254"/>
                          <a14:foregroundMark x1="82414" y1="92958" x2="82414" y2="92958"/>
                          <a14:foregroundMark x1="14138" y1="46197" x2="14138" y2="4619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548883" y="4841187"/>
              <a:ext cx="1380953" cy="1690476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16D04B66-3230-4875-9217-E8D0E632437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979" y="4948945"/>
            <a:ext cx="1979255" cy="1425063"/>
          </a:xfrm>
          <a:prstGeom prst="rect">
            <a:avLst/>
          </a:prstGeom>
        </p:spPr>
      </p:pic>
      <p:pic>
        <p:nvPicPr>
          <p:cNvPr id="49" name="Car">
            <a:hlinkClick r:id="" action="ppaction://media"/>
            <a:extLst>
              <a:ext uri="{FF2B5EF4-FFF2-40B4-BE49-F238E27FC236}">
                <a16:creationId xmlns:a16="http://schemas.microsoft.com/office/drawing/2014/main" id="{F7B3CBD7-C4A0-4954-BFFC-B4BE186053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pic>
        <p:nvPicPr>
          <p:cNvPr id="5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1FD9F40-0942-40FC-A8C2-5D2648C8359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3795.81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433061" y="7080863"/>
            <a:ext cx="609600" cy="609600"/>
          </a:xfrm>
          <a:prstGeom prst="rect">
            <a:avLst/>
          </a:prstGeom>
        </p:spPr>
      </p:pic>
      <p:sp>
        <p:nvSpPr>
          <p:cNvPr id="51" name="Explosion: 8 Points 50">
            <a:extLst>
              <a:ext uri="{FF2B5EF4-FFF2-40B4-BE49-F238E27FC236}">
                <a16:creationId xmlns:a16="http://schemas.microsoft.com/office/drawing/2014/main" id="{2CE39817-BF09-4FC0-9D93-798748A34000}"/>
              </a:ext>
            </a:extLst>
          </p:cNvPr>
          <p:cNvSpPr/>
          <p:nvPr/>
        </p:nvSpPr>
        <p:spPr>
          <a:xfrm>
            <a:off x="4802338" y="5249918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Kíttt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….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97AEAB3-3F8A-40A2-A897-FB66AEF222F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sp>
        <p:nvSpPr>
          <p:cNvPr id="20" name="Oval Callout 15">
            <a:extLst>
              <a:ext uri="{FF2B5EF4-FFF2-40B4-BE49-F238E27FC236}">
                <a16:creationId xmlns:a16="http://schemas.microsoft.com/office/drawing/2014/main" id="{8FD8A6AF-6572-4C22-95F7-E58858DFC446}"/>
              </a:ext>
            </a:extLst>
          </p:cNvPr>
          <p:cNvSpPr/>
          <p:nvPr/>
        </p:nvSpPr>
        <p:spPr>
          <a:xfrm>
            <a:off x="889395" y="3192518"/>
            <a:ext cx="2362559" cy="1227264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Không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trả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lời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được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thì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mình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giúp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cho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để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qua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vòng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nhé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!</a:t>
            </a:r>
          </a:p>
        </p:txBody>
      </p:sp>
      <p:sp>
        <p:nvSpPr>
          <p:cNvPr id="21" name="Rectangular Callout 8">
            <a:extLst>
              <a:ext uri="{FF2B5EF4-FFF2-40B4-BE49-F238E27FC236}">
                <a16:creationId xmlns:a16="http://schemas.microsoft.com/office/drawing/2014/main" id="{085240B2-0115-4490-8449-69A37E16B602}"/>
              </a:ext>
            </a:extLst>
          </p:cNvPr>
          <p:cNvSpPr/>
          <p:nvPr/>
        </p:nvSpPr>
        <p:spPr>
          <a:xfrm>
            <a:off x="1087964" y="3282956"/>
            <a:ext cx="2163991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i="1" kern="0" dirty="0">
                <a:solidFill>
                  <a:srgbClr val="7030A0"/>
                </a:solidFill>
                <a:latin typeface="UTM avo"/>
                <a:cs typeface="Times New Roman" panose="02020603050405020304" pitchFamily="18" charset="0"/>
                <a:sym typeface="Arial"/>
              </a:rPr>
              <a:t>6 </a:t>
            </a:r>
            <a:r>
              <a:rPr lang="en-US" sz="3200" b="1" i="1" kern="0" dirty="0" err="1">
                <a:solidFill>
                  <a:srgbClr val="7030A0"/>
                </a:solidFill>
                <a:latin typeface="UTM avo"/>
                <a:cs typeface="Times New Roman" panose="02020603050405020304" pitchFamily="18" charset="0"/>
                <a:sym typeface="Arial"/>
              </a:rPr>
              <a:t>chục</a:t>
            </a:r>
            <a:endParaRPr kumimoji="0" lang="en-US" sz="3200" b="1" i="1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UTM avo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FD90F75-7314-4F09-89F1-B71686932EA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6398" y="90802"/>
            <a:ext cx="1154182" cy="5004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6FFE290-C2B0-453A-9533-703909F3293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440798" y="90802"/>
            <a:ext cx="1154182" cy="50048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51A5FF9-315C-49DD-BDA7-587AADBBCDF6}"/>
              </a:ext>
            </a:extLst>
          </p:cNvPr>
          <p:cNvGrpSpPr/>
          <p:nvPr/>
        </p:nvGrpSpPr>
        <p:grpSpPr>
          <a:xfrm>
            <a:off x="2793830" y="828384"/>
            <a:ext cx="6842414" cy="1619261"/>
            <a:chOff x="2793830" y="828384"/>
            <a:chExt cx="6842414" cy="1619261"/>
          </a:xfrm>
        </p:grpSpPr>
        <p:sp>
          <p:nvSpPr>
            <p:cNvPr id="30" name="Round Same Side Corner Rectangle 10">
              <a:extLst>
                <a:ext uri="{FF2B5EF4-FFF2-40B4-BE49-F238E27FC236}">
                  <a16:creationId xmlns:a16="http://schemas.microsoft.com/office/drawing/2014/main" id="{E97710E4-0E11-4B9A-86D6-A9D7CE40BEF5}"/>
                </a:ext>
              </a:extLst>
            </p:cNvPr>
            <p:cNvSpPr/>
            <p:nvPr/>
          </p:nvSpPr>
          <p:spPr>
            <a:xfrm>
              <a:off x="2793830" y="828384"/>
              <a:ext cx="6842414" cy="1603169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2" name="Hình ảnh 1">
              <a:extLst>
                <a:ext uri="{FF2B5EF4-FFF2-40B4-BE49-F238E27FC236}">
                  <a16:creationId xmlns:a16="http://schemas.microsoft.com/office/drawing/2014/main" id="{DF6569C0-F8AF-48F2-86C5-72E543840D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2935" b="98532" l="4067" r="59400">
                          <a14:foregroundMark x1="7733" y1="18029" x2="7733" y2="38784"/>
                          <a14:foregroundMark x1="4133" y1="25996" x2="4133" y2="42558"/>
                          <a14:foregroundMark x1="4133" y1="42558" x2="4133" y2="42558"/>
                          <a14:foregroundMark x1="28000" y1="12159" x2="28000" y2="33753"/>
                          <a14:foregroundMark x1="28000" y1="33753" x2="28000" y2="33753"/>
                          <a14:foregroundMark x1="47267" y1="11740" x2="47467" y2="34172"/>
                          <a14:foregroundMark x1="47467" y1="34172" x2="47400" y2="34801"/>
                          <a14:foregroundMark x1="55333" y1="58281" x2="55333" y2="79455"/>
                          <a14:foregroundMark x1="55333" y1="79455" x2="55333" y2="79455"/>
                          <a14:foregroundMark x1="36000" y1="94130" x2="36000" y2="94130"/>
                          <a14:foregroundMark x1="15533" y1="62264" x2="15867" y2="82390"/>
                          <a14:foregroundMark x1="15867" y1="82390" x2="15867" y2="82390"/>
                          <a14:foregroundMark x1="12867" y1="86792" x2="12067" y2="94759"/>
                          <a14:foregroundMark x1="14267" y1="87841" x2="13800" y2="92243"/>
                          <a14:foregroundMark x1="13000" y1="83019" x2="13000" y2="86792"/>
                          <a14:foregroundMark x1="14867" y1="95178" x2="14867" y2="95178"/>
                          <a14:foregroundMark x1="15200" y1="94130" x2="15067" y2="98742"/>
                          <a14:foregroundMark x1="28200" y1="2935" x2="28933" y2="3774"/>
                          <a14:backgroundMark x1="17733" y1="91195" x2="17733" y2="91195"/>
                          <a14:backgroundMark x1="17400" y1="95178" x2="17400" y2="95178"/>
                          <a14:backgroundMark x1="17067" y1="92662" x2="17067" y2="92662"/>
                          <a14:backgroundMark x1="17733" y1="96226" x2="17733" y2="96226"/>
                          <a14:backgroundMark x1="17400" y1="94759" x2="17400" y2="94759"/>
                          <a14:backgroundMark x1="17400" y1="93291" x2="18800" y2="95178"/>
                          <a14:backgroundMark x1="14967" y1="92510" x2="15547" y2="94229"/>
                          <a14:backgroundMark x1="16291" y1="95755" x2="17867" y2="96646"/>
                          <a14:backgroundMark x1="13324" y1="94078" x2="14051" y2="94489"/>
                        </a14:backgroundRemoval>
                      </a14:imgEffect>
                    </a14:imgLayer>
                  </a14:imgProps>
                </a:ext>
              </a:extLst>
            </a:blip>
            <a:srcRect r="33969"/>
            <a:stretch/>
          </p:blipFill>
          <p:spPr>
            <a:xfrm>
              <a:off x="3375417" y="828384"/>
              <a:ext cx="3362297" cy="1619261"/>
            </a:xfrm>
            <a:prstGeom prst="rect">
              <a:avLst/>
            </a:prstGeom>
          </p:spPr>
        </p:pic>
        <p:sp>
          <p:nvSpPr>
            <p:cNvPr id="27" name="Rounded Rectangle 5">
              <a:extLst>
                <a:ext uri="{FF2B5EF4-FFF2-40B4-BE49-F238E27FC236}">
                  <a16:creationId xmlns:a16="http://schemas.microsoft.com/office/drawing/2014/main" id="{E82F7002-648C-40EB-96F7-FB8515DB25A5}"/>
                </a:ext>
              </a:extLst>
            </p:cNvPr>
            <p:cNvSpPr/>
            <p:nvPr/>
          </p:nvSpPr>
          <p:spPr>
            <a:xfrm>
              <a:off x="6737714" y="1266486"/>
              <a:ext cx="2879822" cy="614362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Có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mấy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chục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 err="1">
                  <a:solidFill>
                    <a:srgbClr val="002060"/>
                  </a:solidFill>
                  <a:cs typeface="Times New Roman" panose="02020603050405020304" pitchFamily="18" charset="0"/>
                </a:rPr>
                <a:t>củ</a:t>
              </a:r>
              <a:r>
                <a:rPr lang="en-US" sz="2800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cs typeface="Times New Roman" panose="02020603050405020304" pitchFamily="18" charset="0"/>
                </a:rPr>
                <a:t>cà</a:t>
              </a:r>
              <a:r>
                <a:rPr lang="en-US" sz="2800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cs typeface="Times New Roman" panose="02020603050405020304" pitchFamily="18" charset="0"/>
                </a:rPr>
                <a:t>rốt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2864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1 -0.00023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-23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7037E-7 L -0.98399 -0.00255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206" y="-139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082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82"/>
                            </p:stCondLst>
                            <p:childTnLst>
                              <p:par>
                                <p:cTn id="4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236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318"/>
                            </p:stCondLst>
                            <p:childTnLst>
                              <p:par>
                                <p:cTn id="55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2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10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7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51" grpId="0" animBg="1"/>
      <p:bldP spid="51" grpId="1" animBg="1"/>
      <p:bldP spid="51" grpId="2" animBg="1"/>
      <p:bldP spid="20" grpId="0" animBg="1"/>
      <p:bldP spid="20" grpId="1" animBg="1"/>
      <p:bldP spid="20" grpId="2" animBg="1"/>
      <p:bldP spid="21" grpId="0" animBg="1"/>
      <p:bldP spid="2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299028-C7E7-421A-81B9-C5828484F1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EB65B85-D906-486F-9EC9-1715462B4E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53062" y="0"/>
            <a:ext cx="12830938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D76C7C-EE35-47BD-83D6-54BB512DEA48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54" b="92958" l="10000" r="90000">
                        <a14:foregroundMark x1="28621" y1="2817" x2="28621" y2="2817"/>
                        <a14:foregroundMark x1="22414" y1="2254" x2="22414" y2="2254"/>
                        <a14:foregroundMark x1="82414" y1="92958" x2="82414" y2="92958"/>
                        <a14:foregroundMark x1="14138" y1="46197" x2="14138" y2="461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8113" y="4841186"/>
            <a:ext cx="1380953" cy="1690476"/>
          </a:xfrm>
          <a:prstGeom prst="rect">
            <a:avLst/>
          </a:prstGeom>
        </p:spPr>
      </p:pic>
      <p:sp>
        <p:nvSpPr>
          <p:cNvPr id="7" name="A">
            <a:extLst>
              <a:ext uri="{FF2B5EF4-FFF2-40B4-BE49-F238E27FC236}">
                <a16:creationId xmlns:a16="http://schemas.microsoft.com/office/drawing/2014/main" id="{BE8735AD-9AC9-4507-AFC3-874B106B4379}"/>
              </a:ext>
            </a:extLst>
          </p:cNvPr>
          <p:cNvSpPr/>
          <p:nvPr/>
        </p:nvSpPr>
        <p:spPr>
          <a:xfrm>
            <a:off x="4640129" y="2633520"/>
            <a:ext cx="275933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  <a:sym typeface="Arial"/>
              </a:rPr>
              <a:t>3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  <a:sym typeface="Arial"/>
              </a:rPr>
              <a:t>chục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3" name="Car">
            <a:hlinkClick r:id="" action="ppaction://media"/>
            <a:extLst>
              <a:ext uri="{FF2B5EF4-FFF2-40B4-BE49-F238E27FC236}">
                <a16:creationId xmlns:a16="http://schemas.microsoft.com/office/drawing/2014/main" id="{CA0CB1E5-C22F-448B-BB6E-AF0CF00417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pic>
        <p:nvPicPr>
          <p:cNvPr id="14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3125B93B-D31C-4574-878C-6AD60584F16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3795.8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433061" y="7080863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5B3FF3-EC18-4840-9D99-F79E9FE6932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979" y="4948945"/>
            <a:ext cx="1979255" cy="1425063"/>
          </a:xfrm>
          <a:prstGeom prst="rect">
            <a:avLst/>
          </a:prstGeom>
        </p:spPr>
      </p:pic>
      <p:sp>
        <p:nvSpPr>
          <p:cNvPr id="47" name="Explosion: 8 Points 46">
            <a:extLst>
              <a:ext uri="{FF2B5EF4-FFF2-40B4-BE49-F238E27FC236}">
                <a16:creationId xmlns:a16="http://schemas.microsoft.com/office/drawing/2014/main" id="{C2BF1FB6-6F27-4B72-9231-884067B92763}"/>
              </a:ext>
            </a:extLst>
          </p:cNvPr>
          <p:cNvSpPr/>
          <p:nvPr/>
        </p:nvSpPr>
        <p:spPr>
          <a:xfrm>
            <a:off x="4976800" y="5289674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Kíttt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….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EFAB2E4-A75A-4D12-8AC5-77838F4FA7C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sp>
        <p:nvSpPr>
          <p:cNvPr id="16" name="Oval Callout 15">
            <a:extLst>
              <a:ext uri="{FF2B5EF4-FFF2-40B4-BE49-F238E27FC236}">
                <a16:creationId xmlns:a16="http://schemas.microsoft.com/office/drawing/2014/main" id="{E2BB0A84-E75B-4DB5-AB71-399637BEE184}"/>
              </a:ext>
            </a:extLst>
          </p:cNvPr>
          <p:cNvSpPr/>
          <p:nvPr/>
        </p:nvSpPr>
        <p:spPr>
          <a:xfrm>
            <a:off x="889396" y="3315691"/>
            <a:ext cx="2440583" cy="1104090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Không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trả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lời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được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thì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mình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giúp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cho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để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qua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vòng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nhé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!</a:t>
            </a:r>
          </a:p>
        </p:txBody>
      </p:sp>
      <p:sp>
        <p:nvSpPr>
          <p:cNvPr id="17" name="Rectangular Callout 8">
            <a:extLst>
              <a:ext uri="{FF2B5EF4-FFF2-40B4-BE49-F238E27FC236}">
                <a16:creationId xmlns:a16="http://schemas.microsoft.com/office/drawing/2014/main" id="{16874C31-43AE-43DB-ACF6-C3D1B83934EC}"/>
              </a:ext>
            </a:extLst>
          </p:cNvPr>
          <p:cNvSpPr/>
          <p:nvPr/>
        </p:nvSpPr>
        <p:spPr>
          <a:xfrm>
            <a:off x="1174935" y="3315691"/>
            <a:ext cx="2259240" cy="897391"/>
          </a:xfrm>
          <a:prstGeom prst="wedgeRectCallout">
            <a:avLst>
              <a:gd name="adj1" fmla="val -65888"/>
              <a:gd name="adj2" fmla="val 36466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  <a:sym typeface="Arial"/>
              </a:rPr>
              <a:t>3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  <a:sym typeface="Arial"/>
              </a:rPr>
              <a:t>chục</a:t>
            </a:r>
            <a:endParaRPr kumimoji="0" lang="en-US" sz="3600" b="1" i="1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UTM avo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9C96F5F-D930-4D64-98EA-8B7C96C2CF2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6398" y="90802"/>
            <a:ext cx="1154182" cy="5004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1FB1A68-54D5-4F69-B62E-37F58867F16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481387" y="90802"/>
            <a:ext cx="1154182" cy="50048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2304B0E-9A21-437D-96CA-438C7E9A6233}"/>
              </a:ext>
            </a:extLst>
          </p:cNvPr>
          <p:cNvGrpSpPr/>
          <p:nvPr/>
        </p:nvGrpSpPr>
        <p:grpSpPr>
          <a:xfrm>
            <a:off x="2768207" y="515715"/>
            <a:ext cx="7031331" cy="2195749"/>
            <a:chOff x="2768207" y="515715"/>
            <a:chExt cx="7031331" cy="2195749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id="{54F0746E-B0AF-4EF9-9A5D-F40A1C4B852D}"/>
                </a:ext>
              </a:extLst>
            </p:cNvPr>
            <p:cNvSpPr/>
            <p:nvPr/>
          </p:nvSpPr>
          <p:spPr>
            <a:xfrm>
              <a:off x="2793830" y="828383"/>
              <a:ext cx="7005708" cy="1478799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9" name="Hình ảnh 8">
              <a:extLst>
                <a:ext uri="{FF2B5EF4-FFF2-40B4-BE49-F238E27FC236}">
                  <a16:creationId xmlns:a16="http://schemas.microsoft.com/office/drawing/2014/main" id="{114437E4-5495-449B-800D-DDAD314133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808" b="89979" l="9972" r="95530">
                          <a14:foregroundMark x1="41816" y1="43070" x2="52957" y2="48401"/>
                          <a14:foregroundMark x1="83563" y1="52452" x2="95530" y2="56077"/>
                          <a14:foregroundMark x1="65337" y1="36034" x2="74553" y2="31770"/>
                          <a14:foregroundMark x1="74553" y1="31770" x2="74897" y2="30917"/>
                          <a14:foregroundMark x1="57634" y1="39446" x2="57978" y2="47974"/>
                          <a14:foregroundMark x1="57634" y1="38593" x2="58253" y2="46908"/>
                          <a14:foregroundMark x1="81637" y1="53945" x2="81293" y2="63539"/>
                          <a14:foregroundMark x1="40853" y1="46482" x2="41816" y2="48401"/>
                          <a14:foregroundMark x1="57978" y1="42004" x2="57978" y2="46482"/>
                          <a14:foregroundMark x1="64580" y1="31557" x2="64856" y2="42004"/>
                          <a14:backgroundMark x1="17813" y1="44563" x2="32669" y2="62900"/>
                        </a14:backgroundRemoval>
                      </a14:imgEffect>
                    </a14:imgLayer>
                  </a14:imgProps>
                </a:ext>
              </a:extLst>
            </a:blip>
            <a:srcRect l="37374"/>
            <a:stretch/>
          </p:blipFill>
          <p:spPr>
            <a:xfrm>
              <a:off x="2768207" y="515715"/>
              <a:ext cx="4263124" cy="2195749"/>
            </a:xfrm>
            <a:prstGeom prst="rect">
              <a:avLst/>
            </a:prstGeom>
          </p:spPr>
        </p:pic>
        <p:sp>
          <p:nvSpPr>
            <p:cNvPr id="20" name="Rounded Rectangle 5">
              <a:extLst>
                <a:ext uri="{FF2B5EF4-FFF2-40B4-BE49-F238E27FC236}">
                  <a16:creationId xmlns:a16="http://schemas.microsoft.com/office/drawing/2014/main" id="{1B909FE6-B3BC-4EA8-B69D-FC5F7B20E636}"/>
                </a:ext>
              </a:extLst>
            </p:cNvPr>
            <p:cNvSpPr/>
            <p:nvPr/>
          </p:nvSpPr>
          <p:spPr>
            <a:xfrm>
              <a:off x="6919716" y="1186317"/>
              <a:ext cx="2879822" cy="614362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rPr>
                <a:t>Có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rPr>
                <a:t>mấy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rPr>
                <a:t>chục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quả</a:t>
              </a:r>
              <a:r>
                <a:rPr lang="en-US" sz="280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trứng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16505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2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0 L -1 0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08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82"/>
                            </p:stCondLst>
                            <p:childTnLst>
                              <p:par>
                                <p:cTn id="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23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818"/>
                            </p:stCondLst>
                            <p:childTnLst>
                              <p:par>
                                <p:cTn id="5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10" presetClass="exit" presetSubtype="0" fill="hold" grpId="1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47" grpId="0" animBg="1"/>
      <p:bldP spid="47" grpId="1" animBg="1"/>
      <p:bldP spid="47" grpId="2" animBg="1"/>
      <p:bldP spid="16" grpId="0" animBg="1"/>
      <p:bldP spid="16" grpId="1" animBg="1"/>
      <p:bldP spid="16" grpId="2" animBg="1"/>
      <p:bldP spid="17" grpId="0" animBg="1"/>
      <p:bldP spid="17" grpId="1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339</Words>
  <Application>Microsoft Office PowerPoint</Application>
  <PresentationFormat>Widescreen</PresentationFormat>
  <Paragraphs>74</Paragraphs>
  <Slides>12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Arial</vt:lpstr>
      <vt:lpstr>Calibri</vt:lpstr>
      <vt:lpstr>Cambria Math</vt:lpstr>
      <vt:lpstr>Showcard Gothic</vt:lpstr>
      <vt:lpstr>Times New Roman</vt:lpstr>
      <vt:lpstr>UTM Avo</vt:lpstr>
      <vt:lpstr>UTM Avo</vt:lpstr>
      <vt:lpstr>UTM Avo (Thân)</vt:lpstr>
      <vt:lpstr>UTM Daxline</vt:lpstr>
      <vt:lpstr>Wingdings</vt:lpstr>
      <vt:lpstr>2_Office Theme</vt:lpstr>
      <vt:lpstr>Tuần 22 Bài 47: Chục và đơn vị – Tiết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Bùi Thị Kim Huyền</dc:creator>
  <cp:lastModifiedBy>Administrator</cp:lastModifiedBy>
  <cp:revision>63</cp:revision>
  <dcterms:created xsi:type="dcterms:W3CDTF">2021-12-03T12:52:43Z</dcterms:created>
  <dcterms:modified xsi:type="dcterms:W3CDTF">2025-02-24T14:44:26Z</dcterms:modified>
</cp:coreProperties>
</file>