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0"/>
  </p:notesMasterIdLst>
  <p:sldIdLst>
    <p:sldId id="256" r:id="rId3"/>
    <p:sldId id="257" r:id="rId4"/>
    <p:sldId id="276" r:id="rId5"/>
    <p:sldId id="258" r:id="rId6"/>
    <p:sldId id="260" r:id="rId7"/>
    <p:sldId id="261" r:id="rId8"/>
    <p:sldId id="262" r:id="rId9"/>
    <p:sldId id="278" r:id="rId10"/>
    <p:sldId id="270" r:id="rId11"/>
    <p:sldId id="271" r:id="rId12"/>
    <p:sldId id="272" r:id="rId13"/>
    <p:sldId id="273" r:id="rId14"/>
    <p:sldId id="279" r:id="rId15"/>
    <p:sldId id="280" r:id="rId16"/>
    <p:sldId id="281" r:id="rId17"/>
    <p:sldId id="269"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mj-lt"/>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mj-lt"/>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mj-lt"/>
                <a:ea typeface="+mn-ea"/>
                <a:cs typeface="+mn-cs"/>
              </a:rPr>
              <a:t>Cảm</a:t>
            </a:r>
            <a:r>
              <a:rPr kumimoji="0" lang="en-US" sz="2000" b="1" i="0" u="sng" strike="noStrike" kern="1200" cap="none" spc="0" normalizeH="0" baseline="0" noProof="0" dirty="0">
                <a:ln>
                  <a:noFill/>
                </a:ln>
                <a:solidFill>
                  <a:srgbClr val="0D4370"/>
                </a:solidFill>
                <a:effectLst/>
                <a:uLnTx/>
                <a:uFillTx/>
                <a:latin typeface="+mj-lt"/>
                <a:ea typeface="+mn-ea"/>
                <a:cs typeface="+mn-cs"/>
              </a:rPr>
              <a:t>) </a:t>
            </a:r>
            <a:r>
              <a:rPr kumimoji="0" lang="en-US" sz="2000" b="1" i="0" u="none" strike="noStrike" kern="1200" cap="none" spc="0" normalizeH="0" baseline="0" noProof="0" dirty="0">
                <a:ln>
                  <a:noFill/>
                </a:ln>
                <a:solidFill>
                  <a:srgbClr val="0D4370"/>
                </a:solidFill>
                <a:effectLst/>
                <a:uLnTx/>
                <a:uFillTx/>
                <a:latin typeface="+mj-lt"/>
                <a:ea typeface="+mn-ea"/>
                <a:cs typeface="+mn-cs"/>
              </a:rPr>
              <a:t> – </a:t>
            </a:r>
            <a:r>
              <a:rPr kumimoji="0" lang="en-US" sz="2000" b="1" i="0" u="sng" strike="noStrike" kern="1200" cap="none" spc="0" normalizeH="0" baseline="0" noProof="0" dirty="0">
                <a:ln>
                  <a:noFill/>
                </a:ln>
                <a:solidFill>
                  <a:srgbClr val="0D4370"/>
                </a:solidFill>
                <a:effectLst/>
                <a:uLnTx/>
                <a:uFillTx/>
                <a:latin typeface="+mj-lt"/>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1000B1-579C-C78A-2D41-52D71A4A7628}"/>
              </a:ext>
            </a:extLst>
          </p:cNvPr>
          <p:cNvPicPr>
            <a:picLocks noChangeAspect="1"/>
          </p:cNvPicPr>
          <p:nvPr/>
        </p:nvPicPr>
        <p:blipFill>
          <a:blip r:embed="rId2"/>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id="{B1275175-194C-D3A8-8DA5-630220CEB39B}"/>
              </a:ext>
            </a:extLst>
          </p:cNvPr>
          <p:cNvPicPr>
            <a:picLocks noChangeAspect="1"/>
          </p:cNvPicPr>
          <p:nvPr/>
        </p:nvPicPr>
        <p:blipFill>
          <a:blip r:embed="rId3"/>
          <a:stretch>
            <a:fillRect/>
          </a:stretch>
        </p:blipFill>
        <p:spPr>
          <a:xfrm>
            <a:off x="90996" y="2021840"/>
            <a:ext cx="11936468" cy="2998327"/>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Tinh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3102427"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Ý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đấu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khuất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a:t>
            </a: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613409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vui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916304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thúc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vẻ</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vang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cứu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2"/>
          <a:stretch>
            <a:fillRect/>
          </a:stretch>
        </p:blipFill>
        <p:spPr>
          <a:xfrm>
            <a:off x="1085099" y="583846"/>
            <a:ext cx="9760542" cy="1444877"/>
          </a:xfrm>
          <a:prstGeom prst="rect">
            <a:avLst/>
          </a:prstGeom>
        </p:spPr>
      </p:pic>
    </p:spTree>
    <p:extLst>
      <p:ext uri="{BB962C8B-B14F-4D97-AF65-F5344CB8AC3E}">
        <p14:creationId xmlns:p14="http://schemas.microsoft.com/office/powerpoint/2010/main" val="11659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nh độc lập 1975">
            <a:extLst>
              <a:ext uri="{FF2B5EF4-FFF2-40B4-BE49-F238E27FC236}">
                <a16:creationId xmlns:a16="http://schemas.microsoft.com/office/drawing/2014/main" id="{559C3928-06B9-9B8B-1582-1E06D1727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8" y="727982"/>
            <a:ext cx="5008789" cy="3540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Lịch sử Dinh Độc Lập - Di tích lịch sử Dinh Độc Lập">
            <a:extLst>
              <a:ext uri="{FF2B5EF4-FFF2-40B4-BE49-F238E27FC236}">
                <a16:creationId xmlns:a16="http://schemas.microsoft.com/office/drawing/2014/main" id="{30D348A5-3779-FF95-A1B3-5BACDD278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15" y="603989"/>
            <a:ext cx="5540075" cy="3788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26267-ABA5-012C-E81F-C92F00BC355A}"/>
              </a:ext>
            </a:extLst>
          </p:cNvPr>
          <p:cNvSpPr/>
          <p:nvPr/>
        </p:nvSpPr>
        <p:spPr>
          <a:xfrm>
            <a:off x="3805614" y="3718705"/>
            <a:ext cx="4180115"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DINH ĐỘC LẬP</a:t>
            </a:r>
          </a:p>
        </p:txBody>
      </p:sp>
      <p:sp>
        <p:nvSpPr>
          <p:cNvPr id="5" name="Rectangle: Rounded Corners 4">
            <a:extLst>
              <a:ext uri="{FF2B5EF4-FFF2-40B4-BE49-F238E27FC236}">
                <a16:creationId xmlns:a16="http://schemas.microsoft.com/office/drawing/2014/main" id="{35C524F2-4D30-42FE-4365-48185B665F41}"/>
              </a:ext>
            </a:extLst>
          </p:cNvPr>
          <p:cNvSpPr/>
          <p:nvPr/>
        </p:nvSpPr>
        <p:spPr>
          <a:xfrm>
            <a:off x="617763" y="4655679"/>
            <a:ext cx="4751616"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chứng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tích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trọng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8CAB83D4-BCBA-1046-C32E-87E2D6A58BAC}"/>
              </a:ext>
            </a:extLst>
          </p:cNvPr>
          <p:cNvSpPr/>
          <p:nvPr/>
        </p:nvSpPr>
        <p:spPr>
          <a:xfrm>
            <a:off x="6428393" y="4665762"/>
            <a:ext cx="5145844"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thống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vẹn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thổ</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quốc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4"/>
          <a:stretch>
            <a:fillRect/>
          </a:stretch>
        </p:blipFill>
        <p:spPr>
          <a:xfrm>
            <a:off x="1164612" y="438277"/>
            <a:ext cx="3657917" cy="1444877"/>
          </a:xfrm>
          <a:prstGeom prst="rect">
            <a:avLst/>
          </a:prstGeom>
        </p:spPr>
      </p:pic>
      <p:pic>
        <p:nvPicPr>
          <p:cNvPr id="8" name="Picture 7"/>
          <p:cNvPicPr>
            <a:picLocks noChangeAspect="1"/>
          </p:cNvPicPr>
          <p:nvPr/>
        </p:nvPicPr>
        <p:blipFill>
          <a:blip r:embed="rId5"/>
          <a:stretch>
            <a:fillRect/>
          </a:stretch>
        </p:blipFill>
        <p:spPr>
          <a:xfrm>
            <a:off x="7330281" y="502857"/>
            <a:ext cx="3657917" cy="1444877"/>
          </a:xfrm>
          <a:prstGeom prst="rect">
            <a:avLst/>
          </a:prstGeom>
        </p:spPr>
      </p:pic>
    </p:spTree>
    <p:extLst>
      <p:ext uri="{BB962C8B-B14F-4D97-AF65-F5344CB8AC3E}">
        <p14:creationId xmlns:p14="http://schemas.microsoft.com/office/powerpoint/2010/main" val="36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ến thắng hồ chí minh">
            <a:extLst>
              <a:ext uri="{FF2B5EF4-FFF2-40B4-BE49-F238E27FC236}">
                <a16:creationId xmlns:a16="http://schemas.microsoft.com/office/drawing/2014/main" id="{19622AE2-1599-D1E0-F28A-F6F43C0EF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732"/>
            <a:ext cx="6096000" cy="3394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ến thắng hồ chí minh">
            <a:extLst>
              <a:ext uri="{FF2B5EF4-FFF2-40B4-BE49-F238E27FC236}">
                <a16:creationId xmlns:a16="http://schemas.microsoft.com/office/drawing/2014/main" id="{1B78EC53-ECAF-D830-D00F-407D6DDB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3732"/>
            <a:ext cx="6096000" cy="33942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iến thắng hồ chí minh">
            <a:extLst>
              <a:ext uri="{FF2B5EF4-FFF2-40B4-BE49-F238E27FC236}">
                <a16:creationId xmlns:a16="http://schemas.microsoft.com/office/drawing/2014/main" id="{E177734F-DFEA-C73D-0BD5-F01D758F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63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iến thắng hồ chí minh">
            <a:extLst>
              <a:ext uri="{FF2B5EF4-FFF2-40B4-BE49-F238E27FC236}">
                <a16:creationId xmlns:a16="http://schemas.microsoft.com/office/drawing/2014/main" id="{E82E7E72-EB55-DC51-00F7-72BF96B2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63732"/>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934EFFB5-39DF-E275-3552-BB8B68329893}"/>
              </a:ext>
            </a:extLst>
          </p:cNvPr>
          <p:cNvSpPr/>
          <p:nvPr/>
        </p:nvSpPr>
        <p:spPr>
          <a:xfrm>
            <a:off x="1469570" y="673358"/>
            <a:ext cx="9459685" cy="5441820"/>
          </a:xfrm>
          <a:prstGeom prst="irregularSeal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Mở</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mới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Chủ</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nghĩa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650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3" name="Picture 2" descr="A black and orange text&#10;&#10;Description automatically generated">
            <a:extLst>
              <a:ext uri="{FF2B5EF4-FFF2-40B4-BE49-F238E27FC236}">
                <a16:creationId xmlns:a16="http://schemas.microsoft.com/office/drawing/2014/main" id="{FD93FE6A-3E3A-67CA-2CE4-163DF3987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1300"/>
            <a:ext cx="12192000" cy="2939719"/>
          </a:xfrm>
          <a:prstGeom prst="rect">
            <a:avLst/>
          </a:prstGeom>
        </p:spPr>
      </p:pic>
    </p:spTree>
    <p:extLst>
      <p:ext uri="{BB962C8B-B14F-4D97-AF65-F5344CB8AC3E}">
        <p14:creationId xmlns:p14="http://schemas.microsoft.com/office/powerpoint/2010/main" val="28130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sX0" fmla="*/ 0 w 11691257"/>
              <a:gd name="csY0" fmla="*/ 206833 h 1240971"/>
              <a:gd name="csX1" fmla="*/ 206833 w 11691257"/>
              <a:gd name="csY1" fmla="*/ 0 h 1240971"/>
              <a:gd name="csX2" fmla="*/ 1025942 w 11691257"/>
              <a:gd name="csY2" fmla="*/ 0 h 1240971"/>
              <a:gd name="csX3" fmla="*/ 1619500 w 11691257"/>
              <a:gd name="csY3" fmla="*/ 0 h 1240971"/>
              <a:gd name="csX4" fmla="*/ 2325833 w 11691257"/>
              <a:gd name="csY4" fmla="*/ 0 h 1240971"/>
              <a:gd name="csX5" fmla="*/ 2919390 w 11691257"/>
              <a:gd name="csY5" fmla="*/ 0 h 1240971"/>
              <a:gd name="csX6" fmla="*/ 3512948 w 11691257"/>
              <a:gd name="csY6" fmla="*/ 0 h 1240971"/>
              <a:gd name="csX7" fmla="*/ 3880953 w 11691257"/>
              <a:gd name="csY7" fmla="*/ 0 h 1240971"/>
              <a:gd name="csX8" fmla="*/ 4361735 w 11691257"/>
              <a:gd name="csY8" fmla="*/ 0 h 1240971"/>
              <a:gd name="csX9" fmla="*/ 5068068 w 11691257"/>
              <a:gd name="csY9" fmla="*/ 0 h 1240971"/>
              <a:gd name="csX10" fmla="*/ 5323298 w 11691257"/>
              <a:gd name="csY10" fmla="*/ 0 h 1240971"/>
              <a:gd name="csX11" fmla="*/ 6029631 w 11691257"/>
              <a:gd name="csY11" fmla="*/ 0 h 1240971"/>
              <a:gd name="csX12" fmla="*/ 6623189 w 11691257"/>
              <a:gd name="csY12" fmla="*/ 0 h 1240971"/>
              <a:gd name="csX13" fmla="*/ 7329522 w 11691257"/>
              <a:gd name="csY13" fmla="*/ 0 h 1240971"/>
              <a:gd name="csX14" fmla="*/ 8035855 w 11691257"/>
              <a:gd name="csY14" fmla="*/ 0 h 1240971"/>
              <a:gd name="csX15" fmla="*/ 8516637 w 11691257"/>
              <a:gd name="csY15" fmla="*/ 0 h 1240971"/>
              <a:gd name="csX16" fmla="*/ 9222970 w 11691257"/>
              <a:gd name="csY16" fmla="*/ 0 h 1240971"/>
              <a:gd name="csX17" fmla="*/ 9929304 w 11691257"/>
              <a:gd name="csY17" fmla="*/ 0 h 1240971"/>
              <a:gd name="csX18" fmla="*/ 10297309 w 11691257"/>
              <a:gd name="csY18" fmla="*/ 0 h 1240971"/>
              <a:gd name="csX19" fmla="*/ 10552539 w 11691257"/>
              <a:gd name="csY19" fmla="*/ 0 h 1240971"/>
              <a:gd name="csX20" fmla="*/ 10807769 w 11691257"/>
              <a:gd name="csY20" fmla="*/ 0 h 1240971"/>
              <a:gd name="csX21" fmla="*/ 11484424 w 11691257"/>
              <a:gd name="csY21" fmla="*/ 0 h 1240971"/>
              <a:gd name="csX22" fmla="*/ 11691257 w 11691257"/>
              <a:gd name="csY22" fmla="*/ 206833 h 1240971"/>
              <a:gd name="csX23" fmla="*/ 11691257 w 11691257"/>
              <a:gd name="csY23" fmla="*/ 612212 h 1240971"/>
              <a:gd name="csX24" fmla="*/ 11691257 w 11691257"/>
              <a:gd name="csY24" fmla="*/ 1034138 h 1240971"/>
              <a:gd name="csX25" fmla="*/ 11484424 w 11691257"/>
              <a:gd name="csY25" fmla="*/ 1240971 h 1240971"/>
              <a:gd name="csX26" fmla="*/ 11003642 w 11691257"/>
              <a:gd name="csY26" fmla="*/ 1240971 h 1240971"/>
              <a:gd name="csX27" fmla="*/ 10748413 w 11691257"/>
              <a:gd name="csY27" fmla="*/ 1240971 h 1240971"/>
              <a:gd name="csX28" fmla="*/ 10380407 w 11691257"/>
              <a:gd name="csY28" fmla="*/ 1240971 h 1240971"/>
              <a:gd name="csX29" fmla="*/ 10012402 w 11691257"/>
              <a:gd name="csY29" fmla="*/ 1240971 h 1240971"/>
              <a:gd name="csX30" fmla="*/ 9757172 w 11691257"/>
              <a:gd name="csY30" fmla="*/ 1240971 h 1240971"/>
              <a:gd name="csX31" fmla="*/ 8938063 w 11691257"/>
              <a:gd name="csY31" fmla="*/ 1240971 h 1240971"/>
              <a:gd name="csX32" fmla="*/ 8682833 w 11691257"/>
              <a:gd name="csY32" fmla="*/ 1240971 h 1240971"/>
              <a:gd name="csX33" fmla="*/ 8427603 w 11691257"/>
              <a:gd name="csY33" fmla="*/ 1240971 h 1240971"/>
              <a:gd name="csX34" fmla="*/ 8172374 w 11691257"/>
              <a:gd name="csY34" fmla="*/ 1240971 h 1240971"/>
              <a:gd name="csX35" fmla="*/ 7353264 w 11691257"/>
              <a:gd name="csY35" fmla="*/ 1240971 h 1240971"/>
              <a:gd name="csX36" fmla="*/ 6872483 w 11691257"/>
              <a:gd name="csY36" fmla="*/ 1240971 h 1240971"/>
              <a:gd name="csX37" fmla="*/ 6166150 w 11691257"/>
              <a:gd name="csY37" fmla="*/ 1240971 h 1240971"/>
              <a:gd name="csX38" fmla="*/ 5459816 w 11691257"/>
              <a:gd name="csY38" fmla="*/ 1240971 h 1240971"/>
              <a:gd name="csX39" fmla="*/ 4866259 w 11691257"/>
              <a:gd name="csY39" fmla="*/ 1240971 h 1240971"/>
              <a:gd name="csX40" fmla="*/ 4385477 w 11691257"/>
              <a:gd name="csY40" fmla="*/ 1240971 h 1240971"/>
              <a:gd name="csX41" fmla="*/ 3566368 w 11691257"/>
              <a:gd name="csY41" fmla="*/ 1240971 h 1240971"/>
              <a:gd name="csX42" fmla="*/ 3085586 w 11691257"/>
              <a:gd name="csY42" fmla="*/ 1240971 h 1240971"/>
              <a:gd name="csX43" fmla="*/ 2492029 w 11691257"/>
              <a:gd name="csY43" fmla="*/ 1240971 h 1240971"/>
              <a:gd name="csX44" fmla="*/ 1785696 w 11691257"/>
              <a:gd name="csY44" fmla="*/ 1240971 h 1240971"/>
              <a:gd name="csX45" fmla="*/ 1530466 w 11691257"/>
              <a:gd name="csY45" fmla="*/ 1240971 h 1240971"/>
              <a:gd name="csX46" fmla="*/ 1049685 w 11691257"/>
              <a:gd name="csY46" fmla="*/ 1240971 h 1240971"/>
              <a:gd name="csX47" fmla="*/ 206833 w 11691257"/>
              <a:gd name="csY47" fmla="*/ 1240971 h 1240971"/>
              <a:gd name="csX48" fmla="*/ 0 w 11691257"/>
              <a:gd name="csY48" fmla="*/ 1034138 h 1240971"/>
              <a:gd name="csX49" fmla="*/ 0 w 11691257"/>
              <a:gd name="csY49" fmla="*/ 620486 h 1240971"/>
              <a:gd name="csX50" fmla="*/ 0 w 11691257"/>
              <a:gd name="csY50" fmla="*/ 206833 h 12409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latin typeface="Tahoma" panose="020B0604030504040204" pitchFamily="34" charset="0"/>
                <a:ea typeface="Tahoma" panose="020B0604030504040204" pitchFamily="34" charset="0"/>
                <a:cs typeface="Tahoma" panose="020B0604030504040204" pitchFamily="34" charset="0"/>
              </a:rPr>
              <a:t>Sắp xếp các sự kiện dưới đây theo đúng tiến trình lịch sử:</a:t>
            </a:r>
            <a:endParaRPr kumimoji="0" lang="en-US" sz="7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ECE20FC0-CAA6-35EA-48CE-092AF9C5A2A1}"/>
              </a:ext>
            </a:extLst>
          </p:cNvPr>
          <p:cNvSpPr/>
          <p:nvPr/>
        </p:nvSpPr>
        <p:spPr>
          <a:xfrm>
            <a:off x="518160" y="2034398"/>
            <a:ext cx="11430000" cy="410224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Quân Giải phóng đã làm chủ được các mục tiêu quan trọng trong thành phố Sài Gòn; Quân Giải phóng đã chọc thủng tuyến phòng ngự vòng ngoài; Lá cờ cách mạng tung bay trên nóc Dinh Độc Lập; Chiến dịch Hồ Chí Minh bắt đầu.</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7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327005"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đầu</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(26/4/1975)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2482667" y="2572657"/>
            <a:ext cx="245509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chọc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thủng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tuyến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ngự</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ngoài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(27/4/1975)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5046979" y="2592977"/>
            <a:ext cx="228854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 Giải phóng đã làm chủ được các mục tiêu quan trọng trong thành phố Sài Gòn (28/4/1975)</a:t>
            </a:r>
            <a:endParaRPr kumimoji="0" lang="en-US" sz="24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7435849" y="2572657"/>
            <a:ext cx="236855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Lá cờ cách mạng tung bay trên nóc Dinh Độc Lập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1854B00F-62DD-5F8A-E221-695C6C777DF0}"/>
              </a:ext>
            </a:extLst>
          </p:cNvPr>
          <p:cNvPicPr>
            <a:picLocks noChangeAspect="1"/>
          </p:cNvPicPr>
          <p:nvPr/>
        </p:nvPicPr>
        <p:blipFill>
          <a:blip r:embed="rId2"/>
          <a:stretch>
            <a:fillRect/>
          </a:stretch>
        </p:blipFill>
        <p:spPr>
          <a:xfrm>
            <a:off x="1168400" y="203200"/>
            <a:ext cx="9497624" cy="2385713"/>
          </a:xfrm>
          <a:prstGeom prst="rect">
            <a:avLst/>
          </a:prstGeom>
        </p:spPr>
      </p:pic>
      <p:sp>
        <p:nvSpPr>
          <p:cNvPr id="11" name="Rectangle: Rounded Corners 10">
            <a:extLst>
              <a:ext uri="{FF2B5EF4-FFF2-40B4-BE49-F238E27FC236}">
                <a16:creationId xmlns:a16="http://schemas.microsoft.com/office/drawing/2014/main" id="{FD96CE8F-626A-935B-9EF5-15BDB9FC6473}"/>
              </a:ext>
            </a:extLst>
          </p:cNvPr>
          <p:cNvSpPr/>
          <p:nvPr/>
        </p:nvSpPr>
        <p:spPr>
          <a:xfrm>
            <a:off x="9875520" y="2542177"/>
            <a:ext cx="2316479"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98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61A77A-FC59-3CBE-81FC-BD5254C4D74E}"/>
              </a:ext>
            </a:extLst>
          </p:cNvPr>
          <p:cNvSpPr/>
          <p:nvPr/>
        </p:nvSpPr>
        <p:spPr>
          <a:xfrm>
            <a:off x="252194" y="321963"/>
            <a:ext cx="11353800" cy="6307437"/>
          </a:xfrm>
          <a:custGeom>
            <a:avLst/>
            <a:gdLst>
              <a:gd name="csX0" fmla="*/ 0 w 11353800"/>
              <a:gd name="csY0" fmla="*/ 1051261 h 6307437"/>
              <a:gd name="csX1" fmla="*/ 1051261 w 11353800"/>
              <a:gd name="csY1" fmla="*/ 0 h 6307437"/>
              <a:gd name="csX2" fmla="*/ 1536953 w 11353800"/>
              <a:gd name="csY2" fmla="*/ 0 h 6307437"/>
              <a:gd name="csX3" fmla="*/ 1930132 w 11353800"/>
              <a:gd name="csY3" fmla="*/ 0 h 6307437"/>
              <a:gd name="csX4" fmla="*/ 2415825 w 11353800"/>
              <a:gd name="csY4" fmla="*/ 0 h 6307437"/>
              <a:gd name="csX5" fmla="*/ 3086542 w 11353800"/>
              <a:gd name="csY5" fmla="*/ 0 h 6307437"/>
              <a:gd name="csX6" fmla="*/ 3387209 w 11353800"/>
              <a:gd name="csY6" fmla="*/ 0 h 6307437"/>
              <a:gd name="csX7" fmla="*/ 4057926 w 11353800"/>
              <a:gd name="csY7" fmla="*/ 0 h 6307437"/>
              <a:gd name="csX8" fmla="*/ 4636131 w 11353800"/>
              <a:gd name="csY8" fmla="*/ 0 h 6307437"/>
              <a:gd name="csX9" fmla="*/ 5306849 w 11353800"/>
              <a:gd name="csY9" fmla="*/ 0 h 6307437"/>
              <a:gd name="csX10" fmla="*/ 5977567 w 11353800"/>
              <a:gd name="csY10" fmla="*/ 0 h 6307437"/>
              <a:gd name="csX11" fmla="*/ 6463259 w 11353800"/>
              <a:gd name="csY11" fmla="*/ 0 h 6307437"/>
              <a:gd name="csX12" fmla="*/ 7133976 w 11353800"/>
              <a:gd name="csY12" fmla="*/ 0 h 6307437"/>
              <a:gd name="csX13" fmla="*/ 7804694 w 11353800"/>
              <a:gd name="csY13" fmla="*/ 0 h 6307437"/>
              <a:gd name="csX14" fmla="*/ 8197873 w 11353800"/>
              <a:gd name="csY14" fmla="*/ 0 h 6307437"/>
              <a:gd name="csX15" fmla="*/ 8498540 w 11353800"/>
              <a:gd name="csY15" fmla="*/ 0 h 6307437"/>
              <a:gd name="csX16" fmla="*/ 8799206 w 11353800"/>
              <a:gd name="csY16" fmla="*/ 0 h 6307437"/>
              <a:gd name="csX17" fmla="*/ 9562437 w 11353800"/>
              <a:gd name="csY17" fmla="*/ 0 h 6307437"/>
              <a:gd name="csX18" fmla="*/ 10302539 w 11353800"/>
              <a:gd name="csY18" fmla="*/ 0 h 6307437"/>
              <a:gd name="csX19" fmla="*/ 11353800 w 11353800"/>
              <a:gd name="csY19" fmla="*/ 1051261 h 6307437"/>
              <a:gd name="csX20" fmla="*/ 11353800 w 11353800"/>
              <a:gd name="csY20" fmla="*/ 1576875 h 6307437"/>
              <a:gd name="csX21" fmla="*/ 11353800 w 11353800"/>
              <a:gd name="csY21" fmla="*/ 2144539 h 6307437"/>
              <a:gd name="csX22" fmla="*/ 11353800 w 11353800"/>
              <a:gd name="csY22" fmla="*/ 2628104 h 6307437"/>
              <a:gd name="csX23" fmla="*/ 11353800 w 11353800"/>
              <a:gd name="csY23" fmla="*/ 3153719 h 6307437"/>
              <a:gd name="csX24" fmla="*/ 11353800 w 11353800"/>
              <a:gd name="csY24" fmla="*/ 3553185 h 6307437"/>
              <a:gd name="csX25" fmla="*/ 11353800 w 11353800"/>
              <a:gd name="csY25" fmla="*/ 3994702 h 6307437"/>
              <a:gd name="csX26" fmla="*/ 11353800 w 11353800"/>
              <a:gd name="csY26" fmla="*/ 4436218 h 6307437"/>
              <a:gd name="csX27" fmla="*/ 11353800 w 11353800"/>
              <a:gd name="csY27" fmla="*/ 5256176 h 6307437"/>
              <a:gd name="csX28" fmla="*/ 10302539 w 11353800"/>
              <a:gd name="csY28" fmla="*/ 6307437 h 6307437"/>
              <a:gd name="csX29" fmla="*/ 9909360 w 11353800"/>
              <a:gd name="csY29" fmla="*/ 6307437 h 6307437"/>
              <a:gd name="csX30" fmla="*/ 9608693 w 11353800"/>
              <a:gd name="csY30" fmla="*/ 6307437 h 6307437"/>
              <a:gd name="csX31" fmla="*/ 8845463 w 11353800"/>
              <a:gd name="csY31" fmla="*/ 6307437 h 6307437"/>
              <a:gd name="csX32" fmla="*/ 8359771 w 11353800"/>
              <a:gd name="csY32" fmla="*/ 6307437 h 6307437"/>
              <a:gd name="csX33" fmla="*/ 7689053 w 11353800"/>
              <a:gd name="csY33" fmla="*/ 6307437 h 6307437"/>
              <a:gd name="csX34" fmla="*/ 7018335 w 11353800"/>
              <a:gd name="csY34" fmla="*/ 6307437 h 6307437"/>
              <a:gd name="csX35" fmla="*/ 6440130 w 11353800"/>
              <a:gd name="csY35" fmla="*/ 6307437 h 6307437"/>
              <a:gd name="csX36" fmla="*/ 5954438 w 11353800"/>
              <a:gd name="csY36" fmla="*/ 6307437 h 6307437"/>
              <a:gd name="csX37" fmla="*/ 5191208 w 11353800"/>
              <a:gd name="csY37" fmla="*/ 6307437 h 6307437"/>
              <a:gd name="csX38" fmla="*/ 4705516 w 11353800"/>
              <a:gd name="csY38" fmla="*/ 6307437 h 6307437"/>
              <a:gd name="csX39" fmla="*/ 4127311 w 11353800"/>
              <a:gd name="csY39" fmla="*/ 6307437 h 6307437"/>
              <a:gd name="csX40" fmla="*/ 3456593 w 11353800"/>
              <a:gd name="csY40" fmla="*/ 6307437 h 6307437"/>
              <a:gd name="csX41" fmla="*/ 3155927 w 11353800"/>
              <a:gd name="csY41" fmla="*/ 6307437 h 6307437"/>
              <a:gd name="csX42" fmla="*/ 2670235 w 11353800"/>
              <a:gd name="csY42" fmla="*/ 6307437 h 6307437"/>
              <a:gd name="csX43" fmla="*/ 1907004 w 11353800"/>
              <a:gd name="csY43" fmla="*/ 6307437 h 6307437"/>
              <a:gd name="csX44" fmla="*/ 1051261 w 11353800"/>
              <a:gd name="csY44" fmla="*/ 6307437 h 6307437"/>
              <a:gd name="csX45" fmla="*/ 0 w 11353800"/>
              <a:gd name="csY45" fmla="*/ 5256176 h 6307437"/>
              <a:gd name="csX46" fmla="*/ 0 w 11353800"/>
              <a:gd name="csY46" fmla="*/ 4646463 h 6307437"/>
              <a:gd name="csX47" fmla="*/ 0 w 11353800"/>
              <a:gd name="csY47" fmla="*/ 4078800 h 6307437"/>
              <a:gd name="csX48" fmla="*/ 0 w 11353800"/>
              <a:gd name="csY48" fmla="*/ 3595235 h 6307437"/>
              <a:gd name="csX49" fmla="*/ 0 w 11353800"/>
              <a:gd name="csY49" fmla="*/ 2985522 h 6307437"/>
              <a:gd name="csX50" fmla="*/ 0 w 11353800"/>
              <a:gd name="csY50" fmla="*/ 2586055 h 6307437"/>
              <a:gd name="csX51" fmla="*/ 0 w 11353800"/>
              <a:gd name="csY51" fmla="*/ 2144539 h 6307437"/>
              <a:gd name="csX52" fmla="*/ 0 w 11353800"/>
              <a:gd name="csY52" fmla="*/ 1618925 h 6307437"/>
              <a:gd name="csX53" fmla="*/ 0 w 11353800"/>
              <a:gd name="csY53" fmla="*/ 1051261 h 6307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1353800" h="6307437" fill="none" extrusionOk="0">
                <a:moveTo>
                  <a:pt x="0" y="1051261"/>
                </a:moveTo>
                <a:cubicBezTo>
                  <a:pt x="-85932" y="435139"/>
                  <a:pt x="364478" y="75040"/>
                  <a:pt x="1051261" y="0"/>
                </a:cubicBezTo>
                <a:cubicBezTo>
                  <a:pt x="1239904" y="-24145"/>
                  <a:pt x="1383307" y="18209"/>
                  <a:pt x="1536953" y="0"/>
                </a:cubicBezTo>
                <a:cubicBezTo>
                  <a:pt x="1690599" y="-18209"/>
                  <a:pt x="1783133" y="30114"/>
                  <a:pt x="1930132" y="0"/>
                </a:cubicBezTo>
                <a:cubicBezTo>
                  <a:pt x="2077131" y="-30114"/>
                  <a:pt x="2189759" y="47435"/>
                  <a:pt x="2415825" y="0"/>
                </a:cubicBezTo>
                <a:cubicBezTo>
                  <a:pt x="2641891" y="-47435"/>
                  <a:pt x="2937193" y="55114"/>
                  <a:pt x="3086542" y="0"/>
                </a:cubicBezTo>
                <a:cubicBezTo>
                  <a:pt x="3235891" y="-55114"/>
                  <a:pt x="3281144" y="14607"/>
                  <a:pt x="3387209" y="0"/>
                </a:cubicBezTo>
                <a:cubicBezTo>
                  <a:pt x="3493274" y="-14607"/>
                  <a:pt x="3921353" y="46834"/>
                  <a:pt x="4057926" y="0"/>
                </a:cubicBezTo>
                <a:cubicBezTo>
                  <a:pt x="4194499" y="-46834"/>
                  <a:pt x="4376096" y="29417"/>
                  <a:pt x="4636131" y="0"/>
                </a:cubicBezTo>
                <a:cubicBezTo>
                  <a:pt x="4896167" y="-29417"/>
                  <a:pt x="5161603" y="55633"/>
                  <a:pt x="5306849" y="0"/>
                </a:cubicBezTo>
                <a:cubicBezTo>
                  <a:pt x="5452095" y="-55633"/>
                  <a:pt x="5837520" y="14926"/>
                  <a:pt x="5977567" y="0"/>
                </a:cubicBezTo>
                <a:cubicBezTo>
                  <a:pt x="6117614" y="-14926"/>
                  <a:pt x="6250409" y="56965"/>
                  <a:pt x="6463259" y="0"/>
                </a:cubicBezTo>
                <a:cubicBezTo>
                  <a:pt x="6676109" y="-56965"/>
                  <a:pt x="6985924" y="25"/>
                  <a:pt x="7133976" y="0"/>
                </a:cubicBezTo>
                <a:cubicBezTo>
                  <a:pt x="7282028" y="-25"/>
                  <a:pt x="7630283" y="22976"/>
                  <a:pt x="7804694" y="0"/>
                </a:cubicBezTo>
                <a:cubicBezTo>
                  <a:pt x="7979105" y="-22976"/>
                  <a:pt x="8097477" y="4345"/>
                  <a:pt x="8197873" y="0"/>
                </a:cubicBezTo>
                <a:cubicBezTo>
                  <a:pt x="8298269" y="-4345"/>
                  <a:pt x="8371018" y="29057"/>
                  <a:pt x="8498540" y="0"/>
                </a:cubicBezTo>
                <a:cubicBezTo>
                  <a:pt x="8626062" y="-29057"/>
                  <a:pt x="8698335" y="25185"/>
                  <a:pt x="8799206" y="0"/>
                </a:cubicBezTo>
                <a:cubicBezTo>
                  <a:pt x="8900077" y="-25185"/>
                  <a:pt x="9340532" y="63271"/>
                  <a:pt x="9562437" y="0"/>
                </a:cubicBezTo>
                <a:cubicBezTo>
                  <a:pt x="9784342" y="-63271"/>
                  <a:pt x="10111376" y="46641"/>
                  <a:pt x="10302539" y="0"/>
                </a:cubicBezTo>
                <a:cubicBezTo>
                  <a:pt x="10824946" y="-117380"/>
                  <a:pt x="11331482" y="454880"/>
                  <a:pt x="11353800" y="1051261"/>
                </a:cubicBezTo>
                <a:cubicBezTo>
                  <a:pt x="11365681" y="1258912"/>
                  <a:pt x="11337430" y="1363863"/>
                  <a:pt x="11353800" y="1576875"/>
                </a:cubicBezTo>
                <a:cubicBezTo>
                  <a:pt x="11370170" y="1789887"/>
                  <a:pt x="11324993" y="1907532"/>
                  <a:pt x="11353800" y="2144539"/>
                </a:cubicBezTo>
                <a:cubicBezTo>
                  <a:pt x="11382607" y="2381546"/>
                  <a:pt x="11297747" y="2420288"/>
                  <a:pt x="11353800" y="2628104"/>
                </a:cubicBezTo>
                <a:cubicBezTo>
                  <a:pt x="11409853" y="2835920"/>
                  <a:pt x="11322298" y="3023600"/>
                  <a:pt x="11353800" y="3153719"/>
                </a:cubicBezTo>
                <a:cubicBezTo>
                  <a:pt x="11385302" y="3283838"/>
                  <a:pt x="11323422" y="3388916"/>
                  <a:pt x="11353800" y="3553185"/>
                </a:cubicBezTo>
                <a:cubicBezTo>
                  <a:pt x="11384178" y="3717454"/>
                  <a:pt x="11306511" y="3896710"/>
                  <a:pt x="11353800" y="3994702"/>
                </a:cubicBezTo>
                <a:cubicBezTo>
                  <a:pt x="11401089" y="4092694"/>
                  <a:pt x="11311520" y="4235015"/>
                  <a:pt x="11353800" y="4436218"/>
                </a:cubicBezTo>
                <a:cubicBezTo>
                  <a:pt x="11396080" y="4637421"/>
                  <a:pt x="11276990" y="4895198"/>
                  <a:pt x="11353800" y="5256176"/>
                </a:cubicBezTo>
                <a:cubicBezTo>
                  <a:pt x="11378533" y="5744200"/>
                  <a:pt x="10924467" y="6327659"/>
                  <a:pt x="10302539" y="6307437"/>
                </a:cubicBezTo>
                <a:cubicBezTo>
                  <a:pt x="10137752" y="6336615"/>
                  <a:pt x="10011545" y="6270518"/>
                  <a:pt x="9909360" y="6307437"/>
                </a:cubicBezTo>
                <a:cubicBezTo>
                  <a:pt x="9807175" y="6344356"/>
                  <a:pt x="9739571" y="6295636"/>
                  <a:pt x="9608693" y="6307437"/>
                </a:cubicBezTo>
                <a:cubicBezTo>
                  <a:pt x="9477815" y="6319238"/>
                  <a:pt x="9195429" y="6267171"/>
                  <a:pt x="8845463" y="6307437"/>
                </a:cubicBezTo>
                <a:cubicBezTo>
                  <a:pt x="8495497" y="6347703"/>
                  <a:pt x="8520762" y="6307180"/>
                  <a:pt x="8359771" y="6307437"/>
                </a:cubicBezTo>
                <a:cubicBezTo>
                  <a:pt x="8198780" y="6307694"/>
                  <a:pt x="7996011" y="6291144"/>
                  <a:pt x="7689053" y="6307437"/>
                </a:cubicBezTo>
                <a:cubicBezTo>
                  <a:pt x="7382095" y="6323730"/>
                  <a:pt x="7156590" y="6263871"/>
                  <a:pt x="7018335" y="6307437"/>
                </a:cubicBezTo>
                <a:cubicBezTo>
                  <a:pt x="6880080" y="6351003"/>
                  <a:pt x="6697170" y="6273289"/>
                  <a:pt x="6440130" y="6307437"/>
                </a:cubicBezTo>
                <a:cubicBezTo>
                  <a:pt x="6183091" y="6341585"/>
                  <a:pt x="6118817" y="6289983"/>
                  <a:pt x="5954438" y="6307437"/>
                </a:cubicBezTo>
                <a:cubicBezTo>
                  <a:pt x="5790059" y="6324891"/>
                  <a:pt x="5465610" y="6234881"/>
                  <a:pt x="5191208" y="6307437"/>
                </a:cubicBezTo>
                <a:cubicBezTo>
                  <a:pt x="4916806" y="6379993"/>
                  <a:pt x="4818436" y="6285070"/>
                  <a:pt x="4705516" y="6307437"/>
                </a:cubicBezTo>
                <a:cubicBezTo>
                  <a:pt x="4592596" y="6329804"/>
                  <a:pt x="4404584" y="6252577"/>
                  <a:pt x="4127311" y="6307437"/>
                </a:cubicBezTo>
                <a:cubicBezTo>
                  <a:pt x="3850038" y="6362297"/>
                  <a:pt x="3635500" y="6242897"/>
                  <a:pt x="3456593" y="6307437"/>
                </a:cubicBezTo>
                <a:cubicBezTo>
                  <a:pt x="3277686" y="6371977"/>
                  <a:pt x="3282883" y="6302236"/>
                  <a:pt x="3155927" y="6307437"/>
                </a:cubicBezTo>
                <a:cubicBezTo>
                  <a:pt x="3028971" y="6312638"/>
                  <a:pt x="2913015" y="6273590"/>
                  <a:pt x="2670235" y="6307437"/>
                </a:cubicBezTo>
                <a:cubicBezTo>
                  <a:pt x="2427455" y="6341284"/>
                  <a:pt x="2093550" y="6258613"/>
                  <a:pt x="1907004" y="6307437"/>
                </a:cubicBezTo>
                <a:cubicBezTo>
                  <a:pt x="1720458" y="6356261"/>
                  <a:pt x="1354768" y="6218817"/>
                  <a:pt x="1051261" y="6307437"/>
                </a:cubicBezTo>
                <a:cubicBezTo>
                  <a:pt x="466852" y="6405749"/>
                  <a:pt x="5247" y="5817757"/>
                  <a:pt x="0" y="5256176"/>
                </a:cubicBezTo>
                <a:cubicBezTo>
                  <a:pt x="-54043" y="5041875"/>
                  <a:pt x="72890" y="4858297"/>
                  <a:pt x="0" y="4646463"/>
                </a:cubicBezTo>
                <a:cubicBezTo>
                  <a:pt x="-72890" y="4434629"/>
                  <a:pt x="37406" y="4244866"/>
                  <a:pt x="0" y="4078800"/>
                </a:cubicBezTo>
                <a:cubicBezTo>
                  <a:pt x="-37406" y="3912734"/>
                  <a:pt x="33463" y="3831367"/>
                  <a:pt x="0" y="3595235"/>
                </a:cubicBezTo>
                <a:cubicBezTo>
                  <a:pt x="-33463" y="3359104"/>
                  <a:pt x="6102" y="3224945"/>
                  <a:pt x="0" y="2985522"/>
                </a:cubicBezTo>
                <a:cubicBezTo>
                  <a:pt x="-6102" y="2746099"/>
                  <a:pt x="21667" y="2691997"/>
                  <a:pt x="0" y="2586055"/>
                </a:cubicBezTo>
                <a:cubicBezTo>
                  <a:pt x="-21667" y="2480113"/>
                  <a:pt x="3207" y="2254700"/>
                  <a:pt x="0" y="2144539"/>
                </a:cubicBezTo>
                <a:cubicBezTo>
                  <a:pt x="-3207" y="2034378"/>
                  <a:pt x="6180" y="1751547"/>
                  <a:pt x="0" y="1618925"/>
                </a:cubicBezTo>
                <a:cubicBezTo>
                  <a:pt x="-6180" y="1486303"/>
                  <a:pt x="33424" y="1194918"/>
                  <a:pt x="0" y="1051261"/>
                </a:cubicBezTo>
                <a:close/>
              </a:path>
              <a:path w="11353800" h="6307437" stroke="0" extrusionOk="0">
                <a:moveTo>
                  <a:pt x="0" y="1051261"/>
                </a:moveTo>
                <a:cubicBezTo>
                  <a:pt x="67002" y="496998"/>
                  <a:pt x="459576" y="36450"/>
                  <a:pt x="1051261" y="0"/>
                </a:cubicBezTo>
                <a:cubicBezTo>
                  <a:pt x="1315341" y="-12418"/>
                  <a:pt x="1598141" y="4713"/>
                  <a:pt x="1814491" y="0"/>
                </a:cubicBezTo>
                <a:cubicBezTo>
                  <a:pt x="2030841" y="-4713"/>
                  <a:pt x="2041182" y="28276"/>
                  <a:pt x="2115158" y="0"/>
                </a:cubicBezTo>
                <a:cubicBezTo>
                  <a:pt x="2189134" y="-28276"/>
                  <a:pt x="2411733" y="67590"/>
                  <a:pt x="2693363" y="0"/>
                </a:cubicBezTo>
                <a:cubicBezTo>
                  <a:pt x="2974993" y="-67590"/>
                  <a:pt x="2947117" y="32007"/>
                  <a:pt x="3179055" y="0"/>
                </a:cubicBezTo>
                <a:cubicBezTo>
                  <a:pt x="3410993" y="-32007"/>
                  <a:pt x="3528138" y="19742"/>
                  <a:pt x="3849773" y="0"/>
                </a:cubicBezTo>
                <a:cubicBezTo>
                  <a:pt x="4171408" y="-19742"/>
                  <a:pt x="4079089" y="31982"/>
                  <a:pt x="4150439" y="0"/>
                </a:cubicBezTo>
                <a:cubicBezTo>
                  <a:pt x="4221789" y="-31982"/>
                  <a:pt x="4516427" y="58110"/>
                  <a:pt x="4821157" y="0"/>
                </a:cubicBezTo>
                <a:cubicBezTo>
                  <a:pt x="5125887" y="-58110"/>
                  <a:pt x="5047922" y="2699"/>
                  <a:pt x="5121823" y="0"/>
                </a:cubicBezTo>
                <a:cubicBezTo>
                  <a:pt x="5195724" y="-2699"/>
                  <a:pt x="5387737" y="31271"/>
                  <a:pt x="5515003" y="0"/>
                </a:cubicBezTo>
                <a:cubicBezTo>
                  <a:pt x="5642269" y="-31271"/>
                  <a:pt x="5845984" y="298"/>
                  <a:pt x="6093208" y="0"/>
                </a:cubicBezTo>
                <a:cubicBezTo>
                  <a:pt x="6340433" y="-298"/>
                  <a:pt x="6397215" y="14075"/>
                  <a:pt x="6486387" y="0"/>
                </a:cubicBezTo>
                <a:cubicBezTo>
                  <a:pt x="6575559" y="-14075"/>
                  <a:pt x="6930606" y="56515"/>
                  <a:pt x="7249617" y="0"/>
                </a:cubicBezTo>
                <a:cubicBezTo>
                  <a:pt x="7568628" y="-56515"/>
                  <a:pt x="7599863" y="15212"/>
                  <a:pt x="7735309" y="0"/>
                </a:cubicBezTo>
                <a:cubicBezTo>
                  <a:pt x="7870755" y="-15212"/>
                  <a:pt x="8079327" y="60794"/>
                  <a:pt x="8313514" y="0"/>
                </a:cubicBezTo>
                <a:cubicBezTo>
                  <a:pt x="8547702" y="-60794"/>
                  <a:pt x="8625122" y="8463"/>
                  <a:pt x="8706694" y="0"/>
                </a:cubicBezTo>
                <a:cubicBezTo>
                  <a:pt x="8788266" y="-8463"/>
                  <a:pt x="9109879" y="22895"/>
                  <a:pt x="9284898" y="0"/>
                </a:cubicBezTo>
                <a:cubicBezTo>
                  <a:pt x="9459917" y="-22895"/>
                  <a:pt x="9648035" y="40447"/>
                  <a:pt x="9770591" y="0"/>
                </a:cubicBezTo>
                <a:cubicBezTo>
                  <a:pt x="9893147" y="-40447"/>
                  <a:pt x="10143860" y="16824"/>
                  <a:pt x="10302539" y="0"/>
                </a:cubicBezTo>
                <a:cubicBezTo>
                  <a:pt x="10859033" y="55816"/>
                  <a:pt x="11446787" y="424621"/>
                  <a:pt x="11353800" y="1051261"/>
                </a:cubicBezTo>
                <a:cubicBezTo>
                  <a:pt x="11413794" y="1191751"/>
                  <a:pt x="11315380" y="1388855"/>
                  <a:pt x="11353800" y="1576875"/>
                </a:cubicBezTo>
                <a:cubicBezTo>
                  <a:pt x="11392220" y="1764895"/>
                  <a:pt x="11298657" y="1918211"/>
                  <a:pt x="11353800" y="2186588"/>
                </a:cubicBezTo>
                <a:cubicBezTo>
                  <a:pt x="11408943" y="2454965"/>
                  <a:pt x="11299737" y="2614232"/>
                  <a:pt x="11353800" y="2754252"/>
                </a:cubicBezTo>
                <a:cubicBezTo>
                  <a:pt x="11407863" y="2894272"/>
                  <a:pt x="11342313" y="3070204"/>
                  <a:pt x="11353800" y="3195768"/>
                </a:cubicBezTo>
                <a:cubicBezTo>
                  <a:pt x="11365287" y="3321332"/>
                  <a:pt x="11337691" y="3483208"/>
                  <a:pt x="11353800" y="3763431"/>
                </a:cubicBezTo>
                <a:cubicBezTo>
                  <a:pt x="11369909" y="4043654"/>
                  <a:pt x="11314200" y="4119563"/>
                  <a:pt x="11353800" y="4246996"/>
                </a:cubicBezTo>
                <a:cubicBezTo>
                  <a:pt x="11393400" y="4374429"/>
                  <a:pt x="11319287" y="4510813"/>
                  <a:pt x="11353800" y="4646463"/>
                </a:cubicBezTo>
                <a:cubicBezTo>
                  <a:pt x="11388313" y="4782113"/>
                  <a:pt x="11315032" y="5065027"/>
                  <a:pt x="11353800" y="5256176"/>
                </a:cubicBezTo>
                <a:cubicBezTo>
                  <a:pt x="11407005" y="5923089"/>
                  <a:pt x="10908927" y="6439776"/>
                  <a:pt x="10302539" y="6307437"/>
                </a:cubicBezTo>
                <a:cubicBezTo>
                  <a:pt x="10155836" y="6319543"/>
                  <a:pt x="9987482" y="6268572"/>
                  <a:pt x="9816847" y="6307437"/>
                </a:cubicBezTo>
                <a:cubicBezTo>
                  <a:pt x="9646212" y="6346302"/>
                  <a:pt x="9447386" y="6246471"/>
                  <a:pt x="9146129" y="6307437"/>
                </a:cubicBezTo>
                <a:cubicBezTo>
                  <a:pt x="8844872" y="6368403"/>
                  <a:pt x="8691625" y="6290830"/>
                  <a:pt x="8475412" y="6307437"/>
                </a:cubicBezTo>
                <a:cubicBezTo>
                  <a:pt x="8259199" y="6324044"/>
                  <a:pt x="8138364" y="6258720"/>
                  <a:pt x="7804694" y="6307437"/>
                </a:cubicBezTo>
                <a:cubicBezTo>
                  <a:pt x="7471024" y="6356154"/>
                  <a:pt x="7314261" y="6236899"/>
                  <a:pt x="7041464" y="6307437"/>
                </a:cubicBezTo>
                <a:cubicBezTo>
                  <a:pt x="6768667" y="6377975"/>
                  <a:pt x="6613770" y="6243390"/>
                  <a:pt x="6370746" y="6307437"/>
                </a:cubicBezTo>
                <a:cubicBezTo>
                  <a:pt x="6127722" y="6371484"/>
                  <a:pt x="6124633" y="6274212"/>
                  <a:pt x="5977567" y="6307437"/>
                </a:cubicBezTo>
                <a:cubicBezTo>
                  <a:pt x="5830501" y="6340662"/>
                  <a:pt x="5556967" y="6297871"/>
                  <a:pt x="5306849" y="6307437"/>
                </a:cubicBezTo>
                <a:cubicBezTo>
                  <a:pt x="5056731" y="6317003"/>
                  <a:pt x="5018221" y="6268687"/>
                  <a:pt x="4821157" y="6307437"/>
                </a:cubicBezTo>
                <a:cubicBezTo>
                  <a:pt x="4624093" y="6346187"/>
                  <a:pt x="4513999" y="6298247"/>
                  <a:pt x="4242952" y="6307437"/>
                </a:cubicBezTo>
                <a:cubicBezTo>
                  <a:pt x="3971905" y="6316627"/>
                  <a:pt x="3888695" y="6290879"/>
                  <a:pt x="3664747" y="6307437"/>
                </a:cubicBezTo>
                <a:cubicBezTo>
                  <a:pt x="3440799" y="6323995"/>
                  <a:pt x="3200991" y="6225479"/>
                  <a:pt x="2901517" y="6307437"/>
                </a:cubicBezTo>
                <a:cubicBezTo>
                  <a:pt x="2602043" y="6389395"/>
                  <a:pt x="2473852" y="6288786"/>
                  <a:pt x="2323312" y="6307437"/>
                </a:cubicBezTo>
                <a:cubicBezTo>
                  <a:pt x="2172772" y="6326088"/>
                  <a:pt x="2088838" y="6266712"/>
                  <a:pt x="1930132" y="6307437"/>
                </a:cubicBezTo>
                <a:cubicBezTo>
                  <a:pt x="1771426" y="6348162"/>
                  <a:pt x="1742415" y="6287327"/>
                  <a:pt x="1629466" y="6307437"/>
                </a:cubicBezTo>
                <a:cubicBezTo>
                  <a:pt x="1516517" y="6327547"/>
                  <a:pt x="1189886" y="6305306"/>
                  <a:pt x="1051261" y="6307437"/>
                </a:cubicBezTo>
                <a:cubicBezTo>
                  <a:pt x="473541" y="6448970"/>
                  <a:pt x="98396" y="5866811"/>
                  <a:pt x="0" y="5256176"/>
                </a:cubicBezTo>
                <a:cubicBezTo>
                  <a:pt x="-21159" y="5066291"/>
                  <a:pt x="20933" y="4908871"/>
                  <a:pt x="0" y="4814660"/>
                </a:cubicBezTo>
                <a:cubicBezTo>
                  <a:pt x="-20933" y="4720449"/>
                  <a:pt x="16467" y="4509625"/>
                  <a:pt x="0" y="4246996"/>
                </a:cubicBezTo>
                <a:cubicBezTo>
                  <a:pt x="-16467" y="3984367"/>
                  <a:pt x="346" y="3926277"/>
                  <a:pt x="0" y="3763431"/>
                </a:cubicBezTo>
                <a:cubicBezTo>
                  <a:pt x="-346" y="3600586"/>
                  <a:pt x="44780" y="3501225"/>
                  <a:pt x="0" y="3363964"/>
                </a:cubicBezTo>
                <a:cubicBezTo>
                  <a:pt x="-44780" y="3226703"/>
                  <a:pt x="53657" y="3121312"/>
                  <a:pt x="0" y="2880399"/>
                </a:cubicBezTo>
                <a:cubicBezTo>
                  <a:pt x="-53657" y="2639486"/>
                  <a:pt x="2363" y="2621788"/>
                  <a:pt x="0" y="2438883"/>
                </a:cubicBezTo>
                <a:cubicBezTo>
                  <a:pt x="-2363" y="2255978"/>
                  <a:pt x="48167" y="2135949"/>
                  <a:pt x="0" y="1997367"/>
                </a:cubicBezTo>
                <a:cubicBezTo>
                  <a:pt x="-48167" y="1858785"/>
                  <a:pt x="102399" y="1433708"/>
                  <a:pt x="0" y="1051261"/>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Bài hát "Như có Bác trong ngày vui đại thắng" của nhạc sĩ Phạm Tuyên là một tác phẩm âm nhạc nổi tiếng ra đời vào năm 1975, đánh dấu sự kiện giải phóng miền Nam, thống nhất đất nước - một mốc son chói lọi trong lịch sử dân tộc Việt Nam.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vi-VN" sz="2400" dirty="0">
                <a:solidFill>
                  <a:srgbClr val="664B28"/>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rgbClr val="664B28"/>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6" descr="See related image detail. Ngày Giải phóng miền Nam 30/4, về thăm lại Dinh Độc Lập">
            <a:extLst>
              <a:ext uri="{FF2B5EF4-FFF2-40B4-BE49-F238E27FC236}">
                <a16:creationId xmlns:a16="http://schemas.microsoft.com/office/drawing/2014/main" id="{E72E7CFA-D1DD-E0FE-8AB0-6FC889F2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63" y="2687822"/>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8085B495-5396-8F9C-BB23-D0863DC23A13}"/>
              </a:ext>
            </a:extLst>
          </p:cNvPr>
          <p:cNvSpPr txBox="1"/>
          <p:nvPr/>
        </p:nvSpPr>
        <p:spPr>
          <a:xfrm>
            <a:off x="476014" y="2191387"/>
            <a:ext cx="5693229" cy="4154984"/>
          </a:xfrm>
          <a:prstGeom prst="rect">
            <a:avLst/>
          </a:prstGeom>
          <a:noFill/>
        </p:spPr>
        <p:txBody>
          <a:bodyPr wrap="square">
            <a:spAutoFit/>
          </a:bodyPr>
          <a:lstStyle/>
          <a:p>
            <a:pPr algn="just"/>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2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sX0" fmla="*/ 0 w 11691257"/>
              <a:gd name="csY0" fmla="*/ 206833 h 1240971"/>
              <a:gd name="csX1" fmla="*/ 206833 w 11691257"/>
              <a:gd name="csY1" fmla="*/ 0 h 1240971"/>
              <a:gd name="csX2" fmla="*/ 1025942 w 11691257"/>
              <a:gd name="csY2" fmla="*/ 0 h 1240971"/>
              <a:gd name="csX3" fmla="*/ 1619500 w 11691257"/>
              <a:gd name="csY3" fmla="*/ 0 h 1240971"/>
              <a:gd name="csX4" fmla="*/ 2325833 w 11691257"/>
              <a:gd name="csY4" fmla="*/ 0 h 1240971"/>
              <a:gd name="csX5" fmla="*/ 2919390 w 11691257"/>
              <a:gd name="csY5" fmla="*/ 0 h 1240971"/>
              <a:gd name="csX6" fmla="*/ 3512948 w 11691257"/>
              <a:gd name="csY6" fmla="*/ 0 h 1240971"/>
              <a:gd name="csX7" fmla="*/ 3880953 w 11691257"/>
              <a:gd name="csY7" fmla="*/ 0 h 1240971"/>
              <a:gd name="csX8" fmla="*/ 4361735 w 11691257"/>
              <a:gd name="csY8" fmla="*/ 0 h 1240971"/>
              <a:gd name="csX9" fmla="*/ 5068068 w 11691257"/>
              <a:gd name="csY9" fmla="*/ 0 h 1240971"/>
              <a:gd name="csX10" fmla="*/ 5323298 w 11691257"/>
              <a:gd name="csY10" fmla="*/ 0 h 1240971"/>
              <a:gd name="csX11" fmla="*/ 6029631 w 11691257"/>
              <a:gd name="csY11" fmla="*/ 0 h 1240971"/>
              <a:gd name="csX12" fmla="*/ 6623189 w 11691257"/>
              <a:gd name="csY12" fmla="*/ 0 h 1240971"/>
              <a:gd name="csX13" fmla="*/ 7329522 w 11691257"/>
              <a:gd name="csY13" fmla="*/ 0 h 1240971"/>
              <a:gd name="csX14" fmla="*/ 8035855 w 11691257"/>
              <a:gd name="csY14" fmla="*/ 0 h 1240971"/>
              <a:gd name="csX15" fmla="*/ 8516637 w 11691257"/>
              <a:gd name="csY15" fmla="*/ 0 h 1240971"/>
              <a:gd name="csX16" fmla="*/ 9222970 w 11691257"/>
              <a:gd name="csY16" fmla="*/ 0 h 1240971"/>
              <a:gd name="csX17" fmla="*/ 9929304 w 11691257"/>
              <a:gd name="csY17" fmla="*/ 0 h 1240971"/>
              <a:gd name="csX18" fmla="*/ 10297309 w 11691257"/>
              <a:gd name="csY18" fmla="*/ 0 h 1240971"/>
              <a:gd name="csX19" fmla="*/ 10552539 w 11691257"/>
              <a:gd name="csY19" fmla="*/ 0 h 1240971"/>
              <a:gd name="csX20" fmla="*/ 10807769 w 11691257"/>
              <a:gd name="csY20" fmla="*/ 0 h 1240971"/>
              <a:gd name="csX21" fmla="*/ 11484424 w 11691257"/>
              <a:gd name="csY21" fmla="*/ 0 h 1240971"/>
              <a:gd name="csX22" fmla="*/ 11691257 w 11691257"/>
              <a:gd name="csY22" fmla="*/ 206833 h 1240971"/>
              <a:gd name="csX23" fmla="*/ 11691257 w 11691257"/>
              <a:gd name="csY23" fmla="*/ 612212 h 1240971"/>
              <a:gd name="csX24" fmla="*/ 11691257 w 11691257"/>
              <a:gd name="csY24" fmla="*/ 1034138 h 1240971"/>
              <a:gd name="csX25" fmla="*/ 11484424 w 11691257"/>
              <a:gd name="csY25" fmla="*/ 1240971 h 1240971"/>
              <a:gd name="csX26" fmla="*/ 11003642 w 11691257"/>
              <a:gd name="csY26" fmla="*/ 1240971 h 1240971"/>
              <a:gd name="csX27" fmla="*/ 10748413 w 11691257"/>
              <a:gd name="csY27" fmla="*/ 1240971 h 1240971"/>
              <a:gd name="csX28" fmla="*/ 10380407 w 11691257"/>
              <a:gd name="csY28" fmla="*/ 1240971 h 1240971"/>
              <a:gd name="csX29" fmla="*/ 10012402 w 11691257"/>
              <a:gd name="csY29" fmla="*/ 1240971 h 1240971"/>
              <a:gd name="csX30" fmla="*/ 9757172 w 11691257"/>
              <a:gd name="csY30" fmla="*/ 1240971 h 1240971"/>
              <a:gd name="csX31" fmla="*/ 8938063 w 11691257"/>
              <a:gd name="csY31" fmla="*/ 1240971 h 1240971"/>
              <a:gd name="csX32" fmla="*/ 8682833 w 11691257"/>
              <a:gd name="csY32" fmla="*/ 1240971 h 1240971"/>
              <a:gd name="csX33" fmla="*/ 8427603 w 11691257"/>
              <a:gd name="csY33" fmla="*/ 1240971 h 1240971"/>
              <a:gd name="csX34" fmla="*/ 8172374 w 11691257"/>
              <a:gd name="csY34" fmla="*/ 1240971 h 1240971"/>
              <a:gd name="csX35" fmla="*/ 7353264 w 11691257"/>
              <a:gd name="csY35" fmla="*/ 1240971 h 1240971"/>
              <a:gd name="csX36" fmla="*/ 6872483 w 11691257"/>
              <a:gd name="csY36" fmla="*/ 1240971 h 1240971"/>
              <a:gd name="csX37" fmla="*/ 6166150 w 11691257"/>
              <a:gd name="csY37" fmla="*/ 1240971 h 1240971"/>
              <a:gd name="csX38" fmla="*/ 5459816 w 11691257"/>
              <a:gd name="csY38" fmla="*/ 1240971 h 1240971"/>
              <a:gd name="csX39" fmla="*/ 4866259 w 11691257"/>
              <a:gd name="csY39" fmla="*/ 1240971 h 1240971"/>
              <a:gd name="csX40" fmla="*/ 4385477 w 11691257"/>
              <a:gd name="csY40" fmla="*/ 1240971 h 1240971"/>
              <a:gd name="csX41" fmla="*/ 3566368 w 11691257"/>
              <a:gd name="csY41" fmla="*/ 1240971 h 1240971"/>
              <a:gd name="csX42" fmla="*/ 3085586 w 11691257"/>
              <a:gd name="csY42" fmla="*/ 1240971 h 1240971"/>
              <a:gd name="csX43" fmla="*/ 2492029 w 11691257"/>
              <a:gd name="csY43" fmla="*/ 1240971 h 1240971"/>
              <a:gd name="csX44" fmla="*/ 1785696 w 11691257"/>
              <a:gd name="csY44" fmla="*/ 1240971 h 1240971"/>
              <a:gd name="csX45" fmla="*/ 1530466 w 11691257"/>
              <a:gd name="csY45" fmla="*/ 1240971 h 1240971"/>
              <a:gd name="csX46" fmla="*/ 1049685 w 11691257"/>
              <a:gd name="csY46" fmla="*/ 1240971 h 1240971"/>
              <a:gd name="csX47" fmla="*/ 206833 w 11691257"/>
              <a:gd name="csY47" fmla="*/ 1240971 h 1240971"/>
              <a:gd name="csX48" fmla="*/ 0 w 11691257"/>
              <a:gd name="csY48" fmla="*/ 1034138 h 1240971"/>
              <a:gd name="csX49" fmla="*/ 0 w 11691257"/>
              <a:gd name="csY49" fmla="*/ 620486 h 1240971"/>
              <a:gd name="csX50" fmla="*/ 0 w 11691257"/>
              <a:gd name="csY50" fmla="*/ 206833 h 12409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Đọc thông tin và quan sát các hình 1, 2, 3, em hãy kể lại diễn biến chính của Chiến dịch Hồ Chí Minh năm 1975.</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C6311EF-526C-1EC3-A4FB-D7BED6566B61}"/>
              </a:ext>
            </a:extLst>
          </p:cNvPr>
          <p:cNvPicPr>
            <a:picLocks noChangeAspect="1"/>
          </p:cNvPicPr>
          <p:nvPr/>
        </p:nvPicPr>
        <p:blipFill>
          <a:blip r:embed="rId2"/>
          <a:stretch>
            <a:fillRect/>
          </a:stretch>
        </p:blipFill>
        <p:spPr>
          <a:xfrm>
            <a:off x="85725" y="2191385"/>
            <a:ext cx="3790950" cy="2495550"/>
          </a:xfrm>
          <a:prstGeom prst="rect">
            <a:avLst/>
          </a:prstGeom>
        </p:spPr>
      </p:pic>
      <p:pic>
        <p:nvPicPr>
          <p:cNvPr id="9" name="Picture 8">
            <a:extLst>
              <a:ext uri="{FF2B5EF4-FFF2-40B4-BE49-F238E27FC236}">
                <a16:creationId xmlns:a16="http://schemas.microsoft.com/office/drawing/2014/main" id="{C0FF0189-5618-5030-7011-8466B1CDCB98}"/>
              </a:ext>
            </a:extLst>
          </p:cNvPr>
          <p:cNvPicPr>
            <a:picLocks noChangeAspect="1"/>
          </p:cNvPicPr>
          <p:nvPr/>
        </p:nvPicPr>
        <p:blipFill>
          <a:blip r:embed="rId3"/>
          <a:stretch>
            <a:fillRect/>
          </a:stretch>
        </p:blipFill>
        <p:spPr>
          <a:xfrm>
            <a:off x="3890009" y="1522730"/>
            <a:ext cx="4255047" cy="5081270"/>
          </a:xfrm>
          <a:prstGeom prst="rect">
            <a:avLst/>
          </a:prstGeom>
        </p:spPr>
      </p:pic>
      <p:pic>
        <p:nvPicPr>
          <p:cNvPr id="11" name="Picture 10">
            <a:extLst>
              <a:ext uri="{FF2B5EF4-FFF2-40B4-BE49-F238E27FC236}">
                <a16:creationId xmlns:a16="http://schemas.microsoft.com/office/drawing/2014/main" id="{87E685D1-9373-08C5-C603-2BB7E7582886}"/>
              </a:ext>
            </a:extLst>
          </p:cNvPr>
          <p:cNvPicPr>
            <a:picLocks noChangeAspect="1"/>
          </p:cNvPicPr>
          <p:nvPr/>
        </p:nvPicPr>
        <p:blipFill>
          <a:blip r:embed="rId4"/>
          <a:stretch>
            <a:fillRect/>
          </a:stretch>
        </p:blipFill>
        <p:spPr>
          <a:xfrm>
            <a:off x="8119110" y="2589530"/>
            <a:ext cx="3965603" cy="2195830"/>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08C0BF7-F3EE-9088-B70D-47319D1A04ED}"/>
              </a:ext>
            </a:extLst>
          </p:cNvPr>
          <p:cNvSpPr/>
          <p:nvPr/>
        </p:nvSpPr>
        <p:spPr>
          <a:xfrm>
            <a:off x="185057" y="325121"/>
            <a:ext cx="11712304" cy="6268720"/>
          </a:xfrm>
          <a:custGeom>
            <a:avLst/>
            <a:gdLst>
              <a:gd name="csX0" fmla="*/ 0 w 11712304"/>
              <a:gd name="csY0" fmla="*/ 1044807 h 6268720"/>
              <a:gd name="csX1" fmla="*/ 941029 w 11712304"/>
              <a:gd name="csY1" fmla="*/ 0 h 6268720"/>
              <a:gd name="csX2" fmla="*/ 1322674 w 11712304"/>
              <a:gd name="csY2" fmla="*/ 0 h 6268720"/>
              <a:gd name="csX3" fmla="*/ 1802621 w 11712304"/>
              <a:gd name="csY3" fmla="*/ 0 h 6268720"/>
              <a:gd name="csX4" fmla="*/ 2479173 w 11712304"/>
              <a:gd name="csY4" fmla="*/ 0 h 6268720"/>
              <a:gd name="csX5" fmla="*/ 2762516 w 11712304"/>
              <a:gd name="csY5" fmla="*/ 0 h 6268720"/>
              <a:gd name="csX6" fmla="*/ 3439068 w 11712304"/>
              <a:gd name="csY6" fmla="*/ 0 h 6268720"/>
              <a:gd name="csX7" fmla="*/ 4017318 w 11712304"/>
              <a:gd name="csY7" fmla="*/ 0 h 6268720"/>
              <a:gd name="csX8" fmla="*/ 4693870 w 11712304"/>
              <a:gd name="csY8" fmla="*/ 0 h 6268720"/>
              <a:gd name="csX9" fmla="*/ 5370422 w 11712304"/>
              <a:gd name="csY9" fmla="*/ 0 h 6268720"/>
              <a:gd name="csX10" fmla="*/ 5850369 w 11712304"/>
              <a:gd name="csY10" fmla="*/ 0 h 6268720"/>
              <a:gd name="csX11" fmla="*/ 6526921 w 11712304"/>
              <a:gd name="csY11" fmla="*/ 0 h 6268720"/>
              <a:gd name="csX12" fmla="*/ 7203474 w 11712304"/>
              <a:gd name="csY12" fmla="*/ 0 h 6268720"/>
              <a:gd name="csX13" fmla="*/ 7585118 w 11712304"/>
              <a:gd name="csY13" fmla="*/ 0 h 6268720"/>
              <a:gd name="csX14" fmla="*/ 7868460 w 11712304"/>
              <a:gd name="csY14" fmla="*/ 0 h 6268720"/>
              <a:gd name="csX15" fmla="*/ 8151803 w 11712304"/>
              <a:gd name="csY15" fmla="*/ 0 h 6268720"/>
              <a:gd name="csX16" fmla="*/ 8926657 w 11712304"/>
              <a:gd name="csY16" fmla="*/ 0 h 6268720"/>
              <a:gd name="csX17" fmla="*/ 9406605 w 11712304"/>
              <a:gd name="csY17" fmla="*/ 0 h 6268720"/>
              <a:gd name="csX18" fmla="*/ 9689947 w 11712304"/>
              <a:gd name="csY18" fmla="*/ 0 h 6268720"/>
              <a:gd name="csX19" fmla="*/ 10071592 w 11712304"/>
              <a:gd name="csY19" fmla="*/ 0 h 6268720"/>
              <a:gd name="csX20" fmla="*/ 10771274 w 11712304"/>
              <a:gd name="csY20" fmla="*/ 0 h 6268720"/>
              <a:gd name="csX21" fmla="*/ 11712304 w 11712304"/>
              <a:gd name="csY21" fmla="*/ 1044807 h 6268720"/>
              <a:gd name="csX22" fmla="*/ 11712304 w 11712304"/>
              <a:gd name="csY22" fmla="*/ 1600032 h 6268720"/>
              <a:gd name="csX23" fmla="*/ 11712304 w 11712304"/>
              <a:gd name="csY23" fmla="*/ 2071673 h 6268720"/>
              <a:gd name="csX24" fmla="*/ 11712304 w 11712304"/>
              <a:gd name="csY24" fmla="*/ 2585105 h 6268720"/>
              <a:gd name="csX25" fmla="*/ 11712304 w 11712304"/>
              <a:gd name="csY25" fmla="*/ 3098539 h 6268720"/>
              <a:gd name="csX26" fmla="*/ 11712304 w 11712304"/>
              <a:gd name="csY26" fmla="*/ 3570180 h 6268720"/>
              <a:gd name="csX27" fmla="*/ 11712304 w 11712304"/>
              <a:gd name="csY27" fmla="*/ 4250777 h 6268720"/>
              <a:gd name="csX28" fmla="*/ 11712304 w 11712304"/>
              <a:gd name="csY28" fmla="*/ 5223912 h 6268720"/>
              <a:gd name="csX29" fmla="*/ 10771274 w 11712304"/>
              <a:gd name="csY29" fmla="*/ 6268720 h 6268720"/>
              <a:gd name="csX30" fmla="*/ 10487932 w 11712304"/>
              <a:gd name="csY30" fmla="*/ 6268720 h 6268720"/>
              <a:gd name="csX31" fmla="*/ 10007984 w 11712304"/>
              <a:gd name="csY31" fmla="*/ 6268720 h 6268720"/>
              <a:gd name="csX32" fmla="*/ 9331432 w 11712304"/>
              <a:gd name="csY32" fmla="*/ 6268720 h 6268720"/>
              <a:gd name="csX33" fmla="*/ 8654880 w 11712304"/>
              <a:gd name="csY33" fmla="*/ 6268720 h 6268720"/>
              <a:gd name="csX34" fmla="*/ 8076630 w 11712304"/>
              <a:gd name="csY34" fmla="*/ 6268720 h 6268720"/>
              <a:gd name="csX35" fmla="*/ 7596683 w 11712304"/>
              <a:gd name="csY35" fmla="*/ 6268720 h 6268720"/>
              <a:gd name="csX36" fmla="*/ 6821828 w 11712304"/>
              <a:gd name="csY36" fmla="*/ 6268720 h 6268720"/>
              <a:gd name="csX37" fmla="*/ 6341881 w 11712304"/>
              <a:gd name="csY37" fmla="*/ 6268720 h 6268720"/>
              <a:gd name="csX38" fmla="*/ 5763631 w 11712304"/>
              <a:gd name="csY38" fmla="*/ 6268720 h 6268720"/>
              <a:gd name="csX39" fmla="*/ 5087079 w 11712304"/>
              <a:gd name="csY39" fmla="*/ 6268720 h 6268720"/>
              <a:gd name="csX40" fmla="*/ 4803737 w 11712304"/>
              <a:gd name="csY40" fmla="*/ 6268720 h 6268720"/>
              <a:gd name="csX41" fmla="*/ 4323789 w 11712304"/>
              <a:gd name="csY41" fmla="*/ 6268720 h 6268720"/>
              <a:gd name="csX42" fmla="*/ 3548935 w 11712304"/>
              <a:gd name="csY42" fmla="*/ 6268720 h 6268720"/>
              <a:gd name="csX43" fmla="*/ 2872383 w 11712304"/>
              <a:gd name="csY43" fmla="*/ 6268720 h 6268720"/>
              <a:gd name="csX44" fmla="*/ 2392436 w 11712304"/>
              <a:gd name="csY44" fmla="*/ 6268720 h 6268720"/>
              <a:gd name="csX45" fmla="*/ 1617581 w 11712304"/>
              <a:gd name="csY45" fmla="*/ 6268720 h 6268720"/>
              <a:gd name="csX46" fmla="*/ 941029 w 11712304"/>
              <a:gd name="csY46" fmla="*/ 6268720 h 6268720"/>
              <a:gd name="csX47" fmla="*/ 0 w 11712304"/>
              <a:gd name="csY47" fmla="*/ 5223912 h 6268720"/>
              <a:gd name="csX48" fmla="*/ 0 w 11712304"/>
              <a:gd name="csY48" fmla="*/ 4668687 h 6268720"/>
              <a:gd name="csX49" fmla="*/ 0 w 11712304"/>
              <a:gd name="csY49" fmla="*/ 4197046 h 6268720"/>
              <a:gd name="csX50" fmla="*/ 0 w 11712304"/>
              <a:gd name="csY50" fmla="*/ 3683614 h 6268720"/>
              <a:gd name="csX51" fmla="*/ 0 w 11712304"/>
              <a:gd name="csY51" fmla="*/ 3086598 h 6268720"/>
              <a:gd name="csX52" fmla="*/ 0 w 11712304"/>
              <a:gd name="csY52" fmla="*/ 2406002 h 6268720"/>
              <a:gd name="csX53" fmla="*/ 0 w 11712304"/>
              <a:gd name="csY53" fmla="*/ 1725404 h 6268720"/>
              <a:gd name="csX54" fmla="*/ 0 w 11712304"/>
              <a:gd name="csY54" fmla="*/ 1044807 h 6268720"/>
              <a:gd name="csX0" fmla="*/ 0 w 11712304"/>
              <a:gd name="csY0" fmla="*/ 1044807 h 6268720"/>
              <a:gd name="csX1" fmla="*/ 941029 w 11712304"/>
              <a:gd name="csY1" fmla="*/ 0 h 6268720"/>
              <a:gd name="csX2" fmla="*/ 1715883 w 11712304"/>
              <a:gd name="csY2" fmla="*/ 0 h 6268720"/>
              <a:gd name="csX3" fmla="*/ 1999226 w 11712304"/>
              <a:gd name="csY3" fmla="*/ 0 h 6268720"/>
              <a:gd name="csX4" fmla="*/ 2577475 w 11712304"/>
              <a:gd name="csY4" fmla="*/ 0 h 6268720"/>
              <a:gd name="csX5" fmla="*/ 3057423 w 11712304"/>
              <a:gd name="csY5" fmla="*/ 0 h 6268720"/>
              <a:gd name="csX6" fmla="*/ 3733975 w 11712304"/>
              <a:gd name="csY6" fmla="*/ 0 h 6268720"/>
              <a:gd name="csX7" fmla="*/ 4017318 w 11712304"/>
              <a:gd name="csY7" fmla="*/ 0 h 6268720"/>
              <a:gd name="csX8" fmla="*/ 4693870 w 11712304"/>
              <a:gd name="csY8" fmla="*/ 0 h 6268720"/>
              <a:gd name="csX9" fmla="*/ 4977212 w 11712304"/>
              <a:gd name="csY9" fmla="*/ 0 h 6268720"/>
              <a:gd name="csX10" fmla="*/ 5358857 w 11712304"/>
              <a:gd name="csY10" fmla="*/ 0 h 6268720"/>
              <a:gd name="csX11" fmla="*/ 5937106 w 11712304"/>
              <a:gd name="csY11" fmla="*/ 0 h 6268720"/>
              <a:gd name="csX12" fmla="*/ 6318751 w 11712304"/>
              <a:gd name="csY12" fmla="*/ 0 h 6268720"/>
              <a:gd name="csX13" fmla="*/ 7093606 w 11712304"/>
              <a:gd name="csY13" fmla="*/ 0 h 6268720"/>
              <a:gd name="csX14" fmla="*/ 7573553 w 11712304"/>
              <a:gd name="csY14" fmla="*/ 0 h 6268720"/>
              <a:gd name="csX15" fmla="*/ 8151803 w 11712304"/>
              <a:gd name="csY15" fmla="*/ 0 h 6268720"/>
              <a:gd name="csX16" fmla="*/ 8533447 w 11712304"/>
              <a:gd name="csY16" fmla="*/ 0 h 6268720"/>
              <a:gd name="csX17" fmla="*/ 9111697 w 11712304"/>
              <a:gd name="csY17" fmla="*/ 0 h 6268720"/>
              <a:gd name="csX18" fmla="*/ 9591645 w 11712304"/>
              <a:gd name="csY18" fmla="*/ 0 h 6268720"/>
              <a:gd name="csX19" fmla="*/ 9973289 w 11712304"/>
              <a:gd name="csY19" fmla="*/ 0 h 6268720"/>
              <a:gd name="csX20" fmla="*/ 10256632 w 11712304"/>
              <a:gd name="csY20" fmla="*/ 0 h 6268720"/>
              <a:gd name="csX21" fmla="*/ 10771274 w 11712304"/>
              <a:gd name="csY21" fmla="*/ 0 h 6268720"/>
              <a:gd name="csX22" fmla="*/ 11712304 w 11712304"/>
              <a:gd name="csY22" fmla="*/ 1044807 h 6268720"/>
              <a:gd name="csX23" fmla="*/ 11712304 w 11712304"/>
              <a:gd name="csY23" fmla="*/ 1516449 h 6268720"/>
              <a:gd name="csX24" fmla="*/ 11712304 w 11712304"/>
              <a:gd name="csY24" fmla="*/ 2029882 h 6268720"/>
              <a:gd name="csX25" fmla="*/ 11712304 w 11712304"/>
              <a:gd name="csY25" fmla="*/ 2668688 h 6268720"/>
              <a:gd name="csX26" fmla="*/ 11712304 w 11712304"/>
              <a:gd name="csY26" fmla="*/ 3223911 h 6268720"/>
              <a:gd name="csX27" fmla="*/ 11712304 w 11712304"/>
              <a:gd name="csY27" fmla="*/ 3695554 h 6268720"/>
              <a:gd name="csX28" fmla="*/ 11712304 w 11712304"/>
              <a:gd name="csY28" fmla="*/ 4376151 h 6268720"/>
              <a:gd name="csX29" fmla="*/ 11712304 w 11712304"/>
              <a:gd name="csY29" fmla="*/ 5223912 h 6268720"/>
              <a:gd name="csX30" fmla="*/ 10771274 w 11712304"/>
              <a:gd name="csY30" fmla="*/ 6268720 h 6268720"/>
              <a:gd name="csX31" fmla="*/ 10487932 w 11712304"/>
              <a:gd name="csY31" fmla="*/ 6268720 h 6268720"/>
              <a:gd name="csX32" fmla="*/ 9811380 w 11712304"/>
              <a:gd name="csY32" fmla="*/ 6268720 h 6268720"/>
              <a:gd name="csX33" fmla="*/ 9134828 w 11712304"/>
              <a:gd name="csY33" fmla="*/ 6268720 h 6268720"/>
              <a:gd name="csX34" fmla="*/ 8359972 w 11712304"/>
              <a:gd name="csY34" fmla="*/ 6268720 h 6268720"/>
              <a:gd name="csX35" fmla="*/ 7683420 w 11712304"/>
              <a:gd name="csY35" fmla="*/ 6268720 h 6268720"/>
              <a:gd name="csX36" fmla="*/ 7301776 w 11712304"/>
              <a:gd name="csY36" fmla="*/ 6268720 h 6268720"/>
              <a:gd name="csX37" fmla="*/ 6625224 w 11712304"/>
              <a:gd name="csY37" fmla="*/ 6268720 h 6268720"/>
              <a:gd name="csX38" fmla="*/ 6145276 w 11712304"/>
              <a:gd name="csY38" fmla="*/ 6268720 h 6268720"/>
              <a:gd name="csX39" fmla="*/ 5567027 w 11712304"/>
              <a:gd name="csY39" fmla="*/ 6268720 h 6268720"/>
              <a:gd name="csX40" fmla="*/ 4988777 w 11712304"/>
              <a:gd name="csY40" fmla="*/ 6268720 h 6268720"/>
              <a:gd name="csX41" fmla="*/ 4213922 w 11712304"/>
              <a:gd name="csY41" fmla="*/ 6268720 h 6268720"/>
              <a:gd name="csX42" fmla="*/ 3635673 w 11712304"/>
              <a:gd name="csY42" fmla="*/ 6268720 h 6268720"/>
              <a:gd name="csX43" fmla="*/ 3254028 w 11712304"/>
              <a:gd name="csY43" fmla="*/ 6268720 h 6268720"/>
              <a:gd name="csX44" fmla="*/ 2970685 w 11712304"/>
              <a:gd name="csY44" fmla="*/ 6268720 h 6268720"/>
              <a:gd name="csX45" fmla="*/ 2490738 w 11712304"/>
              <a:gd name="csY45" fmla="*/ 6268720 h 6268720"/>
              <a:gd name="csX46" fmla="*/ 2010791 w 11712304"/>
              <a:gd name="csY46" fmla="*/ 6268720 h 6268720"/>
              <a:gd name="csX47" fmla="*/ 941029 w 11712304"/>
              <a:gd name="csY47" fmla="*/ 6268720 h 6268720"/>
              <a:gd name="csX48" fmla="*/ 0 w 11712304"/>
              <a:gd name="csY48" fmla="*/ 5223912 h 6268720"/>
              <a:gd name="csX49" fmla="*/ 0 w 11712304"/>
              <a:gd name="csY49" fmla="*/ 4626897 h 6268720"/>
              <a:gd name="csX50" fmla="*/ 0 w 11712304"/>
              <a:gd name="csY50" fmla="*/ 4155255 h 6268720"/>
              <a:gd name="csX51" fmla="*/ 0 w 11712304"/>
              <a:gd name="csY51" fmla="*/ 3600031 h 6268720"/>
              <a:gd name="csX52" fmla="*/ 0 w 11712304"/>
              <a:gd name="csY52" fmla="*/ 3086598 h 6268720"/>
              <a:gd name="csX53" fmla="*/ 0 w 11712304"/>
              <a:gd name="csY53" fmla="*/ 2573165 h 6268720"/>
              <a:gd name="csX54" fmla="*/ 0 w 11712304"/>
              <a:gd name="csY54" fmla="*/ 1976151 h 6268720"/>
              <a:gd name="csX55" fmla="*/ 0 w 11712304"/>
              <a:gd name="csY55" fmla="*/ 1044807 h 6268720"/>
              <a:gd name="csX0" fmla="*/ 0 w 11712304"/>
              <a:gd name="csY0" fmla="*/ 1044807 h 6268720"/>
              <a:gd name="csX1" fmla="*/ 941029 w 11712304"/>
              <a:gd name="csY1" fmla="*/ 0 h 6268720"/>
              <a:gd name="csX2" fmla="*/ 1322674 w 11712304"/>
              <a:gd name="csY2" fmla="*/ 0 h 6268720"/>
              <a:gd name="csX3" fmla="*/ 1802621 w 11712304"/>
              <a:gd name="csY3" fmla="*/ 0 h 6268720"/>
              <a:gd name="csX4" fmla="*/ 2479173 w 11712304"/>
              <a:gd name="csY4" fmla="*/ 0 h 6268720"/>
              <a:gd name="csX5" fmla="*/ 2762516 w 11712304"/>
              <a:gd name="csY5" fmla="*/ 0 h 6268720"/>
              <a:gd name="csX6" fmla="*/ 3439068 w 11712304"/>
              <a:gd name="csY6" fmla="*/ 0 h 6268720"/>
              <a:gd name="csX7" fmla="*/ 4017318 w 11712304"/>
              <a:gd name="csY7" fmla="*/ 0 h 6268720"/>
              <a:gd name="csX8" fmla="*/ 4693870 w 11712304"/>
              <a:gd name="csY8" fmla="*/ 0 h 6268720"/>
              <a:gd name="csX9" fmla="*/ 5370422 w 11712304"/>
              <a:gd name="csY9" fmla="*/ 0 h 6268720"/>
              <a:gd name="csX10" fmla="*/ 5850369 w 11712304"/>
              <a:gd name="csY10" fmla="*/ 0 h 6268720"/>
              <a:gd name="csX11" fmla="*/ 6526921 w 11712304"/>
              <a:gd name="csY11" fmla="*/ 0 h 6268720"/>
              <a:gd name="csX12" fmla="*/ 7203474 w 11712304"/>
              <a:gd name="csY12" fmla="*/ 0 h 6268720"/>
              <a:gd name="csX13" fmla="*/ 7585118 w 11712304"/>
              <a:gd name="csY13" fmla="*/ 0 h 6268720"/>
              <a:gd name="csX14" fmla="*/ 7868460 w 11712304"/>
              <a:gd name="csY14" fmla="*/ 0 h 6268720"/>
              <a:gd name="csX15" fmla="*/ 8151803 w 11712304"/>
              <a:gd name="csY15" fmla="*/ 0 h 6268720"/>
              <a:gd name="csX16" fmla="*/ 8926657 w 11712304"/>
              <a:gd name="csY16" fmla="*/ 0 h 6268720"/>
              <a:gd name="csX17" fmla="*/ 9406605 w 11712304"/>
              <a:gd name="csY17" fmla="*/ 0 h 6268720"/>
              <a:gd name="csX18" fmla="*/ 9689947 w 11712304"/>
              <a:gd name="csY18" fmla="*/ 0 h 6268720"/>
              <a:gd name="csX19" fmla="*/ 10071592 w 11712304"/>
              <a:gd name="csY19" fmla="*/ 0 h 6268720"/>
              <a:gd name="csX20" fmla="*/ 10771274 w 11712304"/>
              <a:gd name="csY20" fmla="*/ 0 h 6268720"/>
              <a:gd name="csX21" fmla="*/ 11712304 w 11712304"/>
              <a:gd name="csY21" fmla="*/ 1044807 h 6268720"/>
              <a:gd name="csX22" fmla="*/ 11712304 w 11712304"/>
              <a:gd name="csY22" fmla="*/ 1600032 h 6268720"/>
              <a:gd name="csX23" fmla="*/ 11712304 w 11712304"/>
              <a:gd name="csY23" fmla="*/ 2071673 h 6268720"/>
              <a:gd name="csX24" fmla="*/ 11712304 w 11712304"/>
              <a:gd name="csY24" fmla="*/ 2585105 h 6268720"/>
              <a:gd name="csX25" fmla="*/ 11712304 w 11712304"/>
              <a:gd name="csY25" fmla="*/ 3098539 h 6268720"/>
              <a:gd name="csX26" fmla="*/ 11712304 w 11712304"/>
              <a:gd name="csY26" fmla="*/ 3570180 h 6268720"/>
              <a:gd name="csX27" fmla="*/ 11712304 w 11712304"/>
              <a:gd name="csY27" fmla="*/ 4250777 h 6268720"/>
              <a:gd name="csX28" fmla="*/ 11712304 w 11712304"/>
              <a:gd name="csY28" fmla="*/ 5223912 h 6268720"/>
              <a:gd name="csX29" fmla="*/ 10771274 w 11712304"/>
              <a:gd name="csY29" fmla="*/ 6268720 h 6268720"/>
              <a:gd name="csX30" fmla="*/ 10487932 w 11712304"/>
              <a:gd name="csY30" fmla="*/ 6268720 h 6268720"/>
              <a:gd name="csX31" fmla="*/ 10007984 w 11712304"/>
              <a:gd name="csY31" fmla="*/ 6268720 h 6268720"/>
              <a:gd name="csX32" fmla="*/ 9331432 w 11712304"/>
              <a:gd name="csY32" fmla="*/ 6268720 h 6268720"/>
              <a:gd name="csX33" fmla="*/ 8654880 w 11712304"/>
              <a:gd name="csY33" fmla="*/ 6268720 h 6268720"/>
              <a:gd name="csX34" fmla="*/ 8076630 w 11712304"/>
              <a:gd name="csY34" fmla="*/ 6268720 h 6268720"/>
              <a:gd name="csX35" fmla="*/ 7596683 w 11712304"/>
              <a:gd name="csY35" fmla="*/ 6268720 h 6268720"/>
              <a:gd name="csX36" fmla="*/ 6821828 w 11712304"/>
              <a:gd name="csY36" fmla="*/ 6268720 h 6268720"/>
              <a:gd name="csX37" fmla="*/ 6341881 w 11712304"/>
              <a:gd name="csY37" fmla="*/ 6268720 h 6268720"/>
              <a:gd name="csX38" fmla="*/ 5763631 w 11712304"/>
              <a:gd name="csY38" fmla="*/ 6268720 h 6268720"/>
              <a:gd name="csX39" fmla="*/ 5087079 w 11712304"/>
              <a:gd name="csY39" fmla="*/ 6268720 h 6268720"/>
              <a:gd name="csX40" fmla="*/ 4803737 w 11712304"/>
              <a:gd name="csY40" fmla="*/ 6268720 h 6268720"/>
              <a:gd name="csX41" fmla="*/ 4323789 w 11712304"/>
              <a:gd name="csY41" fmla="*/ 6268720 h 6268720"/>
              <a:gd name="csX42" fmla="*/ 3548935 w 11712304"/>
              <a:gd name="csY42" fmla="*/ 6268720 h 6268720"/>
              <a:gd name="csX43" fmla="*/ 2872383 w 11712304"/>
              <a:gd name="csY43" fmla="*/ 6268720 h 6268720"/>
              <a:gd name="csX44" fmla="*/ 2392436 w 11712304"/>
              <a:gd name="csY44" fmla="*/ 6268720 h 6268720"/>
              <a:gd name="csX45" fmla="*/ 1617581 w 11712304"/>
              <a:gd name="csY45" fmla="*/ 6268720 h 6268720"/>
              <a:gd name="csX46" fmla="*/ 941029 w 11712304"/>
              <a:gd name="csY46" fmla="*/ 6268720 h 6268720"/>
              <a:gd name="csX47" fmla="*/ 0 w 11712304"/>
              <a:gd name="csY47" fmla="*/ 5223912 h 6268720"/>
              <a:gd name="csX48" fmla="*/ 0 w 11712304"/>
              <a:gd name="csY48" fmla="*/ 4668687 h 6268720"/>
              <a:gd name="csX49" fmla="*/ 0 w 11712304"/>
              <a:gd name="csY49" fmla="*/ 4197046 h 6268720"/>
              <a:gd name="csX50" fmla="*/ 0 w 11712304"/>
              <a:gd name="csY50" fmla="*/ 3683614 h 6268720"/>
              <a:gd name="csX51" fmla="*/ 0 w 11712304"/>
              <a:gd name="csY51" fmla="*/ 3086598 h 6268720"/>
              <a:gd name="csX52" fmla="*/ 0 w 11712304"/>
              <a:gd name="csY52" fmla="*/ 2406002 h 6268720"/>
              <a:gd name="csX53" fmla="*/ 0 w 11712304"/>
              <a:gd name="csY53" fmla="*/ 1725404 h 6268720"/>
              <a:gd name="csX54" fmla="*/ 0 w 11712304"/>
              <a:gd name="csY54" fmla="*/ 1044807 h 6268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11712304" h="6268720" fill="none" extrusionOk="0">
                <a:moveTo>
                  <a:pt x="0" y="1044807"/>
                </a:moveTo>
                <a:cubicBezTo>
                  <a:pt x="6943" y="702437"/>
                  <a:pt x="423764" y="147947"/>
                  <a:pt x="941029" y="0"/>
                </a:cubicBezTo>
                <a:cubicBezTo>
                  <a:pt x="1016575" y="-10481"/>
                  <a:pt x="1233100" y="85501"/>
                  <a:pt x="1322674" y="0"/>
                </a:cubicBezTo>
                <a:cubicBezTo>
                  <a:pt x="1413809" y="-64423"/>
                  <a:pt x="1641154" y="114107"/>
                  <a:pt x="1802621" y="0"/>
                </a:cubicBezTo>
                <a:cubicBezTo>
                  <a:pt x="2034605" y="-4834"/>
                  <a:pt x="2197627" y="-10790"/>
                  <a:pt x="2479173" y="0"/>
                </a:cubicBezTo>
                <a:cubicBezTo>
                  <a:pt x="2766997" y="-26777"/>
                  <a:pt x="2709993" y="40523"/>
                  <a:pt x="2762516" y="0"/>
                </a:cubicBezTo>
                <a:cubicBezTo>
                  <a:pt x="2910689" y="10054"/>
                  <a:pt x="3026941" y="-31921"/>
                  <a:pt x="3439068" y="0"/>
                </a:cubicBezTo>
                <a:cubicBezTo>
                  <a:pt x="3708111" y="-78270"/>
                  <a:pt x="3814343" y="49088"/>
                  <a:pt x="4017318" y="0"/>
                </a:cubicBezTo>
                <a:cubicBezTo>
                  <a:pt x="4141870" y="-83153"/>
                  <a:pt x="4499805" y="-66971"/>
                  <a:pt x="4693870" y="0"/>
                </a:cubicBezTo>
                <a:cubicBezTo>
                  <a:pt x="4928208" y="-60197"/>
                  <a:pt x="5056663" y="94716"/>
                  <a:pt x="5370422" y="0"/>
                </a:cubicBezTo>
                <a:cubicBezTo>
                  <a:pt x="5592324" y="-110965"/>
                  <a:pt x="5688996" y="33385"/>
                  <a:pt x="5850369" y="0"/>
                </a:cubicBezTo>
                <a:cubicBezTo>
                  <a:pt x="6006065" y="-79242"/>
                  <a:pt x="6330754" y="25230"/>
                  <a:pt x="6526921" y="0"/>
                </a:cubicBezTo>
                <a:cubicBezTo>
                  <a:pt x="6797573" y="1791"/>
                  <a:pt x="7073451" y="62765"/>
                  <a:pt x="7203474" y="0"/>
                </a:cubicBezTo>
                <a:cubicBezTo>
                  <a:pt x="7398268" y="-43517"/>
                  <a:pt x="7449345" y="38875"/>
                  <a:pt x="7585118" y="0"/>
                </a:cubicBezTo>
                <a:cubicBezTo>
                  <a:pt x="7691748" y="-21788"/>
                  <a:pt x="7759240" y="5007"/>
                  <a:pt x="7868460" y="0"/>
                </a:cubicBezTo>
                <a:cubicBezTo>
                  <a:pt x="7982974" y="-5495"/>
                  <a:pt x="8106063" y="4345"/>
                  <a:pt x="8151803" y="0"/>
                </a:cubicBezTo>
                <a:cubicBezTo>
                  <a:pt x="8163055" y="-67533"/>
                  <a:pt x="8636751" y="-1282"/>
                  <a:pt x="8926657" y="0"/>
                </a:cubicBezTo>
                <a:cubicBezTo>
                  <a:pt x="9136306" y="-99388"/>
                  <a:pt x="9177781" y="25194"/>
                  <a:pt x="9406605" y="0"/>
                </a:cubicBezTo>
                <a:cubicBezTo>
                  <a:pt x="9632991" y="-46425"/>
                  <a:pt x="9576698" y="280"/>
                  <a:pt x="9689947" y="0"/>
                </a:cubicBezTo>
                <a:cubicBezTo>
                  <a:pt x="9781565" y="2323"/>
                  <a:pt x="9906535" y="50481"/>
                  <a:pt x="10071592" y="0"/>
                </a:cubicBezTo>
                <a:cubicBezTo>
                  <a:pt x="10259287" y="20779"/>
                  <a:pt x="10650255" y="-59362"/>
                  <a:pt x="10771274" y="0"/>
                </a:cubicBezTo>
                <a:cubicBezTo>
                  <a:pt x="11138360" y="-20598"/>
                  <a:pt x="11816136" y="678592"/>
                  <a:pt x="11712304" y="1044807"/>
                </a:cubicBezTo>
                <a:cubicBezTo>
                  <a:pt x="11797115" y="1299943"/>
                  <a:pt x="11688993" y="1389965"/>
                  <a:pt x="11712304" y="1600032"/>
                </a:cubicBezTo>
                <a:cubicBezTo>
                  <a:pt x="11697343" y="1757996"/>
                  <a:pt x="11727853" y="1876594"/>
                  <a:pt x="11712304" y="2071673"/>
                </a:cubicBezTo>
                <a:cubicBezTo>
                  <a:pt x="11781765" y="2311796"/>
                  <a:pt x="11767690" y="2447096"/>
                  <a:pt x="11712304" y="2585105"/>
                </a:cubicBezTo>
                <a:cubicBezTo>
                  <a:pt x="11743973" y="2755956"/>
                  <a:pt x="11733183" y="2875554"/>
                  <a:pt x="11712304" y="3098539"/>
                </a:cubicBezTo>
                <a:cubicBezTo>
                  <a:pt x="11728613" y="3363876"/>
                  <a:pt x="11703054" y="3395369"/>
                  <a:pt x="11712304" y="3570180"/>
                </a:cubicBezTo>
                <a:cubicBezTo>
                  <a:pt x="11700764" y="3617951"/>
                  <a:pt x="11603421" y="3956682"/>
                  <a:pt x="11712304" y="4250777"/>
                </a:cubicBezTo>
                <a:cubicBezTo>
                  <a:pt x="11837179" y="4384099"/>
                  <a:pt x="11661681" y="4862901"/>
                  <a:pt x="11712304" y="5223912"/>
                </a:cubicBezTo>
                <a:cubicBezTo>
                  <a:pt x="11789564" y="5774597"/>
                  <a:pt x="11282484" y="6277295"/>
                  <a:pt x="10771274" y="6268720"/>
                </a:cubicBezTo>
                <a:cubicBezTo>
                  <a:pt x="10677704" y="6269626"/>
                  <a:pt x="10576708" y="6275200"/>
                  <a:pt x="10487932" y="6268720"/>
                </a:cubicBezTo>
                <a:cubicBezTo>
                  <a:pt x="10404217" y="6221015"/>
                  <a:pt x="10187981" y="6318711"/>
                  <a:pt x="10007984" y="6268720"/>
                </a:cubicBezTo>
                <a:cubicBezTo>
                  <a:pt x="9733546" y="6294315"/>
                  <a:pt x="9653454" y="6307132"/>
                  <a:pt x="9331432" y="6268720"/>
                </a:cubicBezTo>
                <a:cubicBezTo>
                  <a:pt x="9045236" y="6280787"/>
                  <a:pt x="8920762" y="6166807"/>
                  <a:pt x="8654880" y="6268720"/>
                </a:cubicBezTo>
                <a:cubicBezTo>
                  <a:pt x="8331981" y="6342090"/>
                  <a:pt x="8286516" y="6218191"/>
                  <a:pt x="8076630" y="6268720"/>
                </a:cubicBezTo>
                <a:cubicBezTo>
                  <a:pt x="7836135" y="6318361"/>
                  <a:pt x="7820376" y="6255937"/>
                  <a:pt x="7596683" y="6268720"/>
                </a:cubicBezTo>
                <a:cubicBezTo>
                  <a:pt x="7350428" y="6202437"/>
                  <a:pt x="6915122" y="6288055"/>
                  <a:pt x="6821828" y="6268720"/>
                </a:cubicBezTo>
                <a:cubicBezTo>
                  <a:pt x="6600370" y="6290088"/>
                  <a:pt x="6408690" y="6266559"/>
                  <a:pt x="6341881" y="6268720"/>
                </a:cubicBezTo>
                <a:cubicBezTo>
                  <a:pt x="6184541" y="6283067"/>
                  <a:pt x="5891862" y="6166182"/>
                  <a:pt x="5763631" y="6268720"/>
                </a:cubicBezTo>
                <a:cubicBezTo>
                  <a:pt x="5564679" y="6281311"/>
                  <a:pt x="5370761" y="6178720"/>
                  <a:pt x="5087079" y="6268720"/>
                </a:cubicBezTo>
                <a:cubicBezTo>
                  <a:pt x="4721305" y="6279985"/>
                  <a:pt x="4849878" y="6231957"/>
                  <a:pt x="4803737" y="6268720"/>
                </a:cubicBezTo>
                <a:cubicBezTo>
                  <a:pt x="4700843" y="6241795"/>
                  <a:pt x="4452996" y="6206014"/>
                  <a:pt x="4323789" y="6268720"/>
                </a:cubicBezTo>
                <a:cubicBezTo>
                  <a:pt x="4055503" y="6269677"/>
                  <a:pt x="3901758" y="6178520"/>
                  <a:pt x="3548935" y="6268720"/>
                </a:cubicBezTo>
                <a:cubicBezTo>
                  <a:pt x="3176920" y="6353343"/>
                  <a:pt x="3073865" y="6214907"/>
                  <a:pt x="2872383" y="6268720"/>
                </a:cubicBezTo>
                <a:cubicBezTo>
                  <a:pt x="2740659" y="6301247"/>
                  <a:pt x="2516526" y="6266239"/>
                  <a:pt x="2392436" y="6268720"/>
                </a:cubicBezTo>
                <a:cubicBezTo>
                  <a:pt x="2200427" y="6164697"/>
                  <a:pt x="1805858" y="6217011"/>
                  <a:pt x="1617581" y="6268720"/>
                </a:cubicBezTo>
                <a:cubicBezTo>
                  <a:pt x="1283821" y="6263029"/>
                  <a:pt x="1152552" y="6265205"/>
                  <a:pt x="941029" y="6268720"/>
                </a:cubicBezTo>
                <a:cubicBezTo>
                  <a:pt x="650639" y="6224247"/>
                  <a:pt x="145116" y="5763918"/>
                  <a:pt x="0" y="5223912"/>
                </a:cubicBezTo>
                <a:cubicBezTo>
                  <a:pt x="-97730" y="4919767"/>
                  <a:pt x="47168" y="4799543"/>
                  <a:pt x="0" y="4668687"/>
                </a:cubicBezTo>
                <a:cubicBezTo>
                  <a:pt x="-83795" y="4559287"/>
                  <a:pt x="16812" y="4335815"/>
                  <a:pt x="0" y="4197046"/>
                </a:cubicBezTo>
                <a:cubicBezTo>
                  <a:pt x="-16227" y="4103556"/>
                  <a:pt x="45166" y="3795565"/>
                  <a:pt x="0" y="3683614"/>
                </a:cubicBezTo>
                <a:cubicBezTo>
                  <a:pt x="-55750" y="3503976"/>
                  <a:pt x="-56834" y="3246277"/>
                  <a:pt x="0" y="3086598"/>
                </a:cubicBezTo>
                <a:cubicBezTo>
                  <a:pt x="-9843" y="2941847"/>
                  <a:pt x="40966" y="2534127"/>
                  <a:pt x="0" y="2406002"/>
                </a:cubicBezTo>
                <a:cubicBezTo>
                  <a:pt x="30292" y="2228465"/>
                  <a:pt x="-7190" y="1982506"/>
                  <a:pt x="0" y="1725404"/>
                </a:cubicBezTo>
                <a:cubicBezTo>
                  <a:pt x="-107840" y="1378998"/>
                  <a:pt x="43156" y="1294636"/>
                  <a:pt x="0" y="1044807"/>
                </a:cubicBezTo>
                <a:close/>
              </a:path>
              <a:path w="11712304" h="6268720" stroke="0" extrusionOk="0">
                <a:moveTo>
                  <a:pt x="0" y="1044807"/>
                </a:moveTo>
                <a:cubicBezTo>
                  <a:pt x="-97278" y="621583"/>
                  <a:pt x="171283" y="101138"/>
                  <a:pt x="941029" y="0"/>
                </a:cubicBezTo>
                <a:cubicBezTo>
                  <a:pt x="1311798" y="-4340"/>
                  <a:pt x="1545363" y="16313"/>
                  <a:pt x="1715883" y="0"/>
                </a:cubicBezTo>
                <a:cubicBezTo>
                  <a:pt x="1959570" y="-17426"/>
                  <a:pt x="1897703" y="-2964"/>
                  <a:pt x="1999226" y="0"/>
                </a:cubicBezTo>
                <a:cubicBezTo>
                  <a:pt x="2112784" y="18339"/>
                  <a:pt x="2250605" y="131607"/>
                  <a:pt x="2577475" y="0"/>
                </a:cubicBezTo>
                <a:cubicBezTo>
                  <a:pt x="2839467" y="-84633"/>
                  <a:pt x="2964521" y="5089"/>
                  <a:pt x="3057423" y="0"/>
                </a:cubicBezTo>
                <a:cubicBezTo>
                  <a:pt x="3176540" y="95433"/>
                  <a:pt x="3456605" y="13627"/>
                  <a:pt x="3733975" y="0"/>
                </a:cubicBezTo>
                <a:cubicBezTo>
                  <a:pt x="3949785" y="-57700"/>
                  <a:pt x="3939771" y="5194"/>
                  <a:pt x="4017318" y="0"/>
                </a:cubicBezTo>
                <a:cubicBezTo>
                  <a:pt x="4044802" y="-58097"/>
                  <a:pt x="4495405" y="18866"/>
                  <a:pt x="4693870" y="0"/>
                </a:cubicBezTo>
                <a:cubicBezTo>
                  <a:pt x="4917902" y="21604"/>
                  <a:pt x="4838768" y="27189"/>
                  <a:pt x="4977212" y="0"/>
                </a:cubicBezTo>
                <a:cubicBezTo>
                  <a:pt x="5098721" y="-72411"/>
                  <a:pt x="5243339" y="30669"/>
                  <a:pt x="5358857" y="0"/>
                </a:cubicBezTo>
                <a:cubicBezTo>
                  <a:pt x="5567821" y="-67639"/>
                  <a:pt x="5611282" y="125812"/>
                  <a:pt x="5937106" y="0"/>
                </a:cubicBezTo>
                <a:cubicBezTo>
                  <a:pt x="6194356" y="-97005"/>
                  <a:pt x="6171972" y="-11757"/>
                  <a:pt x="6318751" y="0"/>
                </a:cubicBezTo>
                <a:cubicBezTo>
                  <a:pt x="6514807" y="-41032"/>
                  <a:pt x="6689882" y="159126"/>
                  <a:pt x="7093606" y="0"/>
                </a:cubicBezTo>
                <a:cubicBezTo>
                  <a:pt x="7466414" y="-2155"/>
                  <a:pt x="7410538" y="96572"/>
                  <a:pt x="7573553" y="0"/>
                </a:cubicBezTo>
                <a:cubicBezTo>
                  <a:pt x="7718844" y="-99425"/>
                  <a:pt x="8036368" y="-36308"/>
                  <a:pt x="8151803" y="0"/>
                </a:cubicBezTo>
                <a:cubicBezTo>
                  <a:pt x="8300359" y="-8602"/>
                  <a:pt x="8435792" y="2104"/>
                  <a:pt x="8533447" y="0"/>
                </a:cubicBezTo>
                <a:cubicBezTo>
                  <a:pt x="8531796" y="-28000"/>
                  <a:pt x="8884692" y="30526"/>
                  <a:pt x="9111697" y="0"/>
                </a:cubicBezTo>
                <a:cubicBezTo>
                  <a:pt x="9249593" y="17008"/>
                  <a:pt x="9384852" y="54314"/>
                  <a:pt x="9591645" y="0"/>
                </a:cubicBezTo>
                <a:cubicBezTo>
                  <a:pt x="9782744" y="-53035"/>
                  <a:pt x="9811983" y="25505"/>
                  <a:pt x="9973289" y="0"/>
                </a:cubicBezTo>
                <a:cubicBezTo>
                  <a:pt x="10136535" y="-16145"/>
                  <a:pt x="10161822" y="8325"/>
                  <a:pt x="10256632" y="0"/>
                </a:cubicBezTo>
                <a:cubicBezTo>
                  <a:pt x="10313634" y="13745"/>
                  <a:pt x="10657266" y="101030"/>
                  <a:pt x="10771274" y="0"/>
                </a:cubicBezTo>
                <a:cubicBezTo>
                  <a:pt x="11416841" y="110511"/>
                  <a:pt x="11945716" y="489798"/>
                  <a:pt x="11712304" y="1044807"/>
                </a:cubicBezTo>
                <a:cubicBezTo>
                  <a:pt x="11769630" y="1213441"/>
                  <a:pt x="11671731" y="1371262"/>
                  <a:pt x="11712304" y="1516449"/>
                </a:cubicBezTo>
                <a:cubicBezTo>
                  <a:pt x="11669478" y="1686610"/>
                  <a:pt x="11585620" y="1924097"/>
                  <a:pt x="11712304" y="2029882"/>
                </a:cubicBezTo>
                <a:cubicBezTo>
                  <a:pt x="11719986" y="2164517"/>
                  <a:pt x="11662174" y="2561832"/>
                  <a:pt x="11712304" y="2668688"/>
                </a:cubicBezTo>
                <a:cubicBezTo>
                  <a:pt x="11703953" y="2893664"/>
                  <a:pt x="11633040" y="3051471"/>
                  <a:pt x="11712304" y="3223911"/>
                </a:cubicBezTo>
                <a:cubicBezTo>
                  <a:pt x="11711905" y="3435224"/>
                  <a:pt x="11712079" y="3491846"/>
                  <a:pt x="11712304" y="3695554"/>
                </a:cubicBezTo>
                <a:cubicBezTo>
                  <a:pt x="11687859" y="3811131"/>
                  <a:pt x="11664076" y="4141337"/>
                  <a:pt x="11712304" y="4376151"/>
                </a:cubicBezTo>
                <a:cubicBezTo>
                  <a:pt x="11763259" y="4521392"/>
                  <a:pt x="11748472" y="4841110"/>
                  <a:pt x="11712304" y="5223912"/>
                </a:cubicBezTo>
                <a:cubicBezTo>
                  <a:pt x="11686353" y="5884984"/>
                  <a:pt x="11292620" y="6393176"/>
                  <a:pt x="10771274" y="6268720"/>
                </a:cubicBezTo>
                <a:cubicBezTo>
                  <a:pt x="10696510" y="6272022"/>
                  <a:pt x="10551701" y="6243073"/>
                  <a:pt x="10487932" y="6268720"/>
                </a:cubicBezTo>
                <a:cubicBezTo>
                  <a:pt x="10348083" y="6290746"/>
                  <a:pt x="9989629" y="6184961"/>
                  <a:pt x="9811380" y="6268720"/>
                </a:cubicBezTo>
                <a:cubicBezTo>
                  <a:pt x="9591722" y="6375113"/>
                  <a:pt x="9363580" y="6253078"/>
                  <a:pt x="9134828" y="6268720"/>
                </a:cubicBezTo>
                <a:cubicBezTo>
                  <a:pt x="8876431" y="6294734"/>
                  <a:pt x="8708756" y="6274771"/>
                  <a:pt x="8359972" y="6268720"/>
                </a:cubicBezTo>
                <a:cubicBezTo>
                  <a:pt x="7979681" y="6268078"/>
                  <a:pt x="7863025" y="6166753"/>
                  <a:pt x="7683420" y="6268720"/>
                </a:cubicBezTo>
                <a:cubicBezTo>
                  <a:pt x="7476795" y="6278730"/>
                  <a:pt x="7482782" y="6252521"/>
                  <a:pt x="7301776" y="6268720"/>
                </a:cubicBezTo>
                <a:cubicBezTo>
                  <a:pt x="7186558" y="6358782"/>
                  <a:pt x="6879972" y="6294176"/>
                  <a:pt x="6625224" y="6268720"/>
                </a:cubicBezTo>
                <a:cubicBezTo>
                  <a:pt x="6364365" y="6331949"/>
                  <a:pt x="6226899" y="6236868"/>
                  <a:pt x="6145276" y="6268720"/>
                </a:cubicBezTo>
                <a:cubicBezTo>
                  <a:pt x="6087993" y="6287976"/>
                  <a:pt x="5795100" y="6130551"/>
                  <a:pt x="5567027" y="6268720"/>
                </a:cubicBezTo>
                <a:cubicBezTo>
                  <a:pt x="5370866" y="6292262"/>
                  <a:pt x="5255239" y="6239973"/>
                  <a:pt x="4988777" y="6268720"/>
                </a:cubicBezTo>
                <a:cubicBezTo>
                  <a:pt x="4666359" y="6302084"/>
                  <a:pt x="4573504" y="6198705"/>
                  <a:pt x="4213922" y="6268720"/>
                </a:cubicBezTo>
                <a:cubicBezTo>
                  <a:pt x="3875129" y="6314472"/>
                  <a:pt x="3924480" y="6158826"/>
                  <a:pt x="3635673" y="6268720"/>
                </a:cubicBezTo>
                <a:cubicBezTo>
                  <a:pt x="3364635" y="6337118"/>
                  <a:pt x="3363579" y="6226342"/>
                  <a:pt x="3254028" y="6268720"/>
                </a:cubicBezTo>
                <a:cubicBezTo>
                  <a:pt x="3092438" y="6299836"/>
                  <a:pt x="3030467" y="6272855"/>
                  <a:pt x="2970685" y="6268720"/>
                </a:cubicBezTo>
                <a:cubicBezTo>
                  <a:pt x="2866031" y="6315483"/>
                  <a:pt x="2683375" y="6196408"/>
                  <a:pt x="2490738" y="6268720"/>
                </a:cubicBezTo>
                <a:cubicBezTo>
                  <a:pt x="2302761" y="6294538"/>
                  <a:pt x="2223529" y="6200558"/>
                  <a:pt x="2010791" y="6268720"/>
                </a:cubicBezTo>
                <a:cubicBezTo>
                  <a:pt x="1775730" y="6181265"/>
                  <a:pt x="1233084" y="6343941"/>
                  <a:pt x="941029" y="6268720"/>
                </a:cubicBezTo>
                <a:cubicBezTo>
                  <a:pt x="667403" y="5944209"/>
                  <a:pt x="-41736" y="5664731"/>
                  <a:pt x="0" y="5223912"/>
                </a:cubicBezTo>
                <a:cubicBezTo>
                  <a:pt x="-127154" y="4994916"/>
                  <a:pt x="57359" y="4794852"/>
                  <a:pt x="0" y="4626897"/>
                </a:cubicBezTo>
                <a:cubicBezTo>
                  <a:pt x="-12094" y="4411611"/>
                  <a:pt x="-11282" y="4331018"/>
                  <a:pt x="0" y="4155255"/>
                </a:cubicBezTo>
                <a:cubicBezTo>
                  <a:pt x="-45106" y="4051388"/>
                  <a:pt x="-17639" y="3837933"/>
                  <a:pt x="0" y="3600031"/>
                </a:cubicBezTo>
                <a:cubicBezTo>
                  <a:pt x="-33497" y="3334416"/>
                  <a:pt x="-7391" y="3263068"/>
                  <a:pt x="0" y="3086598"/>
                </a:cubicBezTo>
                <a:cubicBezTo>
                  <a:pt x="35042" y="3001777"/>
                  <a:pt x="53498" y="2771267"/>
                  <a:pt x="0" y="2573165"/>
                </a:cubicBezTo>
                <a:cubicBezTo>
                  <a:pt x="-56636" y="2368339"/>
                  <a:pt x="38956" y="2189852"/>
                  <a:pt x="0" y="1976151"/>
                </a:cubicBezTo>
                <a:cubicBezTo>
                  <a:pt x="102707" y="1875507"/>
                  <a:pt x="48555" y="1417080"/>
                  <a:pt x="0" y="1044807"/>
                </a:cubicBezTo>
                <a:close/>
              </a:path>
              <a:path w="11712304" h="6268720" fill="none" stroke="0" extrusionOk="0">
                <a:moveTo>
                  <a:pt x="0" y="1044807"/>
                </a:moveTo>
                <a:cubicBezTo>
                  <a:pt x="-76" y="578692"/>
                  <a:pt x="568239" y="-4282"/>
                  <a:pt x="941029" y="0"/>
                </a:cubicBezTo>
                <a:cubicBezTo>
                  <a:pt x="1068696" y="-10502"/>
                  <a:pt x="1233331" y="23833"/>
                  <a:pt x="1322674" y="0"/>
                </a:cubicBezTo>
                <a:cubicBezTo>
                  <a:pt x="1429244" y="-66803"/>
                  <a:pt x="1604920" y="60945"/>
                  <a:pt x="1802621" y="0"/>
                </a:cubicBezTo>
                <a:cubicBezTo>
                  <a:pt x="1964827" y="-132963"/>
                  <a:pt x="2215101" y="36111"/>
                  <a:pt x="2479173" y="0"/>
                </a:cubicBezTo>
                <a:cubicBezTo>
                  <a:pt x="2798256" y="-23706"/>
                  <a:pt x="2713549" y="37057"/>
                  <a:pt x="2762516" y="0"/>
                </a:cubicBezTo>
                <a:cubicBezTo>
                  <a:pt x="2894684" y="-10035"/>
                  <a:pt x="3181206" y="-329"/>
                  <a:pt x="3439068" y="0"/>
                </a:cubicBezTo>
                <a:cubicBezTo>
                  <a:pt x="3738537" y="-69769"/>
                  <a:pt x="3801603" y="50627"/>
                  <a:pt x="4017318" y="0"/>
                </a:cubicBezTo>
                <a:cubicBezTo>
                  <a:pt x="4286153" y="-26819"/>
                  <a:pt x="4436696" y="-8769"/>
                  <a:pt x="4693870" y="0"/>
                </a:cubicBezTo>
                <a:cubicBezTo>
                  <a:pt x="4950377" y="-35301"/>
                  <a:pt x="5097442" y="61919"/>
                  <a:pt x="5370422" y="0"/>
                </a:cubicBezTo>
                <a:cubicBezTo>
                  <a:pt x="5636945" y="-82672"/>
                  <a:pt x="5660844" y="18286"/>
                  <a:pt x="5850369" y="0"/>
                </a:cubicBezTo>
                <a:cubicBezTo>
                  <a:pt x="5995880" y="-102276"/>
                  <a:pt x="6355201" y="11113"/>
                  <a:pt x="6526921" y="0"/>
                </a:cubicBezTo>
                <a:cubicBezTo>
                  <a:pt x="6788716" y="-119690"/>
                  <a:pt x="6925023" y="37380"/>
                  <a:pt x="7203474" y="0"/>
                </a:cubicBezTo>
                <a:cubicBezTo>
                  <a:pt x="7408721" y="-36138"/>
                  <a:pt x="7455796" y="256"/>
                  <a:pt x="7585118" y="0"/>
                </a:cubicBezTo>
                <a:cubicBezTo>
                  <a:pt x="7698115" y="-13794"/>
                  <a:pt x="7766175" y="19032"/>
                  <a:pt x="7868460" y="0"/>
                </a:cubicBezTo>
                <a:cubicBezTo>
                  <a:pt x="7969943" y="-2115"/>
                  <a:pt x="8079583" y="28970"/>
                  <a:pt x="8151803" y="0"/>
                </a:cubicBezTo>
                <a:cubicBezTo>
                  <a:pt x="8200618" y="15790"/>
                  <a:pt x="8815229" y="46777"/>
                  <a:pt x="8926657" y="0"/>
                </a:cubicBezTo>
                <a:cubicBezTo>
                  <a:pt x="9117645" y="-95358"/>
                  <a:pt x="9209220" y="15081"/>
                  <a:pt x="9406605" y="0"/>
                </a:cubicBezTo>
                <a:cubicBezTo>
                  <a:pt x="9611094" y="-30950"/>
                  <a:pt x="9555670" y="28677"/>
                  <a:pt x="9689947" y="0"/>
                </a:cubicBezTo>
                <a:cubicBezTo>
                  <a:pt x="9800828" y="-45854"/>
                  <a:pt x="9919186" y="40319"/>
                  <a:pt x="10071592" y="0"/>
                </a:cubicBezTo>
                <a:cubicBezTo>
                  <a:pt x="10159073" y="-16317"/>
                  <a:pt x="10638770" y="-53660"/>
                  <a:pt x="10771274" y="0"/>
                </a:cubicBezTo>
                <a:cubicBezTo>
                  <a:pt x="11009179" y="-156512"/>
                  <a:pt x="11782378" y="477465"/>
                  <a:pt x="11712304" y="1044807"/>
                </a:cubicBezTo>
                <a:cubicBezTo>
                  <a:pt x="11722559" y="1233231"/>
                  <a:pt x="11646003" y="1435783"/>
                  <a:pt x="11712304" y="1600032"/>
                </a:cubicBezTo>
                <a:cubicBezTo>
                  <a:pt x="11799314" y="1766376"/>
                  <a:pt x="11688556" y="1892577"/>
                  <a:pt x="11712304" y="2071673"/>
                </a:cubicBezTo>
                <a:cubicBezTo>
                  <a:pt x="11715425" y="2285467"/>
                  <a:pt x="11684424" y="2472508"/>
                  <a:pt x="11712304" y="2585105"/>
                </a:cubicBezTo>
                <a:cubicBezTo>
                  <a:pt x="11723686" y="2711595"/>
                  <a:pt x="11702020" y="2855606"/>
                  <a:pt x="11712304" y="3098539"/>
                </a:cubicBezTo>
                <a:cubicBezTo>
                  <a:pt x="11712769" y="3322039"/>
                  <a:pt x="11674359" y="3388541"/>
                  <a:pt x="11712304" y="3570180"/>
                </a:cubicBezTo>
                <a:cubicBezTo>
                  <a:pt x="11799895" y="3797612"/>
                  <a:pt x="11695702" y="4070763"/>
                  <a:pt x="11712304" y="4250777"/>
                </a:cubicBezTo>
                <a:cubicBezTo>
                  <a:pt x="11782814" y="4507280"/>
                  <a:pt x="11705382" y="4835924"/>
                  <a:pt x="11712304" y="5223912"/>
                </a:cubicBezTo>
                <a:cubicBezTo>
                  <a:pt x="11607264" y="5863605"/>
                  <a:pt x="11283771" y="6224234"/>
                  <a:pt x="10771274" y="6268720"/>
                </a:cubicBezTo>
                <a:cubicBezTo>
                  <a:pt x="10693161" y="6301273"/>
                  <a:pt x="10582913" y="6276099"/>
                  <a:pt x="10487932" y="6268720"/>
                </a:cubicBezTo>
                <a:cubicBezTo>
                  <a:pt x="10405841" y="6358459"/>
                  <a:pt x="10223809" y="6245563"/>
                  <a:pt x="10007984" y="6268720"/>
                </a:cubicBezTo>
                <a:cubicBezTo>
                  <a:pt x="9784318" y="6247042"/>
                  <a:pt x="9659352" y="6238012"/>
                  <a:pt x="9331432" y="6268720"/>
                </a:cubicBezTo>
                <a:cubicBezTo>
                  <a:pt x="9030514" y="6254693"/>
                  <a:pt x="8918944" y="6247539"/>
                  <a:pt x="8654880" y="6268720"/>
                </a:cubicBezTo>
                <a:cubicBezTo>
                  <a:pt x="8400193" y="6316320"/>
                  <a:pt x="8336670" y="6250110"/>
                  <a:pt x="8076630" y="6268720"/>
                </a:cubicBezTo>
                <a:cubicBezTo>
                  <a:pt x="7820882" y="6320337"/>
                  <a:pt x="7822042" y="6286109"/>
                  <a:pt x="7596683" y="6268720"/>
                </a:cubicBezTo>
                <a:cubicBezTo>
                  <a:pt x="7372341" y="6271123"/>
                  <a:pt x="6989436" y="6248261"/>
                  <a:pt x="6821828" y="6268720"/>
                </a:cubicBezTo>
                <a:cubicBezTo>
                  <a:pt x="6649397" y="6294752"/>
                  <a:pt x="6466697" y="6240353"/>
                  <a:pt x="6341881" y="6268720"/>
                </a:cubicBezTo>
                <a:cubicBezTo>
                  <a:pt x="6207332" y="6303537"/>
                  <a:pt x="5941181" y="6182829"/>
                  <a:pt x="5763631" y="6268720"/>
                </a:cubicBezTo>
                <a:cubicBezTo>
                  <a:pt x="5592589" y="6336553"/>
                  <a:pt x="5494495" y="6212862"/>
                  <a:pt x="5087079" y="6268720"/>
                </a:cubicBezTo>
                <a:cubicBezTo>
                  <a:pt x="4747119" y="6269191"/>
                  <a:pt x="4903873" y="6263912"/>
                  <a:pt x="4803737" y="6268720"/>
                </a:cubicBezTo>
                <a:cubicBezTo>
                  <a:pt x="4729690" y="6369283"/>
                  <a:pt x="4531745" y="6225926"/>
                  <a:pt x="4323789" y="6268720"/>
                </a:cubicBezTo>
                <a:cubicBezTo>
                  <a:pt x="4066388" y="6350161"/>
                  <a:pt x="3919063" y="6188960"/>
                  <a:pt x="3548935" y="6268720"/>
                </a:cubicBezTo>
                <a:cubicBezTo>
                  <a:pt x="3243479" y="6321144"/>
                  <a:pt x="3035250" y="6253525"/>
                  <a:pt x="2872383" y="6268720"/>
                </a:cubicBezTo>
                <a:cubicBezTo>
                  <a:pt x="2674592" y="6288549"/>
                  <a:pt x="2495292" y="6230575"/>
                  <a:pt x="2392436" y="6268720"/>
                </a:cubicBezTo>
                <a:cubicBezTo>
                  <a:pt x="2254893" y="6298837"/>
                  <a:pt x="1867499" y="6320867"/>
                  <a:pt x="1617581" y="6268720"/>
                </a:cubicBezTo>
                <a:cubicBezTo>
                  <a:pt x="1309047" y="6271842"/>
                  <a:pt x="1219149" y="6220435"/>
                  <a:pt x="941029" y="6268720"/>
                </a:cubicBezTo>
                <a:cubicBezTo>
                  <a:pt x="652807" y="6350084"/>
                  <a:pt x="-40991" y="5600284"/>
                  <a:pt x="0" y="5223912"/>
                </a:cubicBezTo>
                <a:cubicBezTo>
                  <a:pt x="-14479" y="4930019"/>
                  <a:pt x="63179" y="4857538"/>
                  <a:pt x="0" y="4668687"/>
                </a:cubicBezTo>
                <a:cubicBezTo>
                  <a:pt x="-25570" y="4470610"/>
                  <a:pt x="-8649" y="4354344"/>
                  <a:pt x="0" y="4197046"/>
                </a:cubicBezTo>
                <a:cubicBezTo>
                  <a:pt x="-44585" y="4078605"/>
                  <a:pt x="7680" y="3841600"/>
                  <a:pt x="0" y="3683614"/>
                </a:cubicBezTo>
                <a:cubicBezTo>
                  <a:pt x="9296" y="3600300"/>
                  <a:pt x="-60414" y="3254992"/>
                  <a:pt x="0" y="3086598"/>
                </a:cubicBezTo>
                <a:cubicBezTo>
                  <a:pt x="24073" y="2975838"/>
                  <a:pt x="-31215" y="2628690"/>
                  <a:pt x="0" y="2406002"/>
                </a:cubicBezTo>
                <a:cubicBezTo>
                  <a:pt x="-29538" y="2174700"/>
                  <a:pt x="1901" y="2013403"/>
                  <a:pt x="0" y="1725404"/>
                </a:cubicBezTo>
                <a:cubicBezTo>
                  <a:pt x="-17492" y="1386875"/>
                  <a:pt x="27131" y="1214426"/>
                  <a:pt x="0" y="1044807"/>
                </a:cubicBezTo>
                <a:close/>
              </a:path>
              <a:path w="11712304" h="6268720" fill="none" stroke="0" extrusionOk="0">
                <a:moveTo>
                  <a:pt x="0" y="1044807"/>
                </a:moveTo>
                <a:cubicBezTo>
                  <a:pt x="75655" y="701765"/>
                  <a:pt x="484898" y="97225"/>
                  <a:pt x="941029" y="0"/>
                </a:cubicBezTo>
                <a:cubicBezTo>
                  <a:pt x="1026931" y="343"/>
                  <a:pt x="1230996" y="56530"/>
                  <a:pt x="1322674" y="0"/>
                </a:cubicBezTo>
                <a:cubicBezTo>
                  <a:pt x="1459953" y="-32259"/>
                  <a:pt x="1639223" y="97810"/>
                  <a:pt x="1802621" y="0"/>
                </a:cubicBezTo>
                <a:cubicBezTo>
                  <a:pt x="2033957" y="-19097"/>
                  <a:pt x="2226117" y="18109"/>
                  <a:pt x="2479173" y="0"/>
                </a:cubicBezTo>
                <a:cubicBezTo>
                  <a:pt x="2774851" y="-28824"/>
                  <a:pt x="2704785" y="33280"/>
                  <a:pt x="2762516" y="0"/>
                </a:cubicBezTo>
                <a:cubicBezTo>
                  <a:pt x="2899475" y="-29520"/>
                  <a:pt x="3125152" y="-28264"/>
                  <a:pt x="3439068" y="0"/>
                </a:cubicBezTo>
                <a:cubicBezTo>
                  <a:pt x="3722576" y="-55067"/>
                  <a:pt x="3777487" y="31801"/>
                  <a:pt x="4017318" y="0"/>
                </a:cubicBezTo>
                <a:cubicBezTo>
                  <a:pt x="4224210" y="-1613"/>
                  <a:pt x="4437998" y="22868"/>
                  <a:pt x="4693870" y="0"/>
                </a:cubicBezTo>
                <a:cubicBezTo>
                  <a:pt x="4889636" y="-21864"/>
                  <a:pt x="5076122" y="38265"/>
                  <a:pt x="5370422" y="0"/>
                </a:cubicBezTo>
                <a:cubicBezTo>
                  <a:pt x="5632575" y="-92805"/>
                  <a:pt x="5671441" y="44242"/>
                  <a:pt x="5850369" y="0"/>
                </a:cubicBezTo>
                <a:cubicBezTo>
                  <a:pt x="6009154" y="-76562"/>
                  <a:pt x="6344755" y="18378"/>
                  <a:pt x="6526921" y="0"/>
                </a:cubicBezTo>
                <a:cubicBezTo>
                  <a:pt x="6767165" y="-33032"/>
                  <a:pt x="7011427" y="22285"/>
                  <a:pt x="7203474" y="0"/>
                </a:cubicBezTo>
                <a:cubicBezTo>
                  <a:pt x="7397563" y="-23008"/>
                  <a:pt x="7452224" y="17479"/>
                  <a:pt x="7585118" y="0"/>
                </a:cubicBezTo>
                <a:cubicBezTo>
                  <a:pt x="7692151" y="-21137"/>
                  <a:pt x="7770867" y="12687"/>
                  <a:pt x="7868460" y="0"/>
                </a:cubicBezTo>
                <a:cubicBezTo>
                  <a:pt x="7976093" y="986"/>
                  <a:pt x="8086799" y="20139"/>
                  <a:pt x="8151803" y="0"/>
                </a:cubicBezTo>
                <a:cubicBezTo>
                  <a:pt x="8182268" y="39247"/>
                  <a:pt x="8747298" y="2086"/>
                  <a:pt x="8926657" y="0"/>
                </a:cubicBezTo>
                <a:cubicBezTo>
                  <a:pt x="9134610" y="-89242"/>
                  <a:pt x="9175392" y="35935"/>
                  <a:pt x="9406605" y="0"/>
                </a:cubicBezTo>
                <a:cubicBezTo>
                  <a:pt x="9626916" y="-29569"/>
                  <a:pt x="9572847" y="23520"/>
                  <a:pt x="9689947" y="0"/>
                </a:cubicBezTo>
                <a:cubicBezTo>
                  <a:pt x="9814972" y="-23460"/>
                  <a:pt x="9903169" y="53001"/>
                  <a:pt x="10071592" y="0"/>
                </a:cubicBezTo>
                <a:cubicBezTo>
                  <a:pt x="10221257" y="25628"/>
                  <a:pt x="10639144" y="-40243"/>
                  <a:pt x="10771274" y="0"/>
                </a:cubicBezTo>
                <a:cubicBezTo>
                  <a:pt x="11088789" y="-86835"/>
                  <a:pt x="11949271" y="502278"/>
                  <a:pt x="11712304" y="1044807"/>
                </a:cubicBezTo>
                <a:cubicBezTo>
                  <a:pt x="11764185" y="1269704"/>
                  <a:pt x="11656359" y="1422329"/>
                  <a:pt x="11712304" y="1600032"/>
                </a:cubicBezTo>
                <a:cubicBezTo>
                  <a:pt x="11731459" y="1755689"/>
                  <a:pt x="11723849" y="1886871"/>
                  <a:pt x="11712304" y="2071673"/>
                </a:cubicBezTo>
                <a:cubicBezTo>
                  <a:pt x="11760448" y="2311923"/>
                  <a:pt x="11723683" y="2463572"/>
                  <a:pt x="11712304" y="2585105"/>
                </a:cubicBezTo>
                <a:cubicBezTo>
                  <a:pt x="11713254" y="2756390"/>
                  <a:pt x="11701189" y="2870391"/>
                  <a:pt x="11712304" y="3098539"/>
                </a:cubicBezTo>
                <a:cubicBezTo>
                  <a:pt x="11729967" y="3354603"/>
                  <a:pt x="11683148" y="3408351"/>
                  <a:pt x="11712304" y="3570180"/>
                </a:cubicBezTo>
                <a:cubicBezTo>
                  <a:pt x="11722358" y="3680285"/>
                  <a:pt x="11582552" y="4019551"/>
                  <a:pt x="11712304" y="4250777"/>
                </a:cubicBezTo>
                <a:cubicBezTo>
                  <a:pt x="11851411" y="4494859"/>
                  <a:pt x="11693216" y="4925362"/>
                  <a:pt x="11712304" y="5223912"/>
                </a:cubicBezTo>
                <a:cubicBezTo>
                  <a:pt x="11667711" y="5732885"/>
                  <a:pt x="11245569" y="6282007"/>
                  <a:pt x="10771274" y="6268720"/>
                </a:cubicBezTo>
                <a:cubicBezTo>
                  <a:pt x="10676572" y="6299713"/>
                  <a:pt x="10571771" y="6275021"/>
                  <a:pt x="10487932" y="6268720"/>
                </a:cubicBezTo>
                <a:cubicBezTo>
                  <a:pt x="10400210" y="6291246"/>
                  <a:pt x="10180092" y="6282430"/>
                  <a:pt x="10007984" y="6268720"/>
                </a:cubicBezTo>
                <a:cubicBezTo>
                  <a:pt x="9758707" y="6278196"/>
                  <a:pt x="9664894" y="6250782"/>
                  <a:pt x="9331432" y="6268720"/>
                </a:cubicBezTo>
                <a:cubicBezTo>
                  <a:pt x="9051594" y="6265490"/>
                  <a:pt x="8924953" y="6196351"/>
                  <a:pt x="8654880" y="6268720"/>
                </a:cubicBezTo>
                <a:cubicBezTo>
                  <a:pt x="8360148" y="6321300"/>
                  <a:pt x="8311083" y="6240503"/>
                  <a:pt x="8076630" y="6268720"/>
                </a:cubicBezTo>
                <a:cubicBezTo>
                  <a:pt x="7814059" y="6333798"/>
                  <a:pt x="7820567" y="6260718"/>
                  <a:pt x="7596683" y="6268720"/>
                </a:cubicBezTo>
                <a:cubicBezTo>
                  <a:pt x="7368398" y="6208855"/>
                  <a:pt x="6981721" y="6279076"/>
                  <a:pt x="6821828" y="6268720"/>
                </a:cubicBezTo>
                <a:cubicBezTo>
                  <a:pt x="6626602" y="6308920"/>
                  <a:pt x="6452386" y="6264846"/>
                  <a:pt x="6341881" y="6268720"/>
                </a:cubicBezTo>
                <a:cubicBezTo>
                  <a:pt x="6145166" y="6301234"/>
                  <a:pt x="5949576" y="6174439"/>
                  <a:pt x="5763631" y="6268720"/>
                </a:cubicBezTo>
                <a:cubicBezTo>
                  <a:pt x="5561766" y="6313886"/>
                  <a:pt x="5437790" y="6209338"/>
                  <a:pt x="5087079" y="6268720"/>
                </a:cubicBezTo>
                <a:cubicBezTo>
                  <a:pt x="4724153" y="6271038"/>
                  <a:pt x="4866436" y="6240029"/>
                  <a:pt x="4803737" y="6268720"/>
                </a:cubicBezTo>
                <a:cubicBezTo>
                  <a:pt x="4735314" y="6278015"/>
                  <a:pt x="4471885" y="6187437"/>
                  <a:pt x="4323789" y="6268720"/>
                </a:cubicBezTo>
                <a:cubicBezTo>
                  <a:pt x="4080981" y="6361766"/>
                  <a:pt x="3940811" y="6145704"/>
                  <a:pt x="3548935" y="6268720"/>
                </a:cubicBezTo>
                <a:cubicBezTo>
                  <a:pt x="3210473" y="6309158"/>
                  <a:pt x="3051447" y="6237832"/>
                  <a:pt x="2872383" y="6268720"/>
                </a:cubicBezTo>
                <a:cubicBezTo>
                  <a:pt x="2708811" y="6285298"/>
                  <a:pt x="2485895" y="6249663"/>
                  <a:pt x="2392436" y="6268720"/>
                </a:cubicBezTo>
                <a:cubicBezTo>
                  <a:pt x="2222343" y="6228721"/>
                  <a:pt x="1833594" y="6231154"/>
                  <a:pt x="1617581" y="6268720"/>
                </a:cubicBezTo>
                <a:cubicBezTo>
                  <a:pt x="1304090" y="6271945"/>
                  <a:pt x="1164932" y="6246678"/>
                  <a:pt x="941029" y="6268720"/>
                </a:cubicBezTo>
                <a:cubicBezTo>
                  <a:pt x="587061" y="6273751"/>
                  <a:pt x="66493" y="5626473"/>
                  <a:pt x="0" y="5223912"/>
                </a:cubicBezTo>
                <a:cubicBezTo>
                  <a:pt x="-54965" y="4967143"/>
                  <a:pt x="75956" y="4825054"/>
                  <a:pt x="0" y="4668687"/>
                </a:cubicBezTo>
                <a:cubicBezTo>
                  <a:pt x="-42579" y="4493527"/>
                  <a:pt x="16705" y="4346878"/>
                  <a:pt x="0" y="4197046"/>
                </a:cubicBezTo>
                <a:cubicBezTo>
                  <a:pt x="-19415" y="4110146"/>
                  <a:pt x="57463" y="3828797"/>
                  <a:pt x="0" y="3683614"/>
                </a:cubicBezTo>
                <a:cubicBezTo>
                  <a:pt x="-29404" y="3542772"/>
                  <a:pt x="-64226" y="3242849"/>
                  <a:pt x="0" y="3086598"/>
                </a:cubicBezTo>
                <a:cubicBezTo>
                  <a:pt x="-19830" y="2948357"/>
                  <a:pt x="33339" y="2553804"/>
                  <a:pt x="0" y="2406002"/>
                </a:cubicBezTo>
                <a:cubicBezTo>
                  <a:pt x="-13271" y="2219297"/>
                  <a:pt x="-3694" y="1987087"/>
                  <a:pt x="0" y="1725404"/>
                </a:cubicBezTo>
                <a:cubicBezTo>
                  <a:pt x="-78254" y="1410552"/>
                  <a:pt x="40012" y="1286775"/>
                  <a:pt x="0" y="104480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11712304"/>
                      <a:gd name="connsiteY0" fmla="*/ 1044807 h 6268720"/>
                      <a:gd name="connsiteX1" fmla="*/ 941029 w 11712304"/>
                      <a:gd name="connsiteY1" fmla="*/ 0 h 6268720"/>
                      <a:gd name="connsiteX2" fmla="*/ 1322674 w 11712304"/>
                      <a:gd name="connsiteY2" fmla="*/ 0 h 6268720"/>
                      <a:gd name="connsiteX3" fmla="*/ 1802621 w 11712304"/>
                      <a:gd name="connsiteY3" fmla="*/ 0 h 6268720"/>
                      <a:gd name="connsiteX4" fmla="*/ 2479173 w 11712304"/>
                      <a:gd name="connsiteY4" fmla="*/ 0 h 6268720"/>
                      <a:gd name="connsiteX5" fmla="*/ 2762516 w 11712304"/>
                      <a:gd name="connsiteY5" fmla="*/ 0 h 6268720"/>
                      <a:gd name="connsiteX6" fmla="*/ 3439068 w 11712304"/>
                      <a:gd name="connsiteY6" fmla="*/ 0 h 6268720"/>
                      <a:gd name="connsiteX7" fmla="*/ 4017318 w 11712304"/>
                      <a:gd name="connsiteY7" fmla="*/ 0 h 6268720"/>
                      <a:gd name="connsiteX8" fmla="*/ 4693870 w 11712304"/>
                      <a:gd name="connsiteY8" fmla="*/ 0 h 6268720"/>
                      <a:gd name="connsiteX9" fmla="*/ 5370422 w 11712304"/>
                      <a:gd name="connsiteY9" fmla="*/ 0 h 6268720"/>
                      <a:gd name="connsiteX10" fmla="*/ 5850369 w 11712304"/>
                      <a:gd name="connsiteY10" fmla="*/ 0 h 6268720"/>
                      <a:gd name="connsiteX11" fmla="*/ 6526921 w 11712304"/>
                      <a:gd name="connsiteY11" fmla="*/ 0 h 6268720"/>
                      <a:gd name="connsiteX12" fmla="*/ 7203474 w 11712304"/>
                      <a:gd name="connsiteY12" fmla="*/ 0 h 6268720"/>
                      <a:gd name="connsiteX13" fmla="*/ 7585118 w 11712304"/>
                      <a:gd name="connsiteY13" fmla="*/ 0 h 6268720"/>
                      <a:gd name="connsiteX14" fmla="*/ 7868460 w 11712304"/>
                      <a:gd name="connsiteY14" fmla="*/ 0 h 6268720"/>
                      <a:gd name="connsiteX15" fmla="*/ 8151803 w 11712304"/>
                      <a:gd name="connsiteY15" fmla="*/ 0 h 6268720"/>
                      <a:gd name="connsiteX16" fmla="*/ 8926657 w 11712304"/>
                      <a:gd name="connsiteY16" fmla="*/ 0 h 6268720"/>
                      <a:gd name="connsiteX17" fmla="*/ 9406605 w 11712304"/>
                      <a:gd name="connsiteY17" fmla="*/ 0 h 6268720"/>
                      <a:gd name="connsiteX18" fmla="*/ 9689947 w 11712304"/>
                      <a:gd name="connsiteY18" fmla="*/ 0 h 6268720"/>
                      <a:gd name="connsiteX19" fmla="*/ 10071592 w 11712304"/>
                      <a:gd name="connsiteY19" fmla="*/ 0 h 6268720"/>
                      <a:gd name="connsiteX20" fmla="*/ 10771274 w 11712304"/>
                      <a:gd name="connsiteY20" fmla="*/ 0 h 6268720"/>
                      <a:gd name="connsiteX21" fmla="*/ 11712304 w 11712304"/>
                      <a:gd name="connsiteY21" fmla="*/ 1044807 h 6268720"/>
                      <a:gd name="connsiteX22" fmla="*/ 11712304 w 11712304"/>
                      <a:gd name="connsiteY22" fmla="*/ 1600032 h 6268720"/>
                      <a:gd name="connsiteX23" fmla="*/ 11712304 w 11712304"/>
                      <a:gd name="connsiteY23" fmla="*/ 2071673 h 6268720"/>
                      <a:gd name="connsiteX24" fmla="*/ 11712304 w 11712304"/>
                      <a:gd name="connsiteY24" fmla="*/ 2585105 h 6268720"/>
                      <a:gd name="connsiteX25" fmla="*/ 11712304 w 11712304"/>
                      <a:gd name="connsiteY25" fmla="*/ 3098539 h 6268720"/>
                      <a:gd name="connsiteX26" fmla="*/ 11712304 w 11712304"/>
                      <a:gd name="connsiteY26" fmla="*/ 3570180 h 6268720"/>
                      <a:gd name="connsiteX27" fmla="*/ 11712304 w 11712304"/>
                      <a:gd name="connsiteY27" fmla="*/ 4250777 h 6268720"/>
                      <a:gd name="connsiteX28" fmla="*/ 11712304 w 11712304"/>
                      <a:gd name="connsiteY28" fmla="*/ 5223912 h 6268720"/>
                      <a:gd name="connsiteX29" fmla="*/ 10771274 w 11712304"/>
                      <a:gd name="connsiteY29" fmla="*/ 6268720 h 6268720"/>
                      <a:gd name="connsiteX30" fmla="*/ 10487932 w 11712304"/>
                      <a:gd name="connsiteY30" fmla="*/ 6268720 h 6268720"/>
                      <a:gd name="connsiteX31" fmla="*/ 10007984 w 11712304"/>
                      <a:gd name="connsiteY31" fmla="*/ 6268720 h 6268720"/>
                      <a:gd name="connsiteX32" fmla="*/ 9331432 w 11712304"/>
                      <a:gd name="connsiteY32" fmla="*/ 6268720 h 6268720"/>
                      <a:gd name="connsiteX33" fmla="*/ 8654880 w 11712304"/>
                      <a:gd name="connsiteY33" fmla="*/ 6268720 h 6268720"/>
                      <a:gd name="connsiteX34" fmla="*/ 8076630 w 11712304"/>
                      <a:gd name="connsiteY34" fmla="*/ 6268720 h 6268720"/>
                      <a:gd name="connsiteX35" fmla="*/ 7596683 w 11712304"/>
                      <a:gd name="connsiteY35" fmla="*/ 6268720 h 6268720"/>
                      <a:gd name="connsiteX36" fmla="*/ 6821828 w 11712304"/>
                      <a:gd name="connsiteY36" fmla="*/ 6268720 h 6268720"/>
                      <a:gd name="connsiteX37" fmla="*/ 6341881 w 11712304"/>
                      <a:gd name="connsiteY37" fmla="*/ 6268720 h 6268720"/>
                      <a:gd name="connsiteX38" fmla="*/ 5763631 w 11712304"/>
                      <a:gd name="connsiteY38" fmla="*/ 6268720 h 6268720"/>
                      <a:gd name="connsiteX39" fmla="*/ 5087079 w 11712304"/>
                      <a:gd name="connsiteY39" fmla="*/ 6268720 h 6268720"/>
                      <a:gd name="connsiteX40" fmla="*/ 4803737 w 11712304"/>
                      <a:gd name="connsiteY40" fmla="*/ 6268720 h 6268720"/>
                      <a:gd name="connsiteX41" fmla="*/ 4323789 w 11712304"/>
                      <a:gd name="connsiteY41" fmla="*/ 6268720 h 6268720"/>
                      <a:gd name="connsiteX42" fmla="*/ 3548935 w 11712304"/>
                      <a:gd name="connsiteY42" fmla="*/ 6268720 h 6268720"/>
                      <a:gd name="connsiteX43" fmla="*/ 2872383 w 11712304"/>
                      <a:gd name="connsiteY43" fmla="*/ 6268720 h 6268720"/>
                      <a:gd name="connsiteX44" fmla="*/ 2392436 w 11712304"/>
                      <a:gd name="connsiteY44" fmla="*/ 6268720 h 6268720"/>
                      <a:gd name="connsiteX45" fmla="*/ 1617581 w 11712304"/>
                      <a:gd name="connsiteY45" fmla="*/ 6268720 h 6268720"/>
                      <a:gd name="connsiteX46" fmla="*/ 941029 w 11712304"/>
                      <a:gd name="connsiteY46" fmla="*/ 6268720 h 6268720"/>
                      <a:gd name="connsiteX47" fmla="*/ 0 w 11712304"/>
                      <a:gd name="connsiteY47" fmla="*/ 5223912 h 6268720"/>
                      <a:gd name="connsiteX48" fmla="*/ 0 w 11712304"/>
                      <a:gd name="connsiteY48" fmla="*/ 4668687 h 6268720"/>
                      <a:gd name="connsiteX49" fmla="*/ 0 w 11712304"/>
                      <a:gd name="connsiteY49" fmla="*/ 4197046 h 6268720"/>
                      <a:gd name="connsiteX50" fmla="*/ 0 w 11712304"/>
                      <a:gd name="connsiteY50" fmla="*/ 3683614 h 6268720"/>
                      <a:gd name="connsiteX51" fmla="*/ 0 w 11712304"/>
                      <a:gd name="connsiteY51" fmla="*/ 3086598 h 6268720"/>
                      <a:gd name="connsiteX52" fmla="*/ 0 w 11712304"/>
                      <a:gd name="connsiteY52" fmla="*/ 2406002 h 6268720"/>
                      <a:gd name="connsiteX53" fmla="*/ 0 w 11712304"/>
                      <a:gd name="connsiteY53" fmla="*/ 1725404 h 6268720"/>
                      <a:gd name="connsiteX54" fmla="*/ 0 w 11712304"/>
                      <a:gd name="connsiteY54" fmla="*/ 1044807 h 6268720"/>
                      <a:gd name="connsiteX0" fmla="*/ 0 w 11712304"/>
                      <a:gd name="connsiteY0" fmla="*/ 1044807 h 6268720"/>
                      <a:gd name="connsiteX1" fmla="*/ 941029 w 11712304"/>
                      <a:gd name="connsiteY1" fmla="*/ 0 h 6268720"/>
                      <a:gd name="connsiteX2" fmla="*/ 1715883 w 11712304"/>
                      <a:gd name="connsiteY2" fmla="*/ 0 h 6268720"/>
                      <a:gd name="connsiteX3" fmla="*/ 1999226 w 11712304"/>
                      <a:gd name="connsiteY3" fmla="*/ 0 h 6268720"/>
                      <a:gd name="connsiteX4" fmla="*/ 2577475 w 11712304"/>
                      <a:gd name="connsiteY4" fmla="*/ 0 h 6268720"/>
                      <a:gd name="connsiteX5" fmla="*/ 3057423 w 11712304"/>
                      <a:gd name="connsiteY5" fmla="*/ 0 h 6268720"/>
                      <a:gd name="connsiteX6" fmla="*/ 3733975 w 11712304"/>
                      <a:gd name="connsiteY6" fmla="*/ 0 h 6268720"/>
                      <a:gd name="connsiteX7" fmla="*/ 4017318 w 11712304"/>
                      <a:gd name="connsiteY7" fmla="*/ 0 h 6268720"/>
                      <a:gd name="connsiteX8" fmla="*/ 4693870 w 11712304"/>
                      <a:gd name="connsiteY8" fmla="*/ 0 h 6268720"/>
                      <a:gd name="connsiteX9" fmla="*/ 4977212 w 11712304"/>
                      <a:gd name="connsiteY9" fmla="*/ 0 h 6268720"/>
                      <a:gd name="connsiteX10" fmla="*/ 5358857 w 11712304"/>
                      <a:gd name="connsiteY10" fmla="*/ 0 h 6268720"/>
                      <a:gd name="connsiteX11" fmla="*/ 5937106 w 11712304"/>
                      <a:gd name="connsiteY11" fmla="*/ 0 h 6268720"/>
                      <a:gd name="connsiteX12" fmla="*/ 6318751 w 11712304"/>
                      <a:gd name="connsiteY12" fmla="*/ 0 h 6268720"/>
                      <a:gd name="connsiteX13" fmla="*/ 7093606 w 11712304"/>
                      <a:gd name="connsiteY13" fmla="*/ 0 h 6268720"/>
                      <a:gd name="connsiteX14" fmla="*/ 7573553 w 11712304"/>
                      <a:gd name="connsiteY14" fmla="*/ 0 h 6268720"/>
                      <a:gd name="connsiteX15" fmla="*/ 8151803 w 11712304"/>
                      <a:gd name="connsiteY15" fmla="*/ 0 h 6268720"/>
                      <a:gd name="connsiteX16" fmla="*/ 8533447 w 11712304"/>
                      <a:gd name="connsiteY16" fmla="*/ 0 h 6268720"/>
                      <a:gd name="connsiteX17" fmla="*/ 9111697 w 11712304"/>
                      <a:gd name="connsiteY17" fmla="*/ 0 h 6268720"/>
                      <a:gd name="connsiteX18" fmla="*/ 9591645 w 11712304"/>
                      <a:gd name="connsiteY18" fmla="*/ 0 h 6268720"/>
                      <a:gd name="connsiteX19" fmla="*/ 9973289 w 11712304"/>
                      <a:gd name="connsiteY19" fmla="*/ 0 h 6268720"/>
                      <a:gd name="connsiteX20" fmla="*/ 10256632 w 11712304"/>
                      <a:gd name="connsiteY20" fmla="*/ 0 h 6268720"/>
                      <a:gd name="connsiteX21" fmla="*/ 10771274 w 11712304"/>
                      <a:gd name="connsiteY21" fmla="*/ 0 h 6268720"/>
                      <a:gd name="connsiteX22" fmla="*/ 11712304 w 11712304"/>
                      <a:gd name="connsiteY22" fmla="*/ 1044807 h 6268720"/>
                      <a:gd name="connsiteX23" fmla="*/ 11712304 w 11712304"/>
                      <a:gd name="connsiteY23" fmla="*/ 1516449 h 6268720"/>
                      <a:gd name="connsiteX24" fmla="*/ 11712304 w 11712304"/>
                      <a:gd name="connsiteY24" fmla="*/ 2029882 h 6268720"/>
                      <a:gd name="connsiteX25" fmla="*/ 11712304 w 11712304"/>
                      <a:gd name="connsiteY25" fmla="*/ 2668688 h 6268720"/>
                      <a:gd name="connsiteX26" fmla="*/ 11712304 w 11712304"/>
                      <a:gd name="connsiteY26" fmla="*/ 3223911 h 6268720"/>
                      <a:gd name="connsiteX27" fmla="*/ 11712304 w 11712304"/>
                      <a:gd name="connsiteY27" fmla="*/ 3695554 h 6268720"/>
                      <a:gd name="connsiteX28" fmla="*/ 11712304 w 11712304"/>
                      <a:gd name="connsiteY28" fmla="*/ 4376151 h 6268720"/>
                      <a:gd name="connsiteX29" fmla="*/ 11712304 w 11712304"/>
                      <a:gd name="connsiteY29" fmla="*/ 5223912 h 6268720"/>
                      <a:gd name="connsiteX30" fmla="*/ 10771274 w 11712304"/>
                      <a:gd name="connsiteY30" fmla="*/ 6268720 h 6268720"/>
                      <a:gd name="connsiteX31" fmla="*/ 10487932 w 11712304"/>
                      <a:gd name="connsiteY31" fmla="*/ 6268720 h 6268720"/>
                      <a:gd name="connsiteX32" fmla="*/ 9811380 w 11712304"/>
                      <a:gd name="connsiteY32" fmla="*/ 6268720 h 6268720"/>
                      <a:gd name="connsiteX33" fmla="*/ 9134828 w 11712304"/>
                      <a:gd name="connsiteY33" fmla="*/ 6268720 h 6268720"/>
                      <a:gd name="connsiteX34" fmla="*/ 8359972 w 11712304"/>
                      <a:gd name="connsiteY34" fmla="*/ 6268720 h 6268720"/>
                      <a:gd name="connsiteX35" fmla="*/ 7683420 w 11712304"/>
                      <a:gd name="connsiteY35" fmla="*/ 6268720 h 6268720"/>
                      <a:gd name="connsiteX36" fmla="*/ 7301776 w 11712304"/>
                      <a:gd name="connsiteY36" fmla="*/ 6268720 h 6268720"/>
                      <a:gd name="connsiteX37" fmla="*/ 6625224 w 11712304"/>
                      <a:gd name="connsiteY37" fmla="*/ 6268720 h 6268720"/>
                      <a:gd name="connsiteX38" fmla="*/ 6145276 w 11712304"/>
                      <a:gd name="connsiteY38" fmla="*/ 6268720 h 6268720"/>
                      <a:gd name="connsiteX39" fmla="*/ 5567027 w 11712304"/>
                      <a:gd name="connsiteY39" fmla="*/ 6268720 h 6268720"/>
                      <a:gd name="connsiteX40" fmla="*/ 4988777 w 11712304"/>
                      <a:gd name="connsiteY40" fmla="*/ 6268720 h 6268720"/>
                      <a:gd name="connsiteX41" fmla="*/ 4213922 w 11712304"/>
                      <a:gd name="connsiteY41" fmla="*/ 6268720 h 6268720"/>
                      <a:gd name="connsiteX42" fmla="*/ 3635673 w 11712304"/>
                      <a:gd name="connsiteY42" fmla="*/ 6268720 h 6268720"/>
                      <a:gd name="connsiteX43" fmla="*/ 3254028 w 11712304"/>
                      <a:gd name="connsiteY43" fmla="*/ 6268720 h 6268720"/>
                      <a:gd name="connsiteX44" fmla="*/ 2970685 w 11712304"/>
                      <a:gd name="connsiteY44" fmla="*/ 6268720 h 6268720"/>
                      <a:gd name="connsiteX45" fmla="*/ 2490738 w 11712304"/>
                      <a:gd name="connsiteY45" fmla="*/ 6268720 h 6268720"/>
                      <a:gd name="connsiteX46" fmla="*/ 2010791 w 11712304"/>
                      <a:gd name="connsiteY46" fmla="*/ 6268720 h 6268720"/>
                      <a:gd name="connsiteX47" fmla="*/ 941029 w 11712304"/>
                      <a:gd name="connsiteY47" fmla="*/ 6268720 h 6268720"/>
                      <a:gd name="connsiteX48" fmla="*/ 0 w 11712304"/>
                      <a:gd name="connsiteY48" fmla="*/ 5223912 h 6268720"/>
                      <a:gd name="connsiteX49" fmla="*/ 0 w 11712304"/>
                      <a:gd name="connsiteY49" fmla="*/ 4626897 h 6268720"/>
                      <a:gd name="connsiteX50" fmla="*/ 0 w 11712304"/>
                      <a:gd name="connsiteY50" fmla="*/ 4155255 h 6268720"/>
                      <a:gd name="connsiteX51" fmla="*/ 0 w 11712304"/>
                      <a:gd name="connsiteY51" fmla="*/ 3600031 h 6268720"/>
                      <a:gd name="connsiteX52" fmla="*/ 0 w 11712304"/>
                      <a:gd name="connsiteY52" fmla="*/ 3086598 h 6268720"/>
                      <a:gd name="connsiteX53" fmla="*/ 0 w 11712304"/>
                      <a:gd name="connsiteY53" fmla="*/ 2573165 h 6268720"/>
                      <a:gd name="connsiteX54" fmla="*/ 0 w 11712304"/>
                      <a:gd name="connsiteY54" fmla="*/ 1976151 h 6268720"/>
                      <a:gd name="connsiteX55" fmla="*/ 0 w 11712304"/>
                      <a:gd name="connsiteY55" fmla="*/ 1044807 h 626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12304" h="6268720" fill="none" extrusionOk="0">
                        <a:moveTo>
                          <a:pt x="0" y="1044807"/>
                        </a:moveTo>
                        <a:cubicBezTo>
                          <a:pt x="3495" y="673406"/>
                          <a:pt x="491561" y="75325"/>
                          <a:pt x="941029" y="0"/>
                        </a:cubicBezTo>
                        <a:cubicBezTo>
                          <a:pt x="1037472" y="-21364"/>
                          <a:pt x="1224869" y="56952"/>
                          <a:pt x="1322674" y="0"/>
                        </a:cubicBezTo>
                        <a:cubicBezTo>
                          <a:pt x="1421149" y="-46802"/>
                          <a:pt x="1602593" y="85862"/>
                          <a:pt x="1802621" y="0"/>
                        </a:cubicBezTo>
                        <a:cubicBezTo>
                          <a:pt x="2035293" y="-15394"/>
                          <a:pt x="2193358" y="234"/>
                          <a:pt x="2479173" y="0"/>
                        </a:cubicBezTo>
                        <a:cubicBezTo>
                          <a:pt x="2771245" y="-29055"/>
                          <a:pt x="2708187" y="38336"/>
                          <a:pt x="2762516" y="0"/>
                        </a:cubicBezTo>
                        <a:cubicBezTo>
                          <a:pt x="2890202" y="1012"/>
                          <a:pt x="3075155" y="-8254"/>
                          <a:pt x="3439068" y="0"/>
                        </a:cubicBezTo>
                        <a:cubicBezTo>
                          <a:pt x="3721000" y="-48657"/>
                          <a:pt x="3797670" y="47130"/>
                          <a:pt x="4017318" y="0"/>
                        </a:cubicBezTo>
                        <a:cubicBezTo>
                          <a:pt x="4200589" y="-62161"/>
                          <a:pt x="4465598" y="-20404"/>
                          <a:pt x="4693870" y="0"/>
                        </a:cubicBezTo>
                        <a:cubicBezTo>
                          <a:pt x="4936076" y="-13336"/>
                          <a:pt x="5107666" y="87592"/>
                          <a:pt x="5370422" y="0"/>
                        </a:cubicBezTo>
                        <a:cubicBezTo>
                          <a:pt x="5597278" y="-107351"/>
                          <a:pt x="5684985" y="41394"/>
                          <a:pt x="5850369" y="0"/>
                        </a:cubicBezTo>
                        <a:cubicBezTo>
                          <a:pt x="6012294" y="-68268"/>
                          <a:pt x="6330290" y="31066"/>
                          <a:pt x="6526921" y="0"/>
                        </a:cubicBezTo>
                        <a:cubicBezTo>
                          <a:pt x="6754514" y="-28036"/>
                          <a:pt x="7029060" y="40858"/>
                          <a:pt x="7203474" y="0"/>
                        </a:cubicBezTo>
                        <a:cubicBezTo>
                          <a:pt x="7410786" y="-26548"/>
                          <a:pt x="7459697" y="30868"/>
                          <a:pt x="7585118" y="0"/>
                        </a:cubicBezTo>
                        <a:cubicBezTo>
                          <a:pt x="7694305" y="-22961"/>
                          <a:pt x="7759748" y="11713"/>
                          <a:pt x="7868460" y="0"/>
                        </a:cubicBezTo>
                        <a:cubicBezTo>
                          <a:pt x="7979937" y="-10308"/>
                          <a:pt x="8094804" y="13982"/>
                          <a:pt x="8151803" y="0"/>
                        </a:cubicBezTo>
                        <a:cubicBezTo>
                          <a:pt x="8208680" y="-21921"/>
                          <a:pt x="8687987" y="31455"/>
                          <a:pt x="8926657" y="0"/>
                        </a:cubicBezTo>
                        <a:cubicBezTo>
                          <a:pt x="9126309" y="-79940"/>
                          <a:pt x="9184863" y="25931"/>
                          <a:pt x="9406605" y="0"/>
                        </a:cubicBezTo>
                        <a:cubicBezTo>
                          <a:pt x="9621872" y="-36292"/>
                          <a:pt x="9576746" y="6487"/>
                          <a:pt x="9689947" y="0"/>
                        </a:cubicBezTo>
                        <a:cubicBezTo>
                          <a:pt x="9787591" y="-1542"/>
                          <a:pt x="9908300" y="38764"/>
                          <a:pt x="10071592" y="0"/>
                        </a:cubicBezTo>
                        <a:cubicBezTo>
                          <a:pt x="10256838" y="17536"/>
                          <a:pt x="10635353" y="-31322"/>
                          <a:pt x="10771274" y="0"/>
                        </a:cubicBezTo>
                        <a:cubicBezTo>
                          <a:pt x="11170526" y="-68635"/>
                          <a:pt x="11848376" y="533472"/>
                          <a:pt x="11712304" y="1044807"/>
                        </a:cubicBezTo>
                        <a:cubicBezTo>
                          <a:pt x="11764405" y="1283142"/>
                          <a:pt x="11673220" y="1424838"/>
                          <a:pt x="11712304" y="1600032"/>
                        </a:cubicBezTo>
                        <a:cubicBezTo>
                          <a:pt x="11726663" y="1749049"/>
                          <a:pt x="11717723" y="1876933"/>
                          <a:pt x="11712304" y="2071673"/>
                        </a:cubicBezTo>
                        <a:cubicBezTo>
                          <a:pt x="11755245" y="2285228"/>
                          <a:pt x="11736221" y="2450090"/>
                          <a:pt x="11712304" y="2585105"/>
                        </a:cubicBezTo>
                        <a:cubicBezTo>
                          <a:pt x="11732201" y="2734467"/>
                          <a:pt x="11713306" y="2861292"/>
                          <a:pt x="11712304" y="3098539"/>
                        </a:cubicBezTo>
                        <a:cubicBezTo>
                          <a:pt x="11721688" y="3351073"/>
                          <a:pt x="11691029" y="3402333"/>
                          <a:pt x="11712304" y="3570180"/>
                        </a:cubicBezTo>
                        <a:cubicBezTo>
                          <a:pt x="11717733" y="3676065"/>
                          <a:pt x="11628979" y="3975919"/>
                          <a:pt x="11712304" y="4250777"/>
                        </a:cubicBezTo>
                        <a:cubicBezTo>
                          <a:pt x="11806358" y="4416497"/>
                          <a:pt x="11662319" y="4882095"/>
                          <a:pt x="11712304" y="5223912"/>
                        </a:cubicBezTo>
                        <a:cubicBezTo>
                          <a:pt x="11735063" y="5864718"/>
                          <a:pt x="11274969" y="6241839"/>
                          <a:pt x="10771274" y="6268720"/>
                        </a:cubicBezTo>
                        <a:cubicBezTo>
                          <a:pt x="10683748" y="6275612"/>
                          <a:pt x="10572910" y="6264996"/>
                          <a:pt x="10487932" y="6268720"/>
                        </a:cubicBezTo>
                        <a:cubicBezTo>
                          <a:pt x="10405681" y="6264317"/>
                          <a:pt x="10207661" y="6279183"/>
                          <a:pt x="10007984" y="6268720"/>
                        </a:cubicBezTo>
                        <a:cubicBezTo>
                          <a:pt x="9753854" y="6297752"/>
                          <a:pt x="9643045" y="6276349"/>
                          <a:pt x="9331432" y="6268720"/>
                        </a:cubicBezTo>
                        <a:cubicBezTo>
                          <a:pt x="9030317" y="6282918"/>
                          <a:pt x="8927785" y="6195346"/>
                          <a:pt x="8654880" y="6268720"/>
                        </a:cubicBezTo>
                        <a:cubicBezTo>
                          <a:pt x="8357798" y="6332626"/>
                          <a:pt x="8319008" y="6215591"/>
                          <a:pt x="8076630" y="6268720"/>
                        </a:cubicBezTo>
                        <a:cubicBezTo>
                          <a:pt x="7821411" y="6321918"/>
                          <a:pt x="7823407" y="6256220"/>
                          <a:pt x="7596683" y="6268720"/>
                        </a:cubicBezTo>
                        <a:cubicBezTo>
                          <a:pt x="7355275" y="6235930"/>
                          <a:pt x="6947008" y="6271932"/>
                          <a:pt x="6821828" y="6268720"/>
                        </a:cubicBezTo>
                        <a:cubicBezTo>
                          <a:pt x="6626197" y="6288990"/>
                          <a:pt x="6430185" y="6258068"/>
                          <a:pt x="6341881" y="6268720"/>
                        </a:cubicBezTo>
                        <a:cubicBezTo>
                          <a:pt x="6188176" y="6283215"/>
                          <a:pt x="5920222" y="6197296"/>
                          <a:pt x="5763631" y="6268720"/>
                        </a:cubicBezTo>
                        <a:cubicBezTo>
                          <a:pt x="5570024" y="6289347"/>
                          <a:pt x="5395034" y="6211950"/>
                          <a:pt x="5087079" y="6268720"/>
                        </a:cubicBezTo>
                        <a:cubicBezTo>
                          <a:pt x="4736748" y="6282820"/>
                          <a:pt x="4862447" y="6237014"/>
                          <a:pt x="4803737" y="6268720"/>
                        </a:cubicBezTo>
                        <a:cubicBezTo>
                          <a:pt x="4703959" y="6247590"/>
                          <a:pt x="4475427" y="6211593"/>
                          <a:pt x="4323789" y="6268720"/>
                        </a:cubicBezTo>
                        <a:cubicBezTo>
                          <a:pt x="4101486" y="6300648"/>
                          <a:pt x="3890040" y="6184000"/>
                          <a:pt x="3548935" y="6268720"/>
                        </a:cubicBezTo>
                        <a:cubicBezTo>
                          <a:pt x="3207642" y="6348400"/>
                          <a:pt x="3067707" y="6225844"/>
                          <a:pt x="2872383" y="6268720"/>
                        </a:cubicBezTo>
                        <a:cubicBezTo>
                          <a:pt x="2709321" y="6288351"/>
                          <a:pt x="2510451" y="6259815"/>
                          <a:pt x="2392436" y="6268720"/>
                        </a:cubicBezTo>
                        <a:cubicBezTo>
                          <a:pt x="2237057" y="6218323"/>
                          <a:pt x="1838269" y="6224665"/>
                          <a:pt x="1617581" y="6268720"/>
                        </a:cubicBezTo>
                        <a:cubicBezTo>
                          <a:pt x="1296542" y="6277098"/>
                          <a:pt x="1153356" y="6247339"/>
                          <a:pt x="941029" y="6268720"/>
                        </a:cubicBezTo>
                        <a:cubicBezTo>
                          <a:pt x="558376" y="6194676"/>
                          <a:pt x="55331" y="5743375"/>
                          <a:pt x="0" y="5223912"/>
                        </a:cubicBezTo>
                        <a:cubicBezTo>
                          <a:pt x="-78866" y="4934274"/>
                          <a:pt x="45825" y="4811048"/>
                          <a:pt x="0" y="4668687"/>
                        </a:cubicBezTo>
                        <a:cubicBezTo>
                          <a:pt x="-58352" y="4527339"/>
                          <a:pt x="44874" y="4328302"/>
                          <a:pt x="0" y="4197046"/>
                        </a:cubicBezTo>
                        <a:cubicBezTo>
                          <a:pt x="-27088" y="4091987"/>
                          <a:pt x="39137" y="3799359"/>
                          <a:pt x="0" y="3683614"/>
                        </a:cubicBezTo>
                        <a:cubicBezTo>
                          <a:pt x="-45250" y="3520697"/>
                          <a:pt x="-40221" y="3245874"/>
                          <a:pt x="0" y="3086598"/>
                        </a:cubicBezTo>
                        <a:cubicBezTo>
                          <a:pt x="-6994" y="2937491"/>
                          <a:pt x="41976" y="2559089"/>
                          <a:pt x="0" y="2406002"/>
                        </a:cubicBezTo>
                        <a:cubicBezTo>
                          <a:pt x="-12614" y="2205378"/>
                          <a:pt x="4784" y="1983668"/>
                          <a:pt x="0" y="1725404"/>
                        </a:cubicBezTo>
                        <a:cubicBezTo>
                          <a:pt x="-81794" y="1423096"/>
                          <a:pt x="41585" y="1291016"/>
                          <a:pt x="0" y="1044807"/>
                        </a:cubicBezTo>
                        <a:close/>
                      </a:path>
                      <a:path w="11712304" h="6268720" stroke="0" extrusionOk="0">
                        <a:moveTo>
                          <a:pt x="0" y="1044807"/>
                        </a:moveTo>
                        <a:cubicBezTo>
                          <a:pt x="-12096" y="554027"/>
                          <a:pt x="282643" y="126524"/>
                          <a:pt x="941029" y="0"/>
                        </a:cubicBezTo>
                        <a:cubicBezTo>
                          <a:pt x="1254753" y="-22800"/>
                          <a:pt x="1509858" y="31042"/>
                          <a:pt x="1715883" y="0"/>
                        </a:cubicBezTo>
                        <a:cubicBezTo>
                          <a:pt x="1956215" y="-27042"/>
                          <a:pt x="1889603" y="9554"/>
                          <a:pt x="1999226" y="0"/>
                        </a:cubicBezTo>
                        <a:cubicBezTo>
                          <a:pt x="2114435" y="9127"/>
                          <a:pt x="2280367" y="107901"/>
                          <a:pt x="2577475" y="0"/>
                        </a:cubicBezTo>
                        <a:cubicBezTo>
                          <a:pt x="2824567" y="-68814"/>
                          <a:pt x="2960757" y="5630"/>
                          <a:pt x="3057423" y="0"/>
                        </a:cubicBezTo>
                        <a:cubicBezTo>
                          <a:pt x="3181996" y="38018"/>
                          <a:pt x="3496731" y="56924"/>
                          <a:pt x="3733975" y="0"/>
                        </a:cubicBezTo>
                        <a:cubicBezTo>
                          <a:pt x="3948799" y="-63895"/>
                          <a:pt x="3932007" y="4735"/>
                          <a:pt x="4017318" y="0"/>
                        </a:cubicBezTo>
                        <a:cubicBezTo>
                          <a:pt x="4074437" y="-34819"/>
                          <a:pt x="4483097" y="14722"/>
                          <a:pt x="4693870" y="0"/>
                        </a:cubicBezTo>
                        <a:cubicBezTo>
                          <a:pt x="4932914" y="8133"/>
                          <a:pt x="4849919" y="25037"/>
                          <a:pt x="4977212" y="0"/>
                        </a:cubicBezTo>
                        <a:cubicBezTo>
                          <a:pt x="5099190" y="-36079"/>
                          <a:pt x="5225750" y="25941"/>
                          <a:pt x="5358857" y="0"/>
                        </a:cubicBezTo>
                        <a:cubicBezTo>
                          <a:pt x="5546368" y="-44273"/>
                          <a:pt x="5641773" y="91156"/>
                          <a:pt x="5937106" y="0"/>
                        </a:cubicBezTo>
                        <a:cubicBezTo>
                          <a:pt x="6202928" y="-78950"/>
                          <a:pt x="6173579" y="-6991"/>
                          <a:pt x="6318751" y="0"/>
                        </a:cubicBezTo>
                        <a:cubicBezTo>
                          <a:pt x="6485473" y="-20090"/>
                          <a:pt x="6703233" y="103424"/>
                          <a:pt x="7093606" y="0"/>
                        </a:cubicBezTo>
                        <a:cubicBezTo>
                          <a:pt x="7466226" y="-20225"/>
                          <a:pt x="7411962" y="85006"/>
                          <a:pt x="7573553" y="0"/>
                        </a:cubicBezTo>
                        <a:cubicBezTo>
                          <a:pt x="7723683" y="-85457"/>
                          <a:pt x="8025702" y="-12774"/>
                          <a:pt x="8151803" y="0"/>
                        </a:cubicBezTo>
                        <a:cubicBezTo>
                          <a:pt x="8288445" y="-5047"/>
                          <a:pt x="8441827" y="19854"/>
                          <a:pt x="8533447" y="0"/>
                        </a:cubicBezTo>
                        <a:cubicBezTo>
                          <a:pt x="8574394" y="-35650"/>
                          <a:pt x="8915626" y="25982"/>
                          <a:pt x="9111697" y="0"/>
                        </a:cubicBezTo>
                        <a:cubicBezTo>
                          <a:pt x="9256801" y="8187"/>
                          <a:pt x="9400411" y="42686"/>
                          <a:pt x="9591645" y="0"/>
                        </a:cubicBezTo>
                        <a:cubicBezTo>
                          <a:pt x="9780967" y="-43605"/>
                          <a:pt x="9811203" y="22994"/>
                          <a:pt x="9973289" y="0"/>
                        </a:cubicBezTo>
                        <a:cubicBezTo>
                          <a:pt x="10138559" y="-11854"/>
                          <a:pt x="10158046" y="6736"/>
                          <a:pt x="10256632" y="0"/>
                        </a:cubicBezTo>
                        <a:cubicBezTo>
                          <a:pt x="10339696" y="3399"/>
                          <a:pt x="10622104" y="68399"/>
                          <a:pt x="10771274" y="0"/>
                        </a:cubicBezTo>
                        <a:cubicBezTo>
                          <a:pt x="11326429" y="79869"/>
                          <a:pt x="11865375" y="499544"/>
                          <a:pt x="11712304" y="1044807"/>
                        </a:cubicBezTo>
                        <a:cubicBezTo>
                          <a:pt x="11758665" y="1208712"/>
                          <a:pt x="11676664" y="1372921"/>
                          <a:pt x="11712304" y="1516449"/>
                        </a:cubicBezTo>
                        <a:cubicBezTo>
                          <a:pt x="11685260" y="1674096"/>
                          <a:pt x="11621064" y="1892633"/>
                          <a:pt x="11712304" y="2029882"/>
                        </a:cubicBezTo>
                        <a:cubicBezTo>
                          <a:pt x="11730204" y="2172722"/>
                          <a:pt x="11669204" y="2521504"/>
                          <a:pt x="11712304" y="2668688"/>
                        </a:cubicBezTo>
                        <a:cubicBezTo>
                          <a:pt x="11712117" y="2887102"/>
                          <a:pt x="11669296" y="3033469"/>
                          <a:pt x="11712304" y="3223911"/>
                        </a:cubicBezTo>
                        <a:cubicBezTo>
                          <a:pt x="11716748" y="3433004"/>
                          <a:pt x="11701034" y="3505184"/>
                          <a:pt x="11712304" y="3695554"/>
                        </a:cubicBezTo>
                        <a:cubicBezTo>
                          <a:pt x="11714185" y="3842479"/>
                          <a:pt x="11704210" y="4175690"/>
                          <a:pt x="11712304" y="4376151"/>
                        </a:cubicBezTo>
                        <a:cubicBezTo>
                          <a:pt x="11720103" y="4565847"/>
                          <a:pt x="11712199" y="4844268"/>
                          <a:pt x="11712304" y="5223912"/>
                        </a:cubicBezTo>
                        <a:cubicBezTo>
                          <a:pt x="11713108" y="5934034"/>
                          <a:pt x="11290413" y="6372707"/>
                          <a:pt x="10771274" y="6268720"/>
                        </a:cubicBezTo>
                        <a:cubicBezTo>
                          <a:pt x="10700525" y="6272766"/>
                          <a:pt x="10552464" y="6240274"/>
                          <a:pt x="10487932" y="6268720"/>
                        </a:cubicBezTo>
                        <a:cubicBezTo>
                          <a:pt x="10380782" y="6296731"/>
                          <a:pt x="9975714" y="6201691"/>
                          <a:pt x="9811380" y="6268720"/>
                        </a:cubicBezTo>
                        <a:cubicBezTo>
                          <a:pt x="9617441" y="6354712"/>
                          <a:pt x="9390854" y="6233380"/>
                          <a:pt x="9134828" y="6268720"/>
                        </a:cubicBezTo>
                        <a:cubicBezTo>
                          <a:pt x="8863105" y="6310235"/>
                          <a:pt x="8668736" y="6258178"/>
                          <a:pt x="8359972" y="6268720"/>
                        </a:cubicBezTo>
                        <a:cubicBezTo>
                          <a:pt x="8002561" y="6272061"/>
                          <a:pt x="7870375" y="6209195"/>
                          <a:pt x="7683420" y="6268720"/>
                        </a:cubicBezTo>
                        <a:cubicBezTo>
                          <a:pt x="7482886" y="6287658"/>
                          <a:pt x="7481026" y="6238250"/>
                          <a:pt x="7301776" y="6268720"/>
                        </a:cubicBezTo>
                        <a:cubicBezTo>
                          <a:pt x="7132397" y="6314281"/>
                          <a:pt x="6869753" y="6275077"/>
                          <a:pt x="6625224" y="6268720"/>
                        </a:cubicBezTo>
                        <a:cubicBezTo>
                          <a:pt x="6385861" y="6322735"/>
                          <a:pt x="6248855" y="6241345"/>
                          <a:pt x="6145276" y="6268720"/>
                        </a:cubicBezTo>
                        <a:cubicBezTo>
                          <a:pt x="6038034" y="6288870"/>
                          <a:pt x="5783424" y="6188108"/>
                          <a:pt x="5567027" y="6268720"/>
                        </a:cubicBezTo>
                        <a:cubicBezTo>
                          <a:pt x="5365421" y="6295932"/>
                          <a:pt x="5264560" y="6222421"/>
                          <a:pt x="4988777" y="6268720"/>
                        </a:cubicBezTo>
                        <a:cubicBezTo>
                          <a:pt x="4675996" y="6308658"/>
                          <a:pt x="4565092" y="6199338"/>
                          <a:pt x="4213922" y="6268720"/>
                        </a:cubicBezTo>
                        <a:cubicBezTo>
                          <a:pt x="3889802" y="6330917"/>
                          <a:pt x="3909359" y="6186355"/>
                          <a:pt x="3635673" y="6268720"/>
                        </a:cubicBezTo>
                        <a:cubicBezTo>
                          <a:pt x="3369816" y="6331041"/>
                          <a:pt x="3369110" y="6227226"/>
                          <a:pt x="3254028" y="6268720"/>
                        </a:cubicBezTo>
                        <a:cubicBezTo>
                          <a:pt x="3102280" y="6302673"/>
                          <a:pt x="3029282" y="6266274"/>
                          <a:pt x="2970685" y="6268720"/>
                        </a:cubicBezTo>
                        <a:cubicBezTo>
                          <a:pt x="2889631" y="6296097"/>
                          <a:pt x="2690745" y="6203049"/>
                          <a:pt x="2490738" y="6268720"/>
                        </a:cubicBezTo>
                        <a:cubicBezTo>
                          <a:pt x="2271377" y="6300917"/>
                          <a:pt x="2219303" y="6205484"/>
                          <a:pt x="2010791" y="6268720"/>
                        </a:cubicBezTo>
                        <a:cubicBezTo>
                          <a:pt x="1798375" y="6262842"/>
                          <a:pt x="1286020" y="6281071"/>
                          <a:pt x="941029" y="6268720"/>
                        </a:cubicBezTo>
                        <a:cubicBezTo>
                          <a:pt x="599217" y="6058529"/>
                          <a:pt x="-27474" y="5752095"/>
                          <a:pt x="0" y="5223912"/>
                        </a:cubicBezTo>
                        <a:cubicBezTo>
                          <a:pt x="-88677" y="5021915"/>
                          <a:pt x="41357" y="4846663"/>
                          <a:pt x="0" y="4626897"/>
                        </a:cubicBezTo>
                        <a:cubicBezTo>
                          <a:pt x="-25785" y="4398342"/>
                          <a:pt x="397" y="4314776"/>
                          <a:pt x="0" y="4155255"/>
                        </a:cubicBezTo>
                        <a:cubicBezTo>
                          <a:pt x="-13668" y="4012740"/>
                          <a:pt x="-4601" y="3844467"/>
                          <a:pt x="0" y="3600031"/>
                        </a:cubicBezTo>
                        <a:cubicBezTo>
                          <a:pt x="-25510" y="3339488"/>
                          <a:pt x="-2702" y="3259218"/>
                          <a:pt x="0" y="3086598"/>
                        </a:cubicBezTo>
                        <a:cubicBezTo>
                          <a:pt x="10570" y="2966945"/>
                          <a:pt x="50593" y="2754569"/>
                          <a:pt x="0" y="2573165"/>
                        </a:cubicBezTo>
                        <a:cubicBezTo>
                          <a:pt x="-46313" y="2417978"/>
                          <a:pt x="41184" y="2157673"/>
                          <a:pt x="0" y="1976151"/>
                        </a:cubicBezTo>
                        <a:cubicBezTo>
                          <a:pt x="41534" y="1857804"/>
                          <a:pt x="64578" y="1441174"/>
                          <a:pt x="0" y="1044807"/>
                        </a:cubicBezTo>
                        <a:close/>
                      </a:path>
                      <a:path w="11712304" h="6268720" fill="none" stroke="0" extrusionOk="0">
                        <a:moveTo>
                          <a:pt x="0" y="1044807"/>
                        </a:moveTo>
                        <a:cubicBezTo>
                          <a:pt x="8026" y="606038"/>
                          <a:pt x="501851" y="101860"/>
                          <a:pt x="941029" y="0"/>
                        </a:cubicBezTo>
                        <a:cubicBezTo>
                          <a:pt x="1058349" y="-29366"/>
                          <a:pt x="1234212" y="28005"/>
                          <a:pt x="1322674" y="0"/>
                        </a:cubicBezTo>
                        <a:cubicBezTo>
                          <a:pt x="1437471" y="-25832"/>
                          <a:pt x="1579076" y="63752"/>
                          <a:pt x="1802621" y="0"/>
                        </a:cubicBezTo>
                        <a:cubicBezTo>
                          <a:pt x="2021686" y="-105556"/>
                          <a:pt x="2201703" y="43716"/>
                          <a:pt x="2479173" y="0"/>
                        </a:cubicBezTo>
                        <a:cubicBezTo>
                          <a:pt x="2795890" y="-31189"/>
                          <a:pt x="2698049" y="25766"/>
                          <a:pt x="2762516" y="0"/>
                        </a:cubicBezTo>
                        <a:cubicBezTo>
                          <a:pt x="2830229" y="-41586"/>
                          <a:pt x="3174773" y="16710"/>
                          <a:pt x="3439068" y="0"/>
                        </a:cubicBezTo>
                        <a:cubicBezTo>
                          <a:pt x="3736706" y="-53830"/>
                          <a:pt x="3781318" y="40126"/>
                          <a:pt x="4017318" y="0"/>
                        </a:cubicBezTo>
                        <a:cubicBezTo>
                          <a:pt x="4266903" y="8983"/>
                          <a:pt x="4428320" y="34747"/>
                          <a:pt x="4693870" y="0"/>
                        </a:cubicBezTo>
                        <a:cubicBezTo>
                          <a:pt x="4902193" y="-7907"/>
                          <a:pt x="5102453" y="66840"/>
                          <a:pt x="5370422" y="0"/>
                        </a:cubicBezTo>
                        <a:cubicBezTo>
                          <a:pt x="5650550" y="-76353"/>
                          <a:pt x="5658487" y="56844"/>
                          <a:pt x="5850369" y="0"/>
                        </a:cubicBezTo>
                        <a:cubicBezTo>
                          <a:pt x="6002973" y="-100795"/>
                          <a:pt x="6343678" y="35560"/>
                          <a:pt x="6526921" y="0"/>
                        </a:cubicBezTo>
                        <a:cubicBezTo>
                          <a:pt x="6774770" y="-68200"/>
                          <a:pt x="6978198" y="6952"/>
                          <a:pt x="7203474" y="0"/>
                        </a:cubicBezTo>
                        <a:cubicBezTo>
                          <a:pt x="7404341" y="-21199"/>
                          <a:pt x="7454338" y="17512"/>
                          <a:pt x="7585118" y="0"/>
                        </a:cubicBezTo>
                        <a:cubicBezTo>
                          <a:pt x="7702209" y="-23921"/>
                          <a:pt x="7762767" y="15336"/>
                          <a:pt x="7868460" y="0"/>
                        </a:cubicBezTo>
                        <a:cubicBezTo>
                          <a:pt x="7973279" y="-4410"/>
                          <a:pt x="8088762" y="18995"/>
                          <a:pt x="8151803" y="0"/>
                        </a:cubicBezTo>
                        <a:cubicBezTo>
                          <a:pt x="8210487" y="-11736"/>
                          <a:pt x="8779069" y="40942"/>
                          <a:pt x="8926657" y="0"/>
                        </a:cubicBezTo>
                        <a:cubicBezTo>
                          <a:pt x="9133423" y="-80394"/>
                          <a:pt x="9185025" y="44342"/>
                          <a:pt x="9406605" y="0"/>
                        </a:cubicBezTo>
                        <a:cubicBezTo>
                          <a:pt x="9620303" y="-16975"/>
                          <a:pt x="9573488" y="25898"/>
                          <a:pt x="9689947" y="0"/>
                        </a:cubicBezTo>
                        <a:cubicBezTo>
                          <a:pt x="9814103" y="-20296"/>
                          <a:pt x="9908557" y="24834"/>
                          <a:pt x="10071592" y="0"/>
                        </a:cubicBezTo>
                        <a:cubicBezTo>
                          <a:pt x="10190597" y="-6768"/>
                          <a:pt x="10630125" y="-29410"/>
                          <a:pt x="10771274" y="0"/>
                        </a:cubicBezTo>
                        <a:cubicBezTo>
                          <a:pt x="11102952" y="-184950"/>
                          <a:pt x="11879175" y="480548"/>
                          <a:pt x="11712304" y="1044807"/>
                        </a:cubicBezTo>
                        <a:cubicBezTo>
                          <a:pt x="11746918" y="1239357"/>
                          <a:pt x="11646661" y="1462639"/>
                          <a:pt x="11712304" y="1600032"/>
                        </a:cubicBezTo>
                        <a:cubicBezTo>
                          <a:pt x="11792234" y="1768160"/>
                          <a:pt x="11691262" y="1881401"/>
                          <a:pt x="11712304" y="2071673"/>
                        </a:cubicBezTo>
                        <a:cubicBezTo>
                          <a:pt x="11736340" y="2269722"/>
                          <a:pt x="11693699" y="2462318"/>
                          <a:pt x="11712304" y="2585105"/>
                        </a:cubicBezTo>
                        <a:cubicBezTo>
                          <a:pt x="11705732" y="2736341"/>
                          <a:pt x="11701920" y="2864760"/>
                          <a:pt x="11712304" y="3098539"/>
                        </a:cubicBezTo>
                        <a:cubicBezTo>
                          <a:pt x="11723875" y="3342154"/>
                          <a:pt x="11679996" y="3410403"/>
                          <a:pt x="11712304" y="3570180"/>
                        </a:cubicBezTo>
                        <a:cubicBezTo>
                          <a:pt x="11755719" y="3755365"/>
                          <a:pt x="11655506" y="4042808"/>
                          <a:pt x="11712304" y="4250777"/>
                        </a:cubicBezTo>
                        <a:cubicBezTo>
                          <a:pt x="11761288" y="4519434"/>
                          <a:pt x="11680811" y="4919877"/>
                          <a:pt x="11712304" y="5223912"/>
                        </a:cubicBezTo>
                        <a:cubicBezTo>
                          <a:pt x="11675167" y="5825151"/>
                          <a:pt x="11241584" y="6271390"/>
                          <a:pt x="10771274" y="6268720"/>
                        </a:cubicBezTo>
                        <a:cubicBezTo>
                          <a:pt x="10691480" y="6297951"/>
                          <a:pt x="10568412" y="6266662"/>
                          <a:pt x="10487932" y="6268720"/>
                        </a:cubicBezTo>
                        <a:cubicBezTo>
                          <a:pt x="10400922" y="6307559"/>
                          <a:pt x="10191000" y="6238854"/>
                          <a:pt x="10007984" y="6268720"/>
                        </a:cubicBezTo>
                        <a:cubicBezTo>
                          <a:pt x="9796328" y="6261325"/>
                          <a:pt x="9653124" y="6233497"/>
                          <a:pt x="9331432" y="6268720"/>
                        </a:cubicBezTo>
                        <a:cubicBezTo>
                          <a:pt x="9042747" y="6270726"/>
                          <a:pt x="8898539" y="6224010"/>
                          <a:pt x="8654880" y="6268720"/>
                        </a:cubicBezTo>
                        <a:cubicBezTo>
                          <a:pt x="8379587" y="6316844"/>
                          <a:pt x="8331563" y="6233609"/>
                          <a:pt x="8076630" y="6268720"/>
                        </a:cubicBezTo>
                        <a:cubicBezTo>
                          <a:pt x="7812725" y="6327813"/>
                          <a:pt x="7822337" y="6271735"/>
                          <a:pt x="7596683" y="6268720"/>
                        </a:cubicBezTo>
                        <a:cubicBezTo>
                          <a:pt x="7368264" y="6266940"/>
                          <a:pt x="7027098" y="6256942"/>
                          <a:pt x="6821828" y="6268720"/>
                        </a:cubicBezTo>
                        <a:cubicBezTo>
                          <a:pt x="6652486" y="6291630"/>
                          <a:pt x="6463939" y="6257913"/>
                          <a:pt x="6341881" y="6268720"/>
                        </a:cubicBezTo>
                        <a:cubicBezTo>
                          <a:pt x="6202030" y="6300609"/>
                          <a:pt x="5964172" y="6185486"/>
                          <a:pt x="5763631" y="6268720"/>
                        </a:cubicBezTo>
                        <a:cubicBezTo>
                          <a:pt x="5587440" y="6349772"/>
                          <a:pt x="5473426" y="6249252"/>
                          <a:pt x="5087079" y="6268720"/>
                        </a:cubicBezTo>
                        <a:cubicBezTo>
                          <a:pt x="4736040" y="6272425"/>
                          <a:pt x="4896562" y="6257087"/>
                          <a:pt x="4803737" y="6268720"/>
                        </a:cubicBezTo>
                        <a:cubicBezTo>
                          <a:pt x="4762908" y="6326950"/>
                          <a:pt x="4520124" y="6169968"/>
                          <a:pt x="4323789" y="6268720"/>
                        </a:cubicBezTo>
                        <a:cubicBezTo>
                          <a:pt x="4106940" y="6349957"/>
                          <a:pt x="3890844" y="6178656"/>
                          <a:pt x="3548935" y="6268720"/>
                        </a:cubicBezTo>
                        <a:cubicBezTo>
                          <a:pt x="3227434" y="6303085"/>
                          <a:pt x="3046122" y="6259099"/>
                          <a:pt x="2872383" y="6268720"/>
                        </a:cubicBezTo>
                        <a:cubicBezTo>
                          <a:pt x="2691385" y="6267779"/>
                          <a:pt x="2485562" y="6242238"/>
                          <a:pt x="2392436" y="6268720"/>
                        </a:cubicBezTo>
                        <a:cubicBezTo>
                          <a:pt x="2224150" y="6333113"/>
                          <a:pt x="1887481" y="6296977"/>
                          <a:pt x="1617581" y="6268720"/>
                        </a:cubicBezTo>
                        <a:cubicBezTo>
                          <a:pt x="1336403" y="6274516"/>
                          <a:pt x="1186908" y="6237238"/>
                          <a:pt x="941029" y="6268720"/>
                        </a:cubicBezTo>
                        <a:cubicBezTo>
                          <a:pt x="549415" y="6310677"/>
                          <a:pt x="6894" y="5635838"/>
                          <a:pt x="0" y="5223912"/>
                        </a:cubicBezTo>
                        <a:cubicBezTo>
                          <a:pt x="-46763" y="4960521"/>
                          <a:pt x="75023" y="4842801"/>
                          <a:pt x="0" y="4668687"/>
                        </a:cubicBezTo>
                        <a:cubicBezTo>
                          <a:pt x="-28106" y="4475413"/>
                          <a:pt x="23557" y="4344490"/>
                          <a:pt x="0" y="4197046"/>
                        </a:cubicBezTo>
                        <a:cubicBezTo>
                          <a:pt x="-48292" y="4072032"/>
                          <a:pt x="34847" y="3830140"/>
                          <a:pt x="0" y="3683614"/>
                        </a:cubicBezTo>
                        <a:cubicBezTo>
                          <a:pt x="2597" y="3591930"/>
                          <a:pt x="-31476" y="3240782"/>
                          <a:pt x="0" y="3086598"/>
                        </a:cubicBezTo>
                        <a:cubicBezTo>
                          <a:pt x="-34438" y="2956631"/>
                          <a:pt x="26710" y="2612891"/>
                          <a:pt x="0" y="2406002"/>
                        </a:cubicBezTo>
                        <a:cubicBezTo>
                          <a:pt x="-46339" y="2225060"/>
                          <a:pt x="6955" y="2009858"/>
                          <a:pt x="0" y="1725404"/>
                        </a:cubicBezTo>
                        <a:cubicBezTo>
                          <a:pt x="-49341" y="1428085"/>
                          <a:pt x="14595" y="1227097"/>
                          <a:pt x="0" y="104480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latin typeface="Cambria" panose="02040503050406030204" pitchFamily="18" charset="0"/>
                <a:ea typeface="Cambria" panose="02040503050406030204" pitchFamily="18" charset="0"/>
                <a:cs typeface="Tahoma" panose="020B0604030504040204" pitchFamily="34" charset="0"/>
              </a:rPr>
              <a:t>Phiếu học tập</a:t>
            </a:r>
          </a:p>
          <a:p>
            <a:pPr algn="just"/>
            <a:r>
              <a:rPr lang="vi-VN" sz="2800" i="1" dirty="0">
                <a:solidFill>
                  <a:schemeClr val="bg1"/>
                </a:solidFill>
                <a:latin typeface="Cambria" panose="02040503050406030204" pitchFamily="18" charset="0"/>
                <a:ea typeface="Cambria" panose="02040503050406030204" pitchFamily="18" charset="0"/>
                <a:cs typeface="Tahoma" panose="020B0604030504040204" pitchFamily="34" charset="0"/>
              </a:rPr>
              <a:t>Đọc mục 1 SGK kết hợp với quan sát lược đồ bên, sắp xếp các sự kiện sau đây theo đúng diễn biến của Chiến dịch Hồ Chí Minh năm 1975.</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1. Lá cờ của Mặt trận Dân tộc Giải phóng miền Nam Việt Nam tung bay trên Dinh Độc Lập.</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2. Chiến dịch giải phóng Sài Gòn - Gia Định lấy tên là Chiến dịch Hồ Chí Minh.</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3. Quân Giải phóng làm chủ được các mục tiêu quan trọng trong thành phố.</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4. Năm cánh quân cùng lúc tiến vào Sài Gòn.</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5. Chiến dịch Hồ Chí Minh kết thúc thắng lợi.</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6.</a:t>
            </a:r>
            <a:r>
              <a:rPr lang="en-US" sz="2800" dirty="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Quân Giải phóng chọc thủng tuyến phòng ngự vòng ngoài, tiếp cận Sài Gòn.</a:t>
            </a:r>
          </a:p>
        </p:txBody>
      </p:sp>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1356360"/>
          </a:xfrm>
          <a:custGeom>
            <a:avLst/>
            <a:gdLst>
              <a:gd name="csX0" fmla="*/ 0 w 8582059"/>
              <a:gd name="csY0" fmla="*/ 226065 h 1356360"/>
              <a:gd name="csX1" fmla="*/ 226065 w 8582059"/>
              <a:gd name="csY1" fmla="*/ 0 h 1356360"/>
              <a:gd name="csX2" fmla="*/ 644176 w 8582059"/>
              <a:gd name="csY2" fmla="*/ 0 h 1356360"/>
              <a:gd name="csX3" fmla="*/ 1224885 w 8582059"/>
              <a:gd name="csY3" fmla="*/ 0 h 1356360"/>
              <a:gd name="csX4" fmla="*/ 1642995 w 8582059"/>
              <a:gd name="csY4" fmla="*/ 0 h 1356360"/>
              <a:gd name="csX5" fmla="*/ 1979807 w 8582059"/>
              <a:gd name="csY5" fmla="*/ 0 h 1356360"/>
              <a:gd name="csX6" fmla="*/ 2479217 w 8582059"/>
              <a:gd name="csY6" fmla="*/ 0 h 1356360"/>
              <a:gd name="csX7" fmla="*/ 2978627 w 8582059"/>
              <a:gd name="csY7" fmla="*/ 0 h 1356360"/>
              <a:gd name="csX8" fmla="*/ 3559336 w 8582059"/>
              <a:gd name="csY8" fmla="*/ 0 h 1356360"/>
              <a:gd name="csX9" fmla="*/ 4221344 w 8582059"/>
              <a:gd name="csY9" fmla="*/ 0 h 1356360"/>
              <a:gd name="csX10" fmla="*/ 4883353 w 8582059"/>
              <a:gd name="csY10" fmla="*/ 0 h 1356360"/>
              <a:gd name="csX11" fmla="*/ 5382763 w 8582059"/>
              <a:gd name="csY11" fmla="*/ 0 h 1356360"/>
              <a:gd name="csX12" fmla="*/ 5719574 w 8582059"/>
              <a:gd name="csY12" fmla="*/ 0 h 1356360"/>
              <a:gd name="csX13" fmla="*/ 6218984 w 8582059"/>
              <a:gd name="csY13" fmla="*/ 0 h 1356360"/>
              <a:gd name="csX14" fmla="*/ 6637095 w 8582059"/>
              <a:gd name="csY14" fmla="*/ 0 h 1356360"/>
              <a:gd name="csX15" fmla="*/ 7055205 w 8582059"/>
              <a:gd name="csY15" fmla="*/ 0 h 1356360"/>
              <a:gd name="csX16" fmla="*/ 7635915 w 8582059"/>
              <a:gd name="csY16" fmla="*/ 0 h 1356360"/>
              <a:gd name="csX17" fmla="*/ 8355994 w 8582059"/>
              <a:gd name="csY17" fmla="*/ 0 h 1356360"/>
              <a:gd name="csX18" fmla="*/ 8582059 w 8582059"/>
              <a:gd name="csY18" fmla="*/ 226065 h 1356360"/>
              <a:gd name="csX19" fmla="*/ 8582059 w 8582059"/>
              <a:gd name="csY19" fmla="*/ 660095 h 1356360"/>
              <a:gd name="csX20" fmla="*/ 8582059 w 8582059"/>
              <a:gd name="csY20" fmla="*/ 1130295 h 1356360"/>
              <a:gd name="csX21" fmla="*/ 8355994 w 8582059"/>
              <a:gd name="csY21" fmla="*/ 1356360 h 1356360"/>
              <a:gd name="csX22" fmla="*/ 7856584 w 8582059"/>
              <a:gd name="csY22" fmla="*/ 1356360 h 1356360"/>
              <a:gd name="csX23" fmla="*/ 7275875 w 8582059"/>
              <a:gd name="csY23" fmla="*/ 1356360 h 1356360"/>
              <a:gd name="csX24" fmla="*/ 6613866 w 8582059"/>
              <a:gd name="csY24" fmla="*/ 1356360 h 1356360"/>
              <a:gd name="csX25" fmla="*/ 5951858 w 8582059"/>
              <a:gd name="csY25" fmla="*/ 1356360 h 1356360"/>
              <a:gd name="csX26" fmla="*/ 5452448 w 8582059"/>
              <a:gd name="csY26" fmla="*/ 1356360 h 1356360"/>
              <a:gd name="csX27" fmla="*/ 4790439 w 8582059"/>
              <a:gd name="csY27" fmla="*/ 1356360 h 1356360"/>
              <a:gd name="csX28" fmla="*/ 4128431 w 8582059"/>
              <a:gd name="csY28" fmla="*/ 1356360 h 1356360"/>
              <a:gd name="csX29" fmla="*/ 3710320 w 8582059"/>
              <a:gd name="csY29" fmla="*/ 1356360 h 1356360"/>
              <a:gd name="csX30" fmla="*/ 3373509 w 8582059"/>
              <a:gd name="csY30" fmla="*/ 1356360 h 1356360"/>
              <a:gd name="csX31" fmla="*/ 3036698 w 8582059"/>
              <a:gd name="csY31" fmla="*/ 1356360 h 1356360"/>
              <a:gd name="csX32" fmla="*/ 2293390 w 8582059"/>
              <a:gd name="csY32" fmla="*/ 1356360 h 1356360"/>
              <a:gd name="csX33" fmla="*/ 1793980 w 8582059"/>
              <a:gd name="csY33" fmla="*/ 1356360 h 1356360"/>
              <a:gd name="csX34" fmla="*/ 1457169 w 8582059"/>
              <a:gd name="csY34" fmla="*/ 1356360 h 1356360"/>
              <a:gd name="csX35" fmla="*/ 1039058 w 8582059"/>
              <a:gd name="csY35" fmla="*/ 1356360 h 1356360"/>
              <a:gd name="csX36" fmla="*/ 226065 w 8582059"/>
              <a:gd name="csY36" fmla="*/ 1356360 h 1356360"/>
              <a:gd name="csX37" fmla="*/ 0 w 8582059"/>
              <a:gd name="csY37" fmla="*/ 1130295 h 1356360"/>
              <a:gd name="csX38" fmla="*/ 0 w 8582059"/>
              <a:gd name="csY38" fmla="*/ 687222 h 1356360"/>
              <a:gd name="csX39" fmla="*/ 0 w 8582059"/>
              <a:gd name="csY39" fmla="*/ 226065 h 1356360"/>
              <a:gd name="csX0" fmla="*/ 0 w 8582059"/>
              <a:gd name="csY0" fmla="*/ 226065 h 1356360"/>
              <a:gd name="csX1" fmla="*/ 226065 w 8582059"/>
              <a:gd name="csY1" fmla="*/ 0 h 1356360"/>
              <a:gd name="csX2" fmla="*/ 969373 w 8582059"/>
              <a:gd name="csY2" fmla="*/ 0 h 1356360"/>
              <a:gd name="csX3" fmla="*/ 1306184 w 8582059"/>
              <a:gd name="csY3" fmla="*/ 0 h 1356360"/>
              <a:gd name="csX4" fmla="*/ 1886893 w 8582059"/>
              <a:gd name="csY4" fmla="*/ 0 h 1356360"/>
              <a:gd name="csX5" fmla="*/ 2386303 w 8582059"/>
              <a:gd name="csY5" fmla="*/ 0 h 1356360"/>
              <a:gd name="csX6" fmla="*/ 3048312 w 8582059"/>
              <a:gd name="csY6" fmla="*/ 0 h 1356360"/>
              <a:gd name="csX7" fmla="*/ 3385123 w 8582059"/>
              <a:gd name="csY7" fmla="*/ 0 h 1356360"/>
              <a:gd name="csX8" fmla="*/ 4047132 w 8582059"/>
              <a:gd name="csY8" fmla="*/ 0 h 1356360"/>
              <a:gd name="csX9" fmla="*/ 4383943 w 8582059"/>
              <a:gd name="csY9" fmla="*/ 0 h 1356360"/>
              <a:gd name="csX10" fmla="*/ 4802054 w 8582059"/>
              <a:gd name="csY10" fmla="*/ 0 h 1356360"/>
              <a:gd name="csX11" fmla="*/ 5382763 w 8582059"/>
              <a:gd name="csY11" fmla="*/ 0 h 1356360"/>
              <a:gd name="csX12" fmla="*/ 5800873 w 8582059"/>
              <a:gd name="csY12" fmla="*/ 0 h 1356360"/>
              <a:gd name="csX13" fmla="*/ 6544181 w 8582059"/>
              <a:gd name="csY13" fmla="*/ 0 h 1356360"/>
              <a:gd name="csX14" fmla="*/ 7043591 w 8582059"/>
              <a:gd name="csY14" fmla="*/ 0 h 1356360"/>
              <a:gd name="csX15" fmla="*/ 7624300 w 8582059"/>
              <a:gd name="csY15" fmla="*/ 0 h 1356360"/>
              <a:gd name="csX16" fmla="*/ 8355994 w 8582059"/>
              <a:gd name="csY16" fmla="*/ 0 h 1356360"/>
              <a:gd name="csX17" fmla="*/ 8582059 w 8582059"/>
              <a:gd name="csY17" fmla="*/ 226065 h 1356360"/>
              <a:gd name="csX18" fmla="*/ 8582059 w 8582059"/>
              <a:gd name="csY18" fmla="*/ 660095 h 1356360"/>
              <a:gd name="csX19" fmla="*/ 8582059 w 8582059"/>
              <a:gd name="csY19" fmla="*/ 1130295 h 1356360"/>
              <a:gd name="csX20" fmla="*/ 8355994 w 8582059"/>
              <a:gd name="csY20" fmla="*/ 1356360 h 1356360"/>
              <a:gd name="csX21" fmla="*/ 8019183 w 8582059"/>
              <a:gd name="csY21" fmla="*/ 1356360 h 1356360"/>
              <a:gd name="csX22" fmla="*/ 7357174 w 8582059"/>
              <a:gd name="csY22" fmla="*/ 1356360 h 1356360"/>
              <a:gd name="csX23" fmla="*/ 6939064 w 8582059"/>
              <a:gd name="csY23" fmla="*/ 1356360 h 1356360"/>
              <a:gd name="csX24" fmla="*/ 6277055 w 8582059"/>
              <a:gd name="csY24" fmla="*/ 1356360 h 1356360"/>
              <a:gd name="csX25" fmla="*/ 5777645 w 8582059"/>
              <a:gd name="csY25" fmla="*/ 1356360 h 1356360"/>
              <a:gd name="csX26" fmla="*/ 5440834 w 8582059"/>
              <a:gd name="csY26" fmla="*/ 1356360 h 1356360"/>
              <a:gd name="csX27" fmla="*/ 4697526 w 8582059"/>
              <a:gd name="csY27" fmla="*/ 1356360 h 1356360"/>
              <a:gd name="csX28" fmla="*/ 3954218 w 8582059"/>
              <a:gd name="csY28" fmla="*/ 1356360 h 1356360"/>
              <a:gd name="csX29" fmla="*/ 3373509 w 8582059"/>
              <a:gd name="csY29" fmla="*/ 1356360 h 1356360"/>
              <a:gd name="csX30" fmla="*/ 2955398 w 8582059"/>
              <a:gd name="csY30" fmla="*/ 1356360 h 1356360"/>
              <a:gd name="csX31" fmla="*/ 2293390 w 8582059"/>
              <a:gd name="csY31" fmla="*/ 1356360 h 1356360"/>
              <a:gd name="csX32" fmla="*/ 1631381 w 8582059"/>
              <a:gd name="csY32" fmla="*/ 1356360 h 1356360"/>
              <a:gd name="csX33" fmla="*/ 969373 w 8582059"/>
              <a:gd name="csY33" fmla="*/ 1356360 h 1356360"/>
              <a:gd name="csX34" fmla="*/ 226065 w 8582059"/>
              <a:gd name="csY34" fmla="*/ 1356360 h 1356360"/>
              <a:gd name="csX35" fmla="*/ 0 w 8582059"/>
              <a:gd name="csY35" fmla="*/ 1130295 h 1356360"/>
              <a:gd name="csX36" fmla="*/ 0 w 8582059"/>
              <a:gd name="csY36" fmla="*/ 705307 h 1356360"/>
              <a:gd name="csX37" fmla="*/ 0 w 8582059"/>
              <a:gd name="csY37" fmla="*/ 226065 h 1356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582059" h="1356360" fill="none" extrusionOk="0">
                <a:moveTo>
                  <a:pt x="0" y="226065"/>
                </a:moveTo>
                <a:cubicBezTo>
                  <a:pt x="-22663" y="123057"/>
                  <a:pt x="104896" y="32940"/>
                  <a:pt x="226065" y="0"/>
                </a:cubicBezTo>
                <a:cubicBezTo>
                  <a:pt x="392729" y="1501"/>
                  <a:pt x="542746" y="2879"/>
                  <a:pt x="644176" y="0"/>
                </a:cubicBezTo>
                <a:cubicBezTo>
                  <a:pt x="731970" y="13420"/>
                  <a:pt x="1116338" y="-12547"/>
                  <a:pt x="1224885" y="0"/>
                </a:cubicBezTo>
                <a:cubicBezTo>
                  <a:pt x="1366106" y="-20289"/>
                  <a:pt x="1435596" y="27805"/>
                  <a:pt x="1642995" y="0"/>
                </a:cubicBezTo>
                <a:cubicBezTo>
                  <a:pt x="1841513" y="-29646"/>
                  <a:pt x="1836270" y="22748"/>
                  <a:pt x="1979807" y="0"/>
                </a:cubicBezTo>
                <a:cubicBezTo>
                  <a:pt x="2071849" y="-1148"/>
                  <a:pt x="2296474" y="37343"/>
                  <a:pt x="2479217" y="0"/>
                </a:cubicBezTo>
                <a:cubicBezTo>
                  <a:pt x="2667485" y="-26572"/>
                  <a:pt x="2883807" y="25377"/>
                  <a:pt x="2978627" y="0"/>
                </a:cubicBezTo>
                <a:cubicBezTo>
                  <a:pt x="3107013" y="13293"/>
                  <a:pt x="3328576" y="4311"/>
                  <a:pt x="3559336" y="0"/>
                </a:cubicBezTo>
                <a:cubicBezTo>
                  <a:pt x="3799981" y="-43302"/>
                  <a:pt x="4070098" y="57524"/>
                  <a:pt x="4221344" y="0"/>
                </a:cubicBezTo>
                <a:cubicBezTo>
                  <a:pt x="4407999" y="-65000"/>
                  <a:pt x="4659373" y="43155"/>
                  <a:pt x="4883353" y="0"/>
                </a:cubicBezTo>
                <a:cubicBezTo>
                  <a:pt x="5104323" y="-11242"/>
                  <a:pt x="5187004" y="12776"/>
                  <a:pt x="5382763" y="0"/>
                </a:cubicBezTo>
                <a:cubicBezTo>
                  <a:pt x="5590874" y="5084"/>
                  <a:pt x="5627747" y="1018"/>
                  <a:pt x="5719574" y="0"/>
                </a:cubicBezTo>
                <a:cubicBezTo>
                  <a:pt x="5773348" y="22484"/>
                  <a:pt x="6061257" y="25109"/>
                  <a:pt x="6218984" y="0"/>
                </a:cubicBezTo>
                <a:cubicBezTo>
                  <a:pt x="6350093" y="-22561"/>
                  <a:pt x="6491000" y="36667"/>
                  <a:pt x="6637095" y="0"/>
                </a:cubicBezTo>
                <a:cubicBezTo>
                  <a:pt x="6756055" y="-29643"/>
                  <a:pt x="6960734" y="13144"/>
                  <a:pt x="7055205" y="0"/>
                </a:cubicBezTo>
                <a:cubicBezTo>
                  <a:pt x="7142437" y="-21064"/>
                  <a:pt x="7372932" y="79086"/>
                  <a:pt x="7635915" y="0"/>
                </a:cubicBezTo>
                <a:cubicBezTo>
                  <a:pt x="7835303" y="-34699"/>
                  <a:pt x="8070885" y="93288"/>
                  <a:pt x="8355994" y="0"/>
                </a:cubicBezTo>
                <a:cubicBezTo>
                  <a:pt x="8477235" y="15958"/>
                  <a:pt x="8616735" y="119551"/>
                  <a:pt x="8582059" y="226065"/>
                </a:cubicBezTo>
                <a:cubicBezTo>
                  <a:pt x="8630065" y="347088"/>
                  <a:pt x="8586282" y="470402"/>
                  <a:pt x="8582059" y="660095"/>
                </a:cubicBezTo>
                <a:cubicBezTo>
                  <a:pt x="8587128" y="821367"/>
                  <a:pt x="8560752" y="910598"/>
                  <a:pt x="8582059" y="1130295"/>
                </a:cubicBezTo>
                <a:cubicBezTo>
                  <a:pt x="8605944" y="1259357"/>
                  <a:pt x="8458450" y="1361254"/>
                  <a:pt x="8355994" y="1356360"/>
                </a:cubicBezTo>
                <a:cubicBezTo>
                  <a:pt x="8174860" y="1378298"/>
                  <a:pt x="7999441" y="1312446"/>
                  <a:pt x="7856584" y="1356360"/>
                </a:cubicBezTo>
                <a:cubicBezTo>
                  <a:pt x="7676300" y="1383941"/>
                  <a:pt x="7530631" y="1312107"/>
                  <a:pt x="7275875" y="1356360"/>
                </a:cubicBezTo>
                <a:cubicBezTo>
                  <a:pt x="7036866" y="1328487"/>
                  <a:pt x="6787408" y="1350871"/>
                  <a:pt x="6613866" y="1356360"/>
                </a:cubicBezTo>
                <a:cubicBezTo>
                  <a:pt x="6360541" y="1338565"/>
                  <a:pt x="6185501" y="1296619"/>
                  <a:pt x="5951858" y="1356360"/>
                </a:cubicBezTo>
                <a:cubicBezTo>
                  <a:pt x="5720058" y="1387428"/>
                  <a:pt x="5597993" y="1318704"/>
                  <a:pt x="5452448" y="1356360"/>
                </a:cubicBezTo>
                <a:cubicBezTo>
                  <a:pt x="5316910" y="1364729"/>
                  <a:pt x="5005669" y="1303576"/>
                  <a:pt x="4790439" y="1356360"/>
                </a:cubicBezTo>
                <a:cubicBezTo>
                  <a:pt x="4600676" y="1407269"/>
                  <a:pt x="4241261" y="1326501"/>
                  <a:pt x="4128431" y="1356360"/>
                </a:cubicBezTo>
                <a:cubicBezTo>
                  <a:pt x="3947474" y="1428040"/>
                  <a:pt x="3871331" y="1340800"/>
                  <a:pt x="3710320" y="1356360"/>
                </a:cubicBezTo>
                <a:cubicBezTo>
                  <a:pt x="3552950" y="1370425"/>
                  <a:pt x="3534748" y="1331596"/>
                  <a:pt x="3373509" y="1356360"/>
                </a:cubicBezTo>
                <a:cubicBezTo>
                  <a:pt x="3217764" y="1373627"/>
                  <a:pt x="3164616" y="1326181"/>
                  <a:pt x="3036698" y="1356360"/>
                </a:cubicBezTo>
                <a:cubicBezTo>
                  <a:pt x="2907911" y="1352434"/>
                  <a:pt x="2565664" y="1329202"/>
                  <a:pt x="2293390" y="1356360"/>
                </a:cubicBezTo>
                <a:cubicBezTo>
                  <a:pt x="2005199" y="1377716"/>
                  <a:pt x="2032163" y="1353042"/>
                  <a:pt x="1793980" y="1356360"/>
                </a:cubicBezTo>
                <a:cubicBezTo>
                  <a:pt x="1550466" y="1362143"/>
                  <a:pt x="1566231" y="1324991"/>
                  <a:pt x="1457169" y="1356360"/>
                </a:cubicBezTo>
                <a:cubicBezTo>
                  <a:pt x="1356717" y="1406401"/>
                  <a:pt x="1175456" y="1299493"/>
                  <a:pt x="1039058" y="1356360"/>
                </a:cubicBezTo>
                <a:cubicBezTo>
                  <a:pt x="892252" y="1422708"/>
                  <a:pt x="461429" y="1327793"/>
                  <a:pt x="226065" y="1356360"/>
                </a:cubicBezTo>
                <a:cubicBezTo>
                  <a:pt x="95352" y="1338709"/>
                  <a:pt x="18728" y="1242820"/>
                  <a:pt x="0" y="1130295"/>
                </a:cubicBezTo>
                <a:cubicBezTo>
                  <a:pt x="-70298" y="924605"/>
                  <a:pt x="22730" y="800617"/>
                  <a:pt x="0" y="687222"/>
                </a:cubicBezTo>
                <a:cubicBezTo>
                  <a:pt x="14901" y="588050"/>
                  <a:pt x="55531" y="409955"/>
                  <a:pt x="0" y="226065"/>
                </a:cubicBezTo>
                <a:close/>
              </a:path>
              <a:path w="8582059" h="1356360" stroke="0" extrusionOk="0">
                <a:moveTo>
                  <a:pt x="0" y="226065"/>
                </a:moveTo>
                <a:cubicBezTo>
                  <a:pt x="23704" y="127297"/>
                  <a:pt x="107086" y="7772"/>
                  <a:pt x="226065" y="0"/>
                </a:cubicBezTo>
                <a:cubicBezTo>
                  <a:pt x="616343" y="-4921"/>
                  <a:pt x="737517" y="36256"/>
                  <a:pt x="969373" y="0"/>
                </a:cubicBezTo>
                <a:cubicBezTo>
                  <a:pt x="1213631" y="-54329"/>
                  <a:pt x="1138671" y="-1282"/>
                  <a:pt x="1306184" y="0"/>
                </a:cubicBezTo>
                <a:cubicBezTo>
                  <a:pt x="1483386" y="-19416"/>
                  <a:pt x="1663020" y="-51773"/>
                  <a:pt x="1886893" y="0"/>
                </a:cubicBezTo>
                <a:cubicBezTo>
                  <a:pt x="2112987" y="-9976"/>
                  <a:pt x="2231827" y="38791"/>
                  <a:pt x="2386303" y="0"/>
                </a:cubicBezTo>
                <a:cubicBezTo>
                  <a:pt x="2525879" y="-49281"/>
                  <a:pt x="2839580" y="80704"/>
                  <a:pt x="3048312" y="0"/>
                </a:cubicBezTo>
                <a:cubicBezTo>
                  <a:pt x="3264120" y="-84626"/>
                  <a:pt x="3255420" y="51911"/>
                  <a:pt x="3385123" y="0"/>
                </a:cubicBezTo>
                <a:cubicBezTo>
                  <a:pt x="3495839" y="-38297"/>
                  <a:pt x="3849594" y="52228"/>
                  <a:pt x="4047132" y="0"/>
                </a:cubicBezTo>
                <a:cubicBezTo>
                  <a:pt x="4250738" y="-43096"/>
                  <a:pt x="4296275" y="3552"/>
                  <a:pt x="4383943" y="0"/>
                </a:cubicBezTo>
                <a:cubicBezTo>
                  <a:pt x="4442285" y="3374"/>
                  <a:pt x="4674240" y="31531"/>
                  <a:pt x="4802054" y="0"/>
                </a:cubicBezTo>
                <a:cubicBezTo>
                  <a:pt x="4959920" y="-39259"/>
                  <a:pt x="5228196" y="1077"/>
                  <a:pt x="5382763" y="0"/>
                </a:cubicBezTo>
                <a:cubicBezTo>
                  <a:pt x="5504324" y="-14473"/>
                  <a:pt x="5598929" y="43287"/>
                  <a:pt x="5800873" y="0"/>
                </a:cubicBezTo>
                <a:cubicBezTo>
                  <a:pt x="5971626" y="-36906"/>
                  <a:pt x="6148455" y="81644"/>
                  <a:pt x="6544181" y="0"/>
                </a:cubicBezTo>
                <a:cubicBezTo>
                  <a:pt x="6905995" y="-72021"/>
                  <a:pt x="6874157" y="-2943"/>
                  <a:pt x="7043591" y="0"/>
                </a:cubicBezTo>
                <a:cubicBezTo>
                  <a:pt x="7194836" y="-20674"/>
                  <a:pt x="7384261" y="27602"/>
                  <a:pt x="7624300" y="0"/>
                </a:cubicBezTo>
                <a:cubicBezTo>
                  <a:pt x="7806477" y="-58376"/>
                  <a:pt x="8165242" y="34168"/>
                  <a:pt x="8355994" y="0"/>
                </a:cubicBezTo>
                <a:cubicBezTo>
                  <a:pt x="8448958" y="-17594"/>
                  <a:pt x="8553094" y="117090"/>
                  <a:pt x="8582059" y="226065"/>
                </a:cubicBezTo>
                <a:cubicBezTo>
                  <a:pt x="8590623" y="366463"/>
                  <a:pt x="8590100" y="468902"/>
                  <a:pt x="8582059" y="660095"/>
                </a:cubicBezTo>
                <a:cubicBezTo>
                  <a:pt x="8586603" y="841380"/>
                  <a:pt x="8586858" y="927516"/>
                  <a:pt x="8582059" y="1130295"/>
                </a:cubicBezTo>
                <a:cubicBezTo>
                  <a:pt x="8603593" y="1288253"/>
                  <a:pt x="8506354" y="1376297"/>
                  <a:pt x="8355994" y="1356360"/>
                </a:cubicBezTo>
                <a:cubicBezTo>
                  <a:pt x="8231837" y="1370197"/>
                  <a:pt x="8119968" y="1330932"/>
                  <a:pt x="8019183" y="1356360"/>
                </a:cubicBezTo>
                <a:cubicBezTo>
                  <a:pt x="7884415" y="1359072"/>
                  <a:pt x="7490243" y="1346347"/>
                  <a:pt x="7357174" y="1356360"/>
                </a:cubicBezTo>
                <a:cubicBezTo>
                  <a:pt x="7247201" y="1407122"/>
                  <a:pt x="7077453" y="1330363"/>
                  <a:pt x="6939064" y="1356360"/>
                </a:cubicBezTo>
                <a:cubicBezTo>
                  <a:pt x="6807594" y="1370659"/>
                  <a:pt x="6514001" y="1261543"/>
                  <a:pt x="6277055" y="1356360"/>
                </a:cubicBezTo>
                <a:cubicBezTo>
                  <a:pt x="6035429" y="1443686"/>
                  <a:pt x="5956378" y="1353663"/>
                  <a:pt x="5777645" y="1356360"/>
                </a:cubicBezTo>
                <a:cubicBezTo>
                  <a:pt x="5573910" y="1367913"/>
                  <a:pt x="5618559" y="1327062"/>
                  <a:pt x="5440834" y="1356360"/>
                </a:cubicBezTo>
                <a:cubicBezTo>
                  <a:pt x="5244972" y="1332639"/>
                  <a:pt x="5044113" y="1332241"/>
                  <a:pt x="4697526" y="1356360"/>
                </a:cubicBezTo>
                <a:cubicBezTo>
                  <a:pt x="4328241" y="1396818"/>
                  <a:pt x="4210415" y="1275354"/>
                  <a:pt x="3954218" y="1356360"/>
                </a:cubicBezTo>
                <a:cubicBezTo>
                  <a:pt x="3730809" y="1432983"/>
                  <a:pt x="3504919" y="1330439"/>
                  <a:pt x="3373509" y="1356360"/>
                </a:cubicBezTo>
                <a:cubicBezTo>
                  <a:pt x="3189646" y="1360102"/>
                  <a:pt x="3093381" y="1337958"/>
                  <a:pt x="2955398" y="1356360"/>
                </a:cubicBezTo>
                <a:cubicBezTo>
                  <a:pt x="2787344" y="1406265"/>
                  <a:pt x="2507930" y="1268241"/>
                  <a:pt x="2293390" y="1356360"/>
                </a:cubicBezTo>
                <a:cubicBezTo>
                  <a:pt x="2077757" y="1447867"/>
                  <a:pt x="1894534" y="1286843"/>
                  <a:pt x="1631381" y="1356360"/>
                </a:cubicBezTo>
                <a:cubicBezTo>
                  <a:pt x="1415125" y="1421525"/>
                  <a:pt x="1141199" y="1330299"/>
                  <a:pt x="969373" y="1356360"/>
                </a:cubicBezTo>
                <a:cubicBezTo>
                  <a:pt x="789680" y="1444073"/>
                  <a:pt x="544792" y="1303265"/>
                  <a:pt x="226065" y="1356360"/>
                </a:cubicBezTo>
                <a:cubicBezTo>
                  <a:pt x="110508" y="1348826"/>
                  <a:pt x="10247" y="1237447"/>
                  <a:pt x="0" y="1130295"/>
                </a:cubicBezTo>
                <a:cubicBezTo>
                  <a:pt x="-51334" y="1048713"/>
                  <a:pt x="-9719" y="863206"/>
                  <a:pt x="0" y="705307"/>
                </a:cubicBezTo>
                <a:cubicBezTo>
                  <a:pt x="-624" y="559320"/>
                  <a:pt x="37273" y="384796"/>
                  <a:pt x="0" y="226065"/>
                </a:cubicBezTo>
                <a:close/>
              </a:path>
              <a:path w="8582059" h="1356360" fill="none" stroke="0" extrusionOk="0">
                <a:moveTo>
                  <a:pt x="0" y="226065"/>
                </a:moveTo>
                <a:cubicBezTo>
                  <a:pt x="11576" y="143063"/>
                  <a:pt x="76320" y="44290"/>
                  <a:pt x="226065" y="0"/>
                </a:cubicBezTo>
                <a:cubicBezTo>
                  <a:pt x="376220" y="10725"/>
                  <a:pt x="573140" y="17896"/>
                  <a:pt x="644176" y="0"/>
                </a:cubicBezTo>
                <a:cubicBezTo>
                  <a:pt x="779303" y="-6261"/>
                  <a:pt x="1096528" y="15619"/>
                  <a:pt x="1224885" y="0"/>
                </a:cubicBezTo>
                <a:cubicBezTo>
                  <a:pt x="1363699" y="-16565"/>
                  <a:pt x="1456905" y="29641"/>
                  <a:pt x="1642995" y="0"/>
                </a:cubicBezTo>
                <a:cubicBezTo>
                  <a:pt x="1845268" y="-22017"/>
                  <a:pt x="1848388" y="26593"/>
                  <a:pt x="1979807" y="0"/>
                </a:cubicBezTo>
                <a:cubicBezTo>
                  <a:pt x="2117879" y="-53689"/>
                  <a:pt x="2343016" y="-1650"/>
                  <a:pt x="2479217" y="0"/>
                </a:cubicBezTo>
                <a:cubicBezTo>
                  <a:pt x="2649142" y="-40460"/>
                  <a:pt x="2860082" y="22990"/>
                  <a:pt x="2978627" y="0"/>
                </a:cubicBezTo>
                <a:cubicBezTo>
                  <a:pt x="3111077" y="20925"/>
                  <a:pt x="3308421" y="75435"/>
                  <a:pt x="3559336" y="0"/>
                </a:cubicBezTo>
                <a:cubicBezTo>
                  <a:pt x="3743895" y="-60093"/>
                  <a:pt x="4037421" y="35255"/>
                  <a:pt x="4221344" y="0"/>
                </a:cubicBezTo>
                <a:cubicBezTo>
                  <a:pt x="4437686" y="-29316"/>
                  <a:pt x="4662530" y="36697"/>
                  <a:pt x="4883353" y="0"/>
                </a:cubicBezTo>
                <a:cubicBezTo>
                  <a:pt x="5092688" y="-39258"/>
                  <a:pt x="5205083" y="-10678"/>
                  <a:pt x="5382763" y="0"/>
                </a:cubicBezTo>
                <a:cubicBezTo>
                  <a:pt x="5594094" y="-12805"/>
                  <a:pt x="5625639" y="-9508"/>
                  <a:pt x="5719574" y="0"/>
                </a:cubicBezTo>
                <a:cubicBezTo>
                  <a:pt x="5777989" y="4399"/>
                  <a:pt x="6067635" y="6155"/>
                  <a:pt x="6218984" y="0"/>
                </a:cubicBezTo>
                <a:cubicBezTo>
                  <a:pt x="6336804" y="-28880"/>
                  <a:pt x="6538965" y="26937"/>
                  <a:pt x="6637095" y="0"/>
                </a:cubicBezTo>
                <a:cubicBezTo>
                  <a:pt x="6749305" y="-9058"/>
                  <a:pt x="6965406" y="41668"/>
                  <a:pt x="7055205" y="0"/>
                </a:cubicBezTo>
                <a:cubicBezTo>
                  <a:pt x="7123652" y="675"/>
                  <a:pt x="7423669" y="42170"/>
                  <a:pt x="7635915" y="0"/>
                </a:cubicBezTo>
                <a:cubicBezTo>
                  <a:pt x="7891594" y="-71912"/>
                  <a:pt x="8034501" y="83196"/>
                  <a:pt x="8355994" y="0"/>
                </a:cubicBezTo>
                <a:cubicBezTo>
                  <a:pt x="8495999" y="43803"/>
                  <a:pt x="8598512" y="139923"/>
                  <a:pt x="8582059" y="226065"/>
                </a:cubicBezTo>
                <a:cubicBezTo>
                  <a:pt x="8657120" y="312929"/>
                  <a:pt x="8571953" y="507960"/>
                  <a:pt x="8582059" y="660095"/>
                </a:cubicBezTo>
                <a:cubicBezTo>
                  <a:pt x="8569717" y="824658"/>
                  <a:pt x="8552190" y="889427"/>
                  <a:pt x="8582059" y="1130295"/>
                </a:cubicBezTo>
                <a:cubicBezTo>
                  <a:pt x="8556716" y="1243580"/>
                  <a:pt x="8514805" y="1365266"/>
                  <a:pt x="8355994" y="1356360"/>
                </a:cubicBezTo>
                <a:cubicBezTo>
                  <a:pt x="8181674" y="1377321"/>
                  <a:pt x="7979421" y="1309853"/>
                  <a:pt x="7856584" y="1356360"/>
                </a:cubicBezTo>
                <a:cubicBezTo>
                  <a:pt x="7737374" y="1417430"/>
                  <a:pt x="7530717" y="1379902"/>
                  <a:pt x="7275875" y="1356360"/>
                </a:cubicBezTo>
                <a:cubicBezTo>
                  <a:pt x="7046100" y="1381576"/>
                  <a:pt x="6815905" y="1357811"/>
                  <a:pt x="6613866" y="1356360"/>
                </a:cubicBezTo>
                <a:cubicBezTo>
                  <a:pt x="6364230" y="1409028"/>
                  <a:pt x="6157729" y="1328054"/>
                  <a:pt x="5951858" y="1356360"/>
                </a:cubicBezTo>
                <a:cubicBezTo>
                  <a:pt x="5730861" y="1400914"/>
                  <a:pt x="5571539" y="1371146"/>
                  <a:pt x="5452448" y="1356360"/>
                </a:cubicBezTo>
                <a:cubicBezTo>
                  <a:pt x="5318295" y="1367593"/>
                  <a:pt x="4942005" y="1302892"/>
                  <a:pt x="4790439" y="1356360"/>
                </a:cubicBezTo>
                <a:cubicBezTo>
                  <a:pt x="4627751" y="1447932"/>
                  <a:pt x="4280113" y="1307918"/>
                  <a:pt x="4128431" y="1356360"/>
                </a:cubicBezTo>
                <a:cubicBezTo>
                  <a:pt x="3969964" y="1388582"/>
                  <a:pt x="3862693" y="1361712"/>
                  <a:pt x="3710320" y="1356360"/>
                </a:cubicBezTo>
                <a:cubicBezTo>
                  <a:pt x="3547941" y="1366158"/>
                  <a:pt x="3527185" y="1342540"/>
                  <a:pt x="3373509" y="1356360"/>
                </a:cubicBezTo>
                <a:cubicBezTo>
                  <a:pt x="3217972" y="1381524"/>
                  <a:pt x="3163308" y="1336816"/>
                  <a:pt x="3036698" y="1356360"/>
                </a:cubicBezTo>
                <a:cubicBezTo>
                  <a:pt x="2908814" y="1321738"/>
                  <a:pt x="2627438" y="1282402"/>
                  <a:pt x="2293390" y="1356360"/>
                </a:cubicBezTo>
                <a:cubicBezTo>
                  <a:pt x="2006487" y="1377038"/>
                  <a:pt x="2025071" y="1356512"/>
                  <a:pt x="1793980" y="1356360"/>
                </a:cubicBezTo>
                <a:cubicBezTo>
                  <a:pt x="1557588" y="1350061"/>
                  <a:pt x="1564779" y="1326362"/>
                  <a:pt x="1457169" y="1356360"/>
                </a:cubicBezTo>
                <a:cubicBezTo>
                  <a:pt x="1345824" y="1396004"/>
                  <a:pt x="1151310" y="1342384"/>
                  <a:pt x="1039058" y="1356360"/>
                </a:cubicBezTo>
                <a:cubicBezTo>
                  <a:pt x="922728" y="1374659"/>
                  <a:pt x="510936" y="1277536"/>
                  <a:pt x="226065" y="1356360"/>
                </a:cubicBezTo>
                <a:cubicBezTo>
                  <a:pt x="93207" y="1347328"/>
                  <a:pt x="27646" y="1261241"/>
                  <a:pt x="0" y="1130295"/>
                </a:cubicBezTo>
                <a:cubicBezTo>
                  <a:pt x="-58365" y="922421"/>
                  <a:pt x="2770" y="799261"/>
                  <a:pt x="0" y="687222"/>
                </a:cubicBezTo>
                <a:cubicBezTo>
                  <a:pt x="-1370" y="576979"/>
                  <a:pt x="55937" y="410505"/>
                  <a:pt x="0" y="226065"/>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 Gia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lấy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id="{BF0EF2E3-59D5-D2ED-A09D-F2B112557ACF}"/>
              </a:ext>
            </a:extLst>
          </p:cNvPr>
          <p:cNvSpPr/>
          <p:nvPr/>
        </p:nvSpPr>
        <p:spPr>
          <a:xfrm>
            <a:off x="3343366" y="2169160"/>
            <a:ext cx="8582059" cy="1356360"/>
          </a:xfrm>
          <a:custGeom>
            <a:avLst/>
            <a:gdLst>
              <a:gd name="csX0" fmla="*/ 0 w 8582059"/>
              <a:gd name="csY0" fmla="*/ 226065 h 1356360"/>
              <a:gd name="csX1" fmla="*/ 226065 w 8582059"/>
              <a:gd name="csY1" fmla="*/ 0 h 1356360"/>
              <a:gd name="csX2" fmla="*/ 644176 w 8582059"/>
              <a:gd name="csY2" fmla="*/ 0 h 1356360"/>
              <a:gd name="csX3" fmla="*/ 1224885 w 8582059"/>
              <a:gd name="csY3" fmla="*/ 0 h 1356360"/>
              <a:gd name="csX4" fmla="*/ 1642995 w 8582059"/>
              <a:gd name="csY4" fmla="*/ 0 h 1356360"/>
              <a:gd name="csX5" fmla="*/ 1979807 w 8582059"/>
              <a:gd name="csY5" fmla="*/ 0 h 1356360"/>
              <a:gd name="csX6" fmla="*/ 2479217 w 8582059"/>
              <a:gd name="csY6" fmla="*/ 0 h 1356360"/>
              <a:gd name="csX7" fmla="*/ 2978627 w 8582059"/>
              <a:gd name="csY7" fmla="*/ 0 h 1356360"/>
              <a:gd name="csX8" fmla="*/ 3559336 w 8582059"/>
              <a:gd name="csY8" fmla="*/ 0 h 1356360"/>
              <a:gd name="csX9" fmla="*/ 4221344 w 8582059"/>
              <a:gd name="csY9" fmla="*/ 0 h 1356360"/>
              <a:gd name="csX10" fmla="*/ 4883353 w 8582059"/>
              <a:gd name="csY10" fmla="*/ 0 h 1356360"/>
              <a:gd name="csX11" fmla="*/ 5382763 w 8582059"/>
              <a:gd name="csY11" fmla="*/ 0 h 1356360"/>
              <a:gd name="csX12" fmla="*/ 5719574 w 8582059"/>
              <a:gd name="csY12" fmla="*/ 0 h 1356360"/>
              <a:gd name="csX13" fmla="*/ 6218984 w 8582059"/>
              <a:gd name="csY13" fmla="*/ 0 h 1356360"/>
              <a:gd name="csX14" fmla="*/ 6637095 w 8582059"/>
              <a:gd name="csY14" fmla="*/ 0 h 1356360"/>
              <a:gd name="csX15" fmla="*/ 7055205 w 8582059"/>
              <a:gd name="csY15" fmla="*/ 0 h 1356360"/>
              <a:gd name="csX16" fmla="*/ 7635915 w 8582059"/>
              <a:gd name="csY16" fmla="*/ 0 h 1356360"/>
              <a:gd name="csX17" fmla="*/ 8355994 w 8582059"/>
              <a:gd name="csY17" fmla="*/ 0 h 1356360"/>
              <a:gd name="csX18" fmla="*/ 8582059 w 8582059"/>
              <a:gd name="csY18" fmla="*/ 226065 h 1356360"/>
              <a:gd name="csX19" fmla="*/ 8582059 w 8582059"/>
              <a:gd name="csY19" fmla="*/ 660095 h 1356360"/>
              <a:gd name="csX20" fmla="*/ 8582059 w 8582059"/>
              <a:gd name="csY20" fmla="*/ 1130295 h 1356360"/>
              <a:gd name="csX21" fmla="*/ 8355994 w 8582059"/>
              <a:gd name="csY21" fmla="*/ 1356360 h 1356360"/>
              <a:gd name="csX22" fmla="*/ 7856584 w 8582059"/>
              <a:gd name="csY22" fmla="*/ 1356360 h 1356360"/>
              <a:gd name="csX23" fmla="*/ 7275875 w 8582059"/>
              <a:gd name="csY23" fmla="*/ 1356360 h 1356360"/>
              <a:gd name="csX24" fmla="*/ 6613866 w 8582059"/>
              <a:gd name="csY24" fmla="*/ 1356360 h 1356360"/>
              <a:gd name="csX25" fmla="*/ 5951858 w 8582059"/>
              <a:gd name="csY25" fmla="*/ 1356360 h 1356360"/>
              <a:gd name="csX26" fmla="*/ 5452448 w 8582059"/>
              <a:gd name="csY26" fmla="*/ 1356360 h 1356360"/>
              <a:gd name="csX27" fmla="*/ 4790439 w 8582059"/>
              <a:gd name="csY27" fmla="*/ 1356360 h 1356360"/>
              <a:gd name="csX28" fmla="*/ 4128431 w 8582059"/>
              <a:gd name="csY28" fmla="*/ 1356360 h 1356360"/>
              <a:gd name="csX29" fmla="*/ 3710320 w 8582059"/>
              <a:gd name="csY29" fmla="*/ 1356360 h 1356360"/>
              <a:gd name="csX30" fmla="*/ 3373509 w 8582059"/>
              <a:gd name="csY30" fmla="*/ 1356360 h 1356360"/>
              <a:gd name="csX31" fmla="*/ 3036698 w 8582059"/>
              <a:gd name="csY31" fmla="*/ 1356360 h 1356360"/>
              <a:gd name="csX32" fmla="*/ 2293390 w 8582059"/>
              <a:gd name="csY32" fmla="*/ 1356360 h 1356360"/>
              <a:gd name="csX33" fmla="*/ 1793980 w 8582059"/>
              <a:gd name="csY33" fmla="*/ 1356360 h 1356360"/>
              <a:gd name="csX34" fmla="*/ 1457169 w 8582059"/>
              <a:gd name="csY34" fmla="*/ 1356360 h 1356360"/>
              <a:gd name="csX35" fmla="*/ 1039058 w 8582059"/>
              <a:gd name="csY35" fmla="*/ 1356360 h 1356360"/>
              <a:gd name="csX36" fmla="*/ 226065 w 8582059"/>
              <a:gd name="csY36" fmla="*/ 1356360 h 1356360"/>
              <a:gd name="csX37" fmla="*/ 0 w 8582059"/>
              <a:gd name="csY37" fmla="*/ 1130295 h 1356360"/>
              <a:gd name="csX38" fmla="*/ 0 w 8582059"/>
              <a:gd name="csY38" fmla="*/ 687222 h 1356360"/>
              <a:gd name="csX39" fmla="*/ 0 w 8582059"/>
              <a:gd name="csY39" fmla="*/ 226065 h 1356360"/>
              <a:gd name="csX0" fmla="*/ 0 w 8582059"/>
              <a:gd name="csY0" fmla="*/ 226065 h 1356360"/>
              <a:gd name="csX1" fmla="*/ 226065 w 8582059"/>
              <a:gd name="csY1" fmla="*/ 0 h 1356360"/>
              <a:gd name="csX2" fmla="*/ 969373 w 8582059"/>
              <a:gd name="csY2" fmla="*/ 0 h 1356360"/>
              <a:gd name="csX3" fmla="*/ 1306184 w 8582059"/>
              <a:gd name="csY3" fmla="*/ 0 h 1356360"/>
              <a:gd name="csX4" fmla="*/ 1886893 w 8582059"/>
              <a:gd name="csY4" fmla="*/ 0 h 1356360"/>
              <a:gd name="csX5" fmla="*/ 2386303 w 8582059"/>
              <a:gd name="csY5" fmla="*/ 0 h 1356360"/>
              <a:gd name="csX6" fmla="*/ 3048312 w 8582059"/>
              <a:gd name="csY6" fmla="*/ 0 h 1356360"/>
              <a:gd name="csX7" fmla="*/ 3385123 w 8582059"/>
              <a:gd name="csY7" fmla="*/ 0 h 1356360"/>
              <a:gd name="csX8" fmla="*/ 4047132 w 8582059"/>
              <a:gd name="csY8" fmla="*/ 0 h 1356360"/>
              <a:gd name="csX9" fmla="*/ 4383943 w 8582059"/>
              <a:gd name="csY9" fmla="*/ 0 h 1356360"/>
              <a:gd name="csX10" fmla="*/ 4802054 w 8582059"/>
              <a:gd name="csY10" fmla="*/ 0 h 1356360"/>
              <a:gd name="csX11" fmla="*/ 5382763 w 8582059"/>
              <a:gd name="csY11" fmla="*/ 0 h 1356360"/>
              <a:gd name="csX12" fmla="*/ 5800873 w 8582059"/>
              <a:gd name="csY12" fmla="*/ 0 h 1356360"/>
              <a:gd name="csX13" fmla="*/ 6544181 w 8582059"/>
              <a:gd name="csY13" fmla="*/ 0 h 1356360"/>
              <a:gd name="csX14" fmla="*/ 7043591 w 8582059"/>
              <a:gd name="csY14" fmla="*/ 0 h 1356360"/>
              <a:gd name="csX15" fmla="*/ 7624300 w 8582059"/>
              <a:gd name="csY15" fmla="*/ 0 h 1356360"/>
              <a:gd name="csX16" fmla="*/ 8355994 w 8582059"/>
              <a:gd name="csY16" fmla="*/ 0 h 1356360"/>
              <a:gd name="csX17" fmla="*/ 8582059 w 8582059"/>
              <a:gd name="csY17" fmla="*/ 226065 h 1356360"/>
              <a:gd name="csX18" fmla="*/ 8582059 w 8582059"/>
              <a:gd name="csY18" fmla="*/ 660095 h 1356360"/>
              <a:gd name="csX19" fmla="*/ 8582059 w 8582059"/>
              <a:gd name="csY19" fmla="*/ 1130295 h 1356360"/>
              <a:gd name="csX20" fmla="*/ 8355994 w 8582059"/>
              <a:gd name="csY20" fmla="*/ 1356360 h 1356360"/>
              <a:gd name="csX21" fmla="*/ 8019183 w 8582059"/>
              <a:gd name="csY21" fmla="*/ 1356360 h 1356360"/>
              <a:gd name="csX22" fmla="*/ 7357174 w 8582059"/>
              <a:gd name="csY22" fmla="*/ 1356360 h 1356360"/>
              <a:gd name="csX23" fmla="*/ 6939064 w 8582059"/>
              <a:gd name="csY23" fmla="*/ 1356360 h 1356360"/>
              <a:gd name="csX24" fmla="*/ 6277055 w 8582059"/>
              <a:gd name="csY24" fmla="*/ 1356360 h 1356360"/>
              <a:gd name="csX25" fmla="*/ 5777645 w 8582059"/>
              <a:gd name="csY25" fmla="*/ 1356360 h 1356360"/>
              <a:gd name="csX26" fmla="*/ 5440834 w 8582059"/>
              <a:gd name="csY26" fmla="*/ 1356360 h 1356360"/>
              <a:gd name="csX27" fmla="*/ 4697526 w 8582059"/>
              <a:gd name="csY27" fmla="*/ 1356360 h 1356360"/>
              <a:gd name="csX28" fmla="*/ 3954218 w 8582059"/>
              <a:gd name="csY28" fmla="*/ 1356360 h 1356360"/>
              <a:gd name="csX29" fmla="*/ 3373509 w 8582059"/>
              <a:gd name="csY29" fmla="*/ 1356360 h 1356360"/>
              <a:gd name="csX30" fmla="*/ 2955398 w 8582059"/>
              <a:gd name="csY30" fmla="*/ 1356360 h 1356360"/>
              <a:gd name="csX31" fmla="*/ 2293390 w 8582059"/>
              <a:gd name="csY31" fmla="*/ 1356360 h 1356360"/>
              <a:gd name="csX32" fmla="*/ 1631381 w 8582059"/>
              <a:gd name="csY32" fmla="*/ 1356360 h 1356360"/>
              <a:gd name="csX33" fmla="*/ 969373 w 8582059"/>
              <a:gd name="csY33" fmla="*/ 1356360 h 1356360"/>
              <a:gd name="csX34" fmla="*/ 226065 w 8582059"/>
              <a:gd name="csY34" fmla="*/ 1356360 h 1356360"/>
              <a:gd name="csX35" fmla="*/ 0 w 8582059"/>
              <a:gd name="csY35" fmla="*/ 1130295 h 1356360"/>
              <a:gd name="csX36" fmla="*/ 0 w 8582059"/>
              <a:gd name="csY36" fmla="*/ 705307 h 1356360"/>
              <a:gd name="csX37" fmla="*/ 0 w 8582059"/>
              <a:gd name="csY37" fmla="*/ 226065 h 1356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582059" h="1356360" fill="none" extrusionOk="0">
                <a:moveTo>
                  <a:pt x="0" y="226065"/>
                </a:moveTo>
                <a:cubicBezTo>
                  <a:pt x="-22663" y="123057"/>
                  <a:pt x="104896" y="32940"/>
                  <a:pt x="226065" y="0"/>
                </a:cubicBezTo>
                <a:cubicBezTo>
                  <a:pt x="392729" y="1501"/>
                  <a:pt x="542746" y="2879"/>
                  <a:pt x="644176" y="0"/>
                </a:cubicBezTo>
                <a:cubicBezTo>
                  <a:pt x="731970" y="13420"/>
                  <a:pt x="1116338" y="-12547"/>
                  <a:pt x="1224885" y="0"/>
                </a:cubicBezTo>
                <a:cubicBezTo>
                  <a:pt x="1366106" y="-20289"/>
                  <a:pt x="1435596" y="27805"/>
                  <a:pt x="1642995" y="0"/>
                </a:cubicBezTo>
                <a:cubicBezTo>
                  <a:pt x="1841513" y="-29646"/>
                  <a:pt x="1836270" y="22748"/>
                  <a:pt x="1979807" y="0"/>
                </a:cubicBezTo>
                <a:cubicBezTo>
                  <a:pt x="2071849" y="-1148"/>
                  <a:pt x="2296474" y="37343"/>
                  <a:pt x="2479217" y="0"/>
                </a:cubicBezTo>
                <a:cubicBezTo>
                  <a:pt x="2667485" y="-26572"/>
                  <a:pt x="2883807" y="25377"/>
                  <a:pt x="2978627" y="0"/>
                </a:cubicBezTo>
                <a:cubicBezTo>
                  <a:pt x="3107013" y="13293"/>
                  <a:pt x="3328576" y="4311"/>
                  <a:pt x="3559336" y="0"/>
                </a:cubicBezTo>
                <a:cubicBezTo>
                  <a:pt x="3799981" y="-43302"/>
                  <a:pt x="4070098" y="57524"/>
                  <a:pt x="4221344" y="0"/>
                </a:cubicBezTo>
                <a:cubicBezTo>
                  <a:pt x="4407999" y="-65000"/>
                  <a:pt x="4659373" y="43155"/>
                  <a:pt x="4883353" y="0"/>
                </a:cubicBezTo>
                <a:cubicBezTo>
                  <a:pt x="5104323" y="-11242"/>
                  <a:pt x="5187004" y="12776"/>
                  <a:pt x="5382763" y="0"/>
                </a:cubicBezTo>
                <a:cubicBezTo>
                  <a:pt x="5590874" y="5084"/>
                  <a:pt x="5627747" y="1018"/>
                  <a:pt x="5719574" y="0"/>
                </a:cubicBezTo>
                <a:cubicBezTo>
                  <a:pt x="5773348" y="22484"/>
                  <a:pt x="6061257" y="25109"/>
                  <a:pt x="6218984" y="0"/>
                </a:cubicBezTo>
                <a:cubicBezTo>
                  <a:pt x="6350093" y="-22561"/>
                  <a:pt x="6491000" y="36667"/>
                  <a:pt x="6637095" y="0"/>
                </a:cubicBezTo>
                <a:cubicBezTo>
                  <a:pt x="6756055" y="-29643"/>
                  <a:pt x="6960734" y="13144"/>
                  <a:pt x="7055205" y="0"/>
                </a:cubicBezTo>
                <a:cubicBezTo>
                  <a:pt x="7142437" y="-21064"/>
                  <a:pt x="7372932" y="79086"/>
                  <a:pt x="7635915" y="0"/>
                </a:cubicBezTo>
                <a:cubicBezTo>
                  <a:pt x="7835303" y="-34699"/>
                  <a:pt x="8070885" y="93288"/>
                  <a:pt x="8355994" y="0"/>
                </a:cubicBezTo>
                <a:cubicBezTo>
                  <a:pt x="8477235" y="15958"/>
                  <a:pt x="8616735" y="119551"/>
                  <a:pt x="8582059" y="226065"/>
                </a:cubicBezTo>
                <a:cubicBezTo>
                  <a:pt x="8630065" y="347088"/>
                  <a:pt x="8586282" y="470402"/>
                  <a:pt x="8582059" y="660095"/>
                </a:cubicBezTo>
                <a:cubicBezTo>
                  <a:pt x="8587128" y="821367"/>
                  <a:pt x="8560752" y="910598"/>
                  <a:pt x="8582059" y="1130295"/>
                </a:cubicBezTo>
                <a:cubicBezTo>
                  <a:pt x="8605944" y="1259357"/>
                  <a:pt x="8458450" y="1361254"/>
                  <a:pt x="8355994" y="1356360"/>
                </a:cubicBezTo>
                <a:cubicBezTo>
                  <a:pt x="8174860" y="1378298"/>
                  <a:pt x="7999441" y="1312446"/>
                  <a:pt x="7856584" y="1356360"/>
                </a:cubicBezTo>
                <a:cubicBezTo>
                  <a:pt x="7676300" y="1383941"/>
                  <a:pt x="7530631" y="1312107"/>
                  <a:pt x="7275875" y="1356360"/>
                </a:cubicBezTo>
                <a:cubicBezTo>
                  <a:pt x="7036866" y="1328487"/>
                  <a:pt x="6787408" y="1350871"/>
                  <a:pt x="6613866" y="1356360"/>
                </a:cubicBezTo>
                <a:cubicBezTo>
                  <a:pt x="6360541" y="1338565"/>
                  <a:pt x="6185501" y="1296619"/>
                  <a:pt x="5951858" y="1356360"/>
                </a:cubicBezTo>
                <a:cubicBezTo>
                  <a:pt x="5720058" y="1387428"/>
                  <a:pt x="5597993" y="1318704"/>
                  <a:pt x="5452448" y="1356360"/>
                </a:cubicBezTo>
                <a:cubicBezTo>
                  <a:pt x="5316910" y="1364729"/>
                  <a:pt x="5005669" y="1303576"/>
                  <a:pt x="4790439" y="1356360"/>
                </a:cubicBezTo>
                <a:cubicBezTo>
                  <a:pt x="4600676" y="1407269"/>
                  <a:pt x="4241261" y="1326501"/>
                  <a:pt x="4128431" y="1356360"/>
                </a:cubicBezTo>
                <a:cubicBezTo>
                  <a:pt x="3947474" y="1428040"/>
                  <a:pt x="3871331" y="1340800"/>
                  <a:pt x="3710320" y="1356360"/>
                </a:cubicBezTo>
                <a:cubicBezTo>
                  <a:pt x="3552950" y="1370425"/>
                  <a:pt x="3534748" y="1331596"/>
                  <a:pt x="3373509" y="1356360"/>
                </a:cubicBezTo>
                <a:cubicBezTo>
                  <a:pt x="3217764" y="1373627"/>
                  <a:pt x="3164616" y="1326181"/>
                  <a:pt x="3036698" y="1356360"/>
                </a:cubicBezTo>
                <a:cubicBezTo>
                  <a:pt x="2907911" y="1352434"/>
                  <a:pt x="2565664" y="1329202"/>
                  <a:pt x="2293390" y="1356360"/>
                </a:cubicBezTo>
                <a:cubicBezTo>
                  <a:pt x="2005199" y="1377716"/>
                  <a:pt x="2032163" y="1353042"/>
                  <a:pt x="1793980" y="1356360"/>
                </a:cubicBezTo>
                <a:cubicBezTo>
                  <a:pt x="1550466" y="1362143"/>
                  <a:pt x="1566231" y="1324991"/>
                  <a:pt x="1457169" y="1356360"/>
                </a:cubicBezTo>
                <a:cubicBezTo>
                  <a:pt x="1356717" y="1406401"/>
                  <a:pt x="1175456" y="1299493"/>
                  <a:pt x="1039058" y="1356360"/>
                </a:cubicBezTo>
                <a:cubicBezTo>
                  <a:pt x="892252" y="1422708"/>
                  <a:pt x="461429" y="1327793"/>
                  <a:pt x="226065" y="1356360"/>
                </a:cubicBezTo>
                <a:cubicBezTo>
                  <a:pt x="95352" y="1338709"/>
                  <a:pt x="18728" y="1242820"/>
                  <a:pt x="0" y="1130295"/>
                </a:cubicBezTo>
                <a:cubicBezTo>
                  <a:pt x="-70298" y="924605"/>
                  <a:pt x="22730" y="800617"/>
                  <a:pt x="0" y="687222"/>
                </a:cubicBezTo>
                <a:cubicBezTo>
                  <a:pt x="14901" y="588050"/>
                  <a:pt x="55531" y="409955"/>
                  <a:pt x="0" y="226065"/>
                </a:cubicBezTo>
                <a:close/>
              </a:path>
              <a:path w="8582059" h="1356360" stroke="0" extrusionOk="0">
                <a:moveTo>
                  <a:pt x="0" y="226065"/>
                </a:moveTo>
                <a:cubicBezTo>
                  <a:pt x="23704" y="127297"/>
                  <a:pt x="107086" y="7772"/>
                  <a:pt x="226065" y="0"/>
                </a:cubicBezTo>
                <a:cubicBezTo>
                  <a:pt x="616343" y="-4921"/>
                  <a:pt x="737517" y="36256"/>
                  <a:pt x="969373" y="0"/>
                </a:cubicBezTo>
                <a:cubicBezTo>
                  <a:pt x="1213631" y="-54329"/>
                  <a:pt x="1138671" y="-1282"/>
                  <a:pt x="1306184" y="0"/>
                </a:cubicBezTo>
                <a:cubicBezTo>
                  <a:pt x="1483386" y="-19416"/>
                  <a:pt x="1663020" y="-51773"/>
                  <a:pt x="1886893" y="0"/>
                </a:cubicBezTo>
                <a:cubicBezTo>
                  <a:pt x="2112987" y="-9976"/>
                  <a:pt x="2231827" y="38791"/>
                  <a:pt x="2386303" y="0"/>
                </a:cubicBezTo>
                <a:cubicBezTo>
                  <a:pt x="2525879" y="-49281"/>
                  <a:pt x="2839580" y="80704"/>
                  <a:pt x="3048312" y="0"/>
                </a:cubicBezTo>
                <a:cubicBezTo>
                  <a:pt x="3264120" y="-84626"/>
                  <a:pt x="3255420" y="51911"/>
                  <a:pt x="3385123" y="0"/>
                </a:cubicBezTo>
                <a:cubicBezTo>
                  <a:pt x="3495839" y="-38297"/>
                  <a:pt x="3849594" y="52228"/>
                  <a:pt x="4047132" y="0"/>
                </a:cubicBezTo>
                <a:cubicBezTo>
                  <a:pt x="4250738" y="-43096"/>
                  <a:pt x="4296275" y="3552"/>
                  <a:pt x="4383943" y="0"/>
                </a:cubicBezTo>
                <a:cubicBezTo>
                  <a:pt x="4442285" y="3374"/>
                  <a:pt x="4674240" y="31531"/>
                  <a:pt x="4802054" y="0"/>
                </a:cubicBezTo>
                <a:cubicBezTo>
                  <a:pt x="4959920" y="-39259"/>
                  <a:pt x="5228196" y="1077"/>
                  <a:pt x="5382763" y="0"/>
                </a:cubicBezTo>
                <a:cubicBezTo>
                  <a:pt x="5504324" y="-14473"/>
                  <a:pt x="5598929" y="43287"/>
                  <a:pt x="5800873" y="0"/>
                </a:cubicBezTo>
                <a:cubicBezTo>
                  <a:pt x="5971626" y="-36906"/>
                  <a:pt x="6148455" y="81644"/>
                  <a:pt x="6544181" y="0"/>
                </a:cubicBezTo>
                <a:cubicBezTo>
                  <a:pt x="6905995" y="-72021"/>
                  <a:pt x="6874157" y="-2943"/>
                  <a:pt x="7043591" y="0"/>
                </a:cubicBezTo>
                <a:cubicBezTo>
                  <a:pt x="7194836" y="-20674"/>
                  <a:pt x="7384261" y="27602"/>
                  <a:pt x="7624300" y="0"/>
                </a:cubicBezTo>
                <a:cubicBezTo>
                  <a:pt x="7806477" y="-58376"/>
                  <a:pt x="8165242" y="34168"/>
                  <a:pt x="8355994" y="0"/>
                </a:cubicBezTo>
                <a:cubicBezTo>
                  <a:pt x="8448958" y="-17594"/>
                  <a:pt x="8553094" y="117090"/>
                  <a:pt x="8582059" y="226065"/>
                </a:cubicBezTo>
                <a:cubicBezTo>
                  <a:pt x="8590623" y="366463"/>
                  <a:pt x="8590100" y="468902"/>
                  <a:pt x="8582059" y="660095"/>
                </a:cubicBezTo>
                <a:cubicBezTo>
                  <a:pt x="8586603" y="841380"/>
                  <a:pt x="8586858" y="927516"/>
                  <a:pt x="8582059" y="1130295"/>
                </a:cubicBezTo>
                <a:cubicBezTo>
                  <a:pt x="8603593" y="1288253"/>
                  <a:pt x="8506354" y="1376297"/>
                  <a:pt x="8355994" y="1356360"/>
                </a:cubicBezTo>
                <a:cubicBezTo>
                  <a:pt x="8231837" y="1370197"/>
                  <a:pt x="8119968" y="1330932"/>
                  <a:pt x="8019183" y="1356360"/>
                </a:cubicBezTo>
                <a:cubicBezTo>
                  <a:pt x="7884415" y="1359072"/>
                  <a:pt x="7490243" y="1346347"/>
                  <a:pt x="7357174" y="1356360"/>
                </a:cubicBezTo>
                <a:cubicBezTo>
                  <a:pt x="7247201" y="1407122"/>
                  <a:pt x="7077453" y="1330363"/>
                  <a:pt x="6939064" y="1356360"/>
                </a:cubicBezTo>
                <a:cubicBezTo>
                  <a:pt x="6807594" y="1370659"/>
                  <a:pt x="6514001" y="1261543"/>
                  <a:pt x="6277055" y="1356360"/>
                </a:cubicBezTo>
                <a:cubicBezTo>
                  <a:pt x="6035429" y="1443686"/>
                  <a:pt x="5956378" y="1353663"/>
                  <a:pt x="5777645" y="1356360"/>
                </a:cubicBezTo>
                <a:cubicBezTo>
                  <a:pt x="5573910" y="1367913"/>
                  <a:pt x="5618559" y="1327062"/>
                  <a:pt x="5440834" y="1356360"/>
                </a:cubicBezTo>
                <a:cubicBezTo>
                  <a:pt x="5244972" y="1332639"/>
                  <a:pt x="5044113" y="1332241"/>
                  <a:pt x="4697526" y="1356360"/>
                </a:cubicBezTo>
                <a:cubicBezTo>
                  <a:pt x="4328241" y="1396818"/>
                  <a:pt x="4210415" y="1275354"/>
                  <a:pt x="3954218" y="1356360"/>
                </a:cubicBezTo>
                <a:cubicBezTo>
                  <a:pt x="3730809" y="1432983"/>
                  <a:pt x="3504919" y="1330439"/>
                  <a:pt x="3373509" y="1356360"/>
                </a:cubicBezTo>
                <a:cubicBezTo>
                  <a:pt x="3189646" y="1360102"/>
                  <a:pt x="3093381" y="1337958"/>
                  <a:pt x="2955398" y="1356360"/>
                </a:cubicBezTo>
                <a:cubicBezTo>
                  <a:pt x="2787344" y="1406265"/>
                  <a:pt x="2507930" y="1268241"/>
                  <a:pt x="2293390" y="1356360"/>
                </a:cubicBezTo>
                <a:cubicBezTo>
                  <a:pt x="2077757" y="1447867"/>
                  <a:pt x="1894534" y="1286843"/>
                  <a:pt x="1631381" y="1356360"/>
                </a:cubicBezTo>
                <a:cubicBezTo>
                  <a:pt x="1415125" y="1421525"/>
                  <a:pt x="1141199" y="1330299"/>
                  <a:pt x="969373" y="1356360"/>
                </a:cubicBezTo>
                <a:cubicBezTo>
                  <a:pt x="789680" y="1444073"/>
                  <a:pt x="544792" y="1303265"/>
                  <a:pt x="226065" y="1356360"/>
                </a:cubicBezTo>
                <a:cubicBezTo>
                  <a:pt x="110508" y="1348826"/>
                  <a:pt x="10247" y="1237447"/>
                  <a:pt x="0" y="1130295"/>
                </a:cubicBezTo>
                <a:cubicBezTo>
                  <a:pt x="-51334" y="1048713"/>
                  <a:pt x="-9719" y="863206"/>
                  <a:pt x="0" y="705307"/>
                </a:cubicBezTo>
                <a:cubicBezTo>
                  <a:pt x="-624" y="559320"/>
                  <a:pt x="37273" y="384796"/>
                  <a:pt x="0" y="226065"/>
                </a:cubicBezTo>
                <a:close/>
              </a:path>
              <a:path w="8582059" h="1356360" fill="none" stroke="0" extrusionOk="0">
                <a:moveTo>
                  <a:pt x="0" y="226065"/>
                </a:moveTo>
                <a:cubicBezTo>
                  <a:pt x="11576" y="143063"/>
                  <a:pt x="76320" y="44290"/>
                  <a:pt x="226065" y="0"/>
                </a:cubicBezTo>
                <a:cubicBezTo>
                  <a:pt x="376220" y="10725"/>
                  <a:pt x="573140" y="17896"/>
                  <a:pt x="644176" y="0"/>
                </a:cubicBezTo>
                <a:cubicBezTo>
                  <a:pt x="779303" y="-6261"/>
                  <a:pt x="1096528" y="15619"/>
                  <a:pt x="1224885" y="0"/>
                </a:cubicBezTo>
                <a:cubicBezTo>
                  <a:pt x="1363699" y="-16565"/>
                  <a:pt x="1456905" y="29641"/>
                  <a:pt x="1642995" y="0"/>
                </a:cubicBezTo>
                <a:cubicBezTo>
                  <a:pt x="1845268" y="-22017"/>
                  <a:pt x="1848388" y="26593"/>
                  <a:pt x="1979807" y="0"/>
                </a:cubicBezTo>
                <a:cubicBezTo>
                  <a:pt x="2117879" y="-53689"/>
                  <a:pt x="2343016" y="-1650"/>
                  <a:pt x="2479217" y="0"/>
                </a:cubicBezTo>
                <a:cubicBezTo>
                  <a:pt x="2649142" y="-40460"/>
                  <a:pt x="2860082" y="22990"/>
                  <a:pt x="2978627" y="0"/>
                </a:cubicBezTo>
                <a:cubicBezTo>
                  <a:pt x="3111077" y="20925"/>
                  <a:pt x="3308421" y="75435"/>
                  <a:pt x="3559336" y="0"/>
                </a:cubicBezTo>
                <a:cubicBezTo>
                  <a:pt x="3743895" y="-60093"/>
                  <a:pt x="4037421" y="35255"/>
                  <a:pt x="4221344" y="0"/>
                </a:cubicBezTo>
                <a:cubicBezTo>
                  <a:pt x="4437686" y="-29316"/>
                  <a:pt x="4662530" y="36697"/>
                  <a:pt x="4883353" y="0"/>
                </a:cubicBezTo>
                <a:cubicBezTo>
                  <a:pt x="5092688" y="-39258"/>
                  <a:pt x="5205083" y="-10678"/>
                  <a:pt x="5382763" y="0"/>
                </a:cubicBezTo>
                <a:cubicBezTo>
                  <a:pt x="5594094" y="-12805"/>
                  <a:pt x="5625639" y="-9508"/>
                  <a:pt x="5719574" y="0"/>
                </a:cubicBezTo>
                <a:cubicBezTo>
                  <a:pt x="5777989" y="4399"/>
                  <a:pt x="6067635" y="6155"/>
                  <a:pt x="6218984" y="0"/>
                </a:cubicBezTo>
                <a:cubicBezTo>
                  <a:pt x="6336804" y="-28880"/>
                  <a:pt x="6538965" y="26937"/>
                  <a:pt x="6637095" y="0"/>
                </a:cubicBezTo>
                <a:cubicBezTo>
                  <a:pt x="6749305" y="-9058"/>
                  <a:pt x="6965406" y="41668"/>
                  <a:pt x="7055205" y="0"/>
                </a:cubicBezTo>
                <a:cubicBezTo>
                  <a:pt x="7123652" y="675"/>
                  <a:pt x="7423669" y="42170"/>
                  <a:pt x="7635915" y="0"/>
                </a:cubicBezTo>
                <a:cubicBezTo>
                  <a:pt x="7891594" y="-71912"/>
                  <a:pt x="8034501" y="83196"/>
                  <a:pt x="8355994" y="0"/>
                </a:cubicBezTo>
                <a:cubicBezTo>
                  <a:pt x="8495999" y="43803"/>
                  <a:pt x="8598512" y="139923"/>
                  <a:pt x="8582059" y="226065"/>
                </a:cubicBezTo>
                <a:cubicBezTo>
                  <a:pt x="8657120" y="312929"/>
                  <a:pt x="8571953" y="507960"/>
                  <a:pt x="8582059" y="660095"/>
                </a:cubicBezTo>
                <a:cubicBezTo>
                  <a:pt x="8569717" y="824658"/>
                  <a:pt x="8552190" y="889427"/>
                  <a:pt x="8582059" y="1130295"/>
                </a:cubicBezTo>
                <a:cubicBezTo>
                  <a:pt x="8556716" y="1243580"/>
                  <a:pt x="8514805" y="1365266"/>
                  <a:pt x="8355994" y="1356360"/>
                </a:cubicBezTo>
                <a:cubicBezTo>
                  <a:pt x="8181674" y="1377321"/>
                  <a:pt x="7979421" y="1309853"/>
                  <a:pt x="7856584" y="1356360"/>
                </a:cubicBezTo>
                <a:cubicBezTo>
                  <a:pt x="7737374" y="1417430"/>
                  <a:pt x="7530717" y="1379902"/>
                  <a:pt x="7275875" y="1356360"/>
                </a:cubicBezTo>
                <a:cubicBezTo>
                  <a:pt x="7046100" y="1381576"/>
                  <a:pt x="6815905" y="1357811"/>
                  <a:pt x="6613866" y="1356360"/>
                </a:cubicBezTo>
                <a:cubicBezTo>
                  <a:pt x="6364230" y="1409028"/>
                  <a:pt x="6157729" y="1328054"/>
                  <a:pt x="5951858" y="1356360"/>
                </a:cubicBezTo>
                <a:cubicBezTo>
                  <a:pt x="5730861" y="1400914"/>
                  <a:pt x="5571539" y="1371146"/>
                  <a:pt x="5452448" y="1356360"/>
                </a:cubicBezTo>
                <a:cubicBezTo>
                  <a:pt x="5318295" y="1367593"/>
                  <a:pt x="4942005" y="1302892"/>
                  <a:pt x="4790439" y="1356360"/>
                </a:cubicBezTo>
                <a:cubicBezTo>
                  <a:pt x="4627751" y="1447932"/>
                  <a:pt x="4280113" y="1307918"/>
                  <a:pt x="4128431" y="1356360"/>
                </a:cubicBezTo>
                <a:cubicBezTo>
                  <a:pt x="3969964" y="1388582"/>
                  <a:pt x="3862693" y="1361712"/>
                  <a:pt x="3710320" y="1356360"/>
                </a:cubicBezTo>
                <a:cubicBezTo>
                  <a:pt x="3547941" y="1366158"/>
                  <a:pt x="3527185" y="1342540"/>
                  <a:pt x="3373509" y="1356360"/>
                </a:cubicBezTo>
                <a:cubicBezTo>
                  <a:pt x="3217972" y="1381524"/>
                  <a:pt x="3163308" y="1336816"/>
                  <a:pt x="3036698" y="1356360"/>
                </a:cubicBezTo>
                <a:cubicBezTo>
                  <a:pt x="2908814" y="1321738"/>
                  <a:pt x="2627438" y="1282402"/>
                  <a:pt x="2293390" y="1356360"/>
                </a:cubicBezTo>
                <a:cubicBezTo>
                  <a:pt x="2006487" y="1377038"/>
                  <a:pt x="2025071" y="1356512"/>
                  <a:pt x="1793980" y="1356360"/>
                </a:cubicBezTo>
                <a:cubicBezTo>
                  <a:pt x="1557588" y="1350061"/>
                  <a:pt x="1564779" y="1326362"/>
                  <a:pt x="1457169" y="1356360"/>
                </a:cubicBezTo>
                <a:cubicBezTo>
                  <a:pt x="1345824" y="1396004"/>
                  <a:pt x="1151310" y="1342384"/>
                  <a:pt x="1039058" y="1356360"/>
                </a:cubicBezTo>
                <a:cubicBezTo>
                  <a:pt x="922728" y="1374659"/>
                  <a:pt x="510936" y="1277536"/>
                  <a:pt x="226065" y="1356360"/>
                </a:cubicBezTo>
                <a:cubicBezTo>
                  <a:pt x="93207" y="1347328"/>
                  <a:pt x="27646" y="1261241"/>
                  <a:pt x="0" y="1130295"/>
                </a:cubicBezTo>
                <a:cubicBezTo>
                  <a:pt x="-58365" y="922421"/>
                  <a:pt x="2770" y="799261"/>
                  <a:pt x="0" y="687222"/>
                </a:cubicBezTo>
                <a:cubicBezTo>
                  <a:pt x="-1370" y="576979"/>
                  <a:pt x="55937" y="410505"/>
                  <a:pt x="0" y="226065"/>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cánh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cùng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lúc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id="{0B795E57-4E69-6DD5-392F-38C3FF0C3775}"/>
              </a:ext>
            </a:extLst>
          </p:cNvPr>
          <p:cNvSpPr/>
          <p:nvPr/>
        </p:nvSpPr>
        <p:spPr>
          <a:xfrm>
            <a:off x="3333206" y="3977640"/>
            <a:ext cx="8582059" cy="1356360"/>
          </a:xfrm>
          <a:custGeom>
            <a:avLst/>
            <a:gdLst>
              <a:gd name="csX0" fmla="*/ 0 w 8582059"/>
              <a:gd name="csY0" fmla="*/ 226065 h 1356360"/>
              <a:gd name="csX1" fmla="*/ 226065 w 8582059"/>
              <a:gd name="csY1" fmla="*/ 0 h 1356360"/>
              <a:gd name="csX2" fmla="*/ 644176 w 8582059"/>
              <a:gd name="csY2" fmla="*/ 0 h 1356360"/>
              <a:gd name="csX3" fmla="*/ 1224885 w 8582059"/>
              <a:gd name="csY3" fmla="*/ 0 h 1356360"/>
              <a:gd name="csX4" fmla="*/ 1642995 w 8582059"/>
              <a:gd name="csY4" fmla="*/ 0 h 1356360"/>
              <a:gd name="csX5" fmla="*/ 1979807 w 8582059"/>
              <a:gd name="csY5" fmla="*/ 0 h 1356360"/>
              <a:gd name="csX6" fmla="*/ 2479217 w 8582059"/>
              <a:gd name="csY6" fmla="*/ 0 h 1356360"/>
              <a:gd name="csX7" fmla="*/ 2978627 w 8582059"/>
              <a:gd name="csY7" fmla="*/ 0 h 1356360"/>
              <a:gd name="csX8" fmla="*/ 3559336 w 8582059"/>
              <a:gd name="csY8" fmla="*/ 0 h 1356360"/>
              <a:gd name="csX9" fmla="*/ 4221344 w 8582059"/>
              <a:gd name="csY9" fmla="*/ 0 h 1356360"/>
              <a:gd name="csX10" fmla="*/ 4883353 w 8582059"/>
              <a:gd name="csY10" fmla="*/ 0 h 1356360"/>
              <a:gd name="csX11" fmla="*/ 5382763 w 8582059"/>
              <a:gd name="csY11" fmla="*/ 0 h 1356360"/>
              <a:gd name="csX12" fmla="*/ 5719574 w 8582059"/>
              <a:gd name="csY12" fmla="*/ 0 h 1356360"/>
              <a:gd name="csX13" fmla="*/ 6218984 w 8582059"/>
              <a:gd name="csY13" fmla="*/ 0 h 1356360"/>
              <a:gd name="csX14" fmla="*/ 6637095 w 8582059"/>
              <a:gd name="csY14" fmla="*/ 0 h 1356360"/>
              <a:gd name="csX15" fmla="*/ 7055205 w 8582059"/>
              <a:gd name="csY15" fmla="*/ 0 h 1356360"/>
              <a:gd name="csX16" fmla="*/ 7635915 w 8582059"/>
              <a:gd name="csY16" fmla="*/ 0 h 1356360"/>
              <a:gd name="csX17" fmla="*/ 8355994 w 8582059"/>
              <a:gd name="csY17" fmla="*/ 0 h 1356360"/>
              <a:gd name="csX18" fmla="*/ 8582059 w 8582059"/>
              <a:gd name="csY18" fmla="*/ 226065 h 1356360"/>
              <a:gd name="csX19" fmla="*/ 8582059 w 8582059"/>
              <a:gd name="csY19" fmla="*/ 660095 h 1356360"/>
              <a:gd name="csX20" fmla="*/ 8582059 w 8582059"/>
              <a:gd name="csY20" fmla="*/ 1130295 h 1356360"/>
              <a:gd name="csX21" fmla="*/ 8355994 w 8582059"/>
              <a:gd name="csY21" fmla="*/ 1356360 h 1356360"/>
              <a:gd name="csX22" fmla="*/ 7856584 w 8582059"/>
              <a:gd name="csY22" fmla="*/ 1356360 h 1356360"/>
              <a:gd name="csX23" fmla="*/ 7275875 w 8582059"/>
              <a:gd name="csY23" fmla="*/ 1356360 h 1356360"/>
              <a:gd name="csX24" fmla="*/ 6613866 w 8582059"/>
              <a:gd name="csY24" fmla="*/ 1356360 h 1356360"/>
              <a:gd name="csX25" fmla="*/ 5951858 w 8582059"/>
              <a:gd name="csY25" fmla="*/ 1356360 h 1356360"/>
              <a:gd name="csX26" fmla="*/ 5452448 w 8582059"/>
              <a:gd name="csY26" fmla="*/ 1356360 h 1356360"/>
              <a:gd name="csX27" fmla="*/ 4790439 w 8582059"/>
              <a:gd name="csY27" fmla="*/ 1356360 h 1356360"/>
              <a:gd name="csX28" fmla="*/ 4128431 w 8582059"/>
              <a:gd name="csY28" fmla="*/ 1356360 h 1356360"/>
              <a:gd name="csX29" fmla="*/ 3710320 w 8582059"/>
              <a:gd name="csY29" fmla="*/ 1356360 h 1356360"/>
              <a:gd name="csX30" fmla="*/ 3373509 w 8582059"/>
              <a:gd name="csY30" fmla="*/ 1356360 h 1356360"/>
              <a:gd name="csX31" fmla="*/ 3036698 w 8582059"/>
              <a:gd name="csY31" fmla="*/ 1356360 h 1356360"/>
              <a:gd name="csX32" fmla="*/ 2293390 w 8582059"/>
              <a:gd name="csY32" fmla="*/ 1356360 h 1356360"/>
              <a:gd name="csX33" fmla="*/ 1793980 w 8582059"/>
              <a:gd name="csY33" fmla="*/ 1356360 h 1356360"/>
              <a:gd name="csX34" fmla="*/ 1457169 w 8582059"/>
              <a:gd name="csY34" fmla="*/ 1356360 h 1356360"/>
              <a:gd name="csX35" fmla="*/ 1039058 w 8582059"/>
              <a:gd name="csY35" fmla="*/ 1356360 h 1356360"/>
              <a:gd name="csX36" fmla="*/ 226065 w 8582059"/>
              <a:gd name="csY36" fmla="*/ 1356360 h 1356360"/>
              <a:gd name="csX37" fmla="*/ 0 w 8582059"/>
              <a:gd name="csY37" fmla="*/ 1130295 h 1356360"/>
              <a:gd name="csX38" fmla="*/ 0 w 8582059"/>
              <a:gd name="csY38" fmla="*/ 687222 h 1356360"/>
              <a:gd name="csX39" fmla="*/ 0 w 8582059"/>
              <a:gd name="csY39" fmla="*/ 226065 h 1356360"/>
              <a:gd name="csX0" fmla="*/ 0 w 8582059"/>
              <a:gd name="csY0" fmla="*/ 226065 h 1356360"/>
              <a:gd name="csX1" fmla="*/ 226065 w 8582059"/>
              <a:gd name="csY1" fmla="*/ 0 h 1356360"/>
              <a:gd name="csX2" fmla="*/ 969373 w 8582059"/>
              <a:gd name="csY2" fmla="*/ 0 h 1356360"/>
              <a:gd name="csX3" fmla="*/ 1306184 w 8582059"/>
              <a:gd name="csY3" fmla="*/ 0 h 1356360"/>
              <a:gd name="csX4" fmla="*/ 1886893 w 8582059"/>
              <a:gd name="csY4" fmla="*/ 0 h 1356360"/>
              <a:gd name="csX5" fmla="*/ 2386303 w 8582059"/>
              <a:gd name="csY5" fmla="*/ 0 h 1356360"/>
              <a:gd name="csX6" fmla="*/ 3048312 w 8582059"/>
              <a:gd name="csY6" fmla="*/ 0 h 1356360"/>
              <a:gd name="csX7" fmla="*/ 3385123 w 8582059"/>
              <a:gd name="csY7" fmla="*/ 0 h 1356360"/>
              <a:gd name="csX8" fmla="*/ 4047132 w 8582059"/>
              <a:gd name="csY8" fmla="*/ 0 h 1356360"/>
              <a:gd name="csX9" fmla="*/ 4383943 w 8582059"/>
              <a:gd name="csY9" fmla="*/ 0 h 1356360"/>
              <a:gd name="csX10" fmla="*/ 4802054 w 8582059"/>
              <a:gd name="csY10" fmla="*/ 0 h 1356360"/>
              <a:gd name="csX11" fmla="*/ 5382763 w 8582059"/>
              <a:gd name="csY11" fmla="*/ 0 h 1356360"/>
              <a:gd name="csX12" fmla="*/ 5800873 w 8582059"/>
              <a:gd name="csY12" fmla="*/ 0 h 1356360"/>
              <a:gd name="csX13" fmla="*/ 6544181 w 8582059"/>
              <a:gd name="csY13" fmla="*/ 0 h 1356360"/>
              <a:gd name="csX14" fmla="*/ 7043591 w 8582059"/>
              <a:gd name="csY14" fmla="*/ 0 h 1356360"/>
              <a:gd name="csX15" fmla="*/ 7624300 w 8582059"/>
              <a:gd name="csY15" fmla="*/ 0 h 1356360"/>
              <a:gd name="csX16" fmla="*/ 8355994 w 8582059"/>
              <a:gd name="csY16" fmla="*/ 0 h 1356360"/>
              <a:gd name="csX17" fmla="*/ 8582059 w 8582059"/>
              <a:gd name="csY17" fmla="*/ 226065 h 1356360"/>
              <a:gd name="csX18" fmla="*/ 8582059 w 8582059"/>
              <a:gd name="csY18" fmla="*/ 660095 h 1356360"/>
              <a:gd name="csX19" fmla="*/ 8582059 w 8582059"/>
              <a:gd name="csY19" fmla="*/ 1130295 h 1356360"/>
              <a:gd name="csX20" fmla="*/ 8355994 w 8582059"/>
              <a:gd name="csY20" fmla="*/ 1356360 h 1356360"/>
              <a:gd name="csX21" fmla="*/ 8019183 w 8582059"/>
              <a:gd name="csY21" fmla="*/ 1356360 h 1356360"/>
              <a:gd name="csX22" fmla="*/ 7357174 w 8582059"/>
              <a:gd name="csY22" fmla="*/ 1356360 h 1356360"/>
              <a:gd name="csX23" fmla="*/ 6939064 w 8582059"/>
              <a:gd name="csY23" fmla="*/ 1356360 h 1356360"/>
              <a:gd name="csX24" fmla="*/ 6277055 w 8582059"/>
              <a:gd name="csY24" fmla="*/ 1356360 h 1356360"/>
              <a:gd name="csX25" fmla="*/ 5777645 w 8582059"/>
              <a:gd name="csY25" fmla="*/ 1356360 h 1356360"/>
              <a:gd name="csX26" fmla="*/ 5440834 w 8582059"/>
              <a:gd name="csY26" fmla="*/ 1356360 h 1356360"/>
              <a:gd name="csX27" fmla="*/ 4697526 w 8582059"/>
              <a:gd name="csY27" fmla="*/ 1356360 h 1356360"/>
              <a:gd name="csX28" fmla="*/ 3954218 w 8582059"/>
              <a:gd name="csY28" fmla="*/ 1356360 h 1356360"/>
              <a:gd name="csX29" fmla="*/ 3373509 w 8582059"/>
              <a:gd name="csY29" fmla="*/ 1356360 h 1356360"/>
              <a:gd name="csX30" fmla="*/ 2955398 w 8582059"/>
              <a:gd name="csY30" fmla="*/ 1356360 h 1356360"/>
              <a:gd name="csX31" fmla="*/ 2293390 w 8582059"/>
              <a:gd name="csY31" fmla="*/ 1356360 h 1356360"/>
              <a:gd name="csX32" fmla="*/ 1631381 w 8582059"/>
              <a:gd name="csY32" fmla="*/ 1356360 h 1356360"/>
              <a:gd name="csX33" fmla="*/ 969373 w 8582059"/>
              <a:gd name="csY33" fmla="*/ 1356360 h 1356360"/>
              <a:gd name="csX34" fmla="*/ 226065 w 8582059"/>
              <a:gd name="csY34" fmla="*/ 1356360 h 1356360"/>
              <a:gd name="csX35" fmla="*/ 0 w 8582059"/>
              <a:gd name="csY35" fmla="*/ 1130295 h 1356360"/>
              <a:gd name="csX36" fmla="*/ 0 w 8582059"/>
              <a:gd name="csY36" fmla="*/ 705307 h 1356360"/>
              <a:gd name="csX37" fmla="*/ 0 w 8582059"/>
              <a:gd name="csY37" fmla="*/ 226065 h 1356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582059" h="1356360" fill="none" extrusionOk="0">
                <a:moveTo>
                  <a:pt x="0" y="226065"/>
                </a:moveTo>
                <a:cubicBezTo>
                  <a:pt x="-22663" y="123057"/>
                  <a:pt x="104896" y="32940"/>
                  <a:pt x="226065" y="0"/>
                </a:cubicBezTo>
                <a:cubicBezTo>
                  <a:pt x="392729" y="1501"/>
                  <a:pt x="542746" y="2879"/>
                  <a:pt x="644176" y="0"/>
                </a:cubicBezTo>
                <a:cubicBezTo>
                  <a:pt x="731970" y="13420"/>
                  <a:pt x="1116338" y="-12547"/>
                  <a:pt x="1224885" y="0"/>
                </a:cubicBezTo>
                <a:cubicBezTo>
                  <a:pt x="1366106" y="-20289"/>
                  <a:pt x="1435596" y="27805"/>
                  <a:pt x="1642995" y="0"/>
                </a:cubicBezTo>
                <a:cubicBezTo>
                  <a:pt x="1841513" y="-29646"/>
                  <a:pt x="1836270" y="22748"/>
                  <a:pt x="1979807" y="0"/>
                </a:cubicBezTo>
                <a:cubicBezTo>
                  <a:pt x="2071849" y="-1148"/>
                  <a:pt x="2296474" y="37343"/>
                  <a:pt x="2479217" y="0"/>
                </a:cubicBezTo>
                <a:cubicBezTo>
                  <a:pt x="2667485" y="-26572"/>
                  <a:pt x="2883807" y="25377"/>
                  <a:pt x="2978627" y="0"/>
                </a:cubicBezTo>
                <a:cubicBezTo>
                  <a:pt x="3107013" y="13293"/>
                  <a:pt x="3328576" y="4311"/>
                  <a:pt x="3559336" y="0"/>
                </a:cubicBezTo>
                <a:cubicBezTo>
                  <a:pt x="3799981" y="-43302"/>
                  <a:pt x="4070098" y="57524"/>
                  <a:pt x="4221344" y="0"/>
                </a:cubicBezTo>
                <a:cubicBezTo>
                  <a:pt x="4407999" y="-65000"/>
                  <a:pt x="4659373" y="43155"/>
                  <a:pt x="4883353" y="0"/>
                </a:cubicBezTo>
                <a:cubicBezTo>
                  <a:pt x="5104323" y="-11242"/>
                  <a:pt x="5187004" y="12776"/>
                  <a:pt x="5382763" y="0"/>
                </a:cubicBezTo>
                <a:cubicBezTo>
                  <a:pt x="5590874" y="5084"/>
                  <a:pt x="5627747" y="1018"/>
                  <a:pt x="5719574" y="0"/>
                </a:cubicBezTo>
                <a:cubicBezTo>
                  <a:pt x="5773348" y="22484"/>
                  <a:pt x="6061257" y="25109"/>
                  <a:pt x="6218984" y="0"/>
                </a:cubicBezTo>
                <a:cubicBezTo>
                  <a:pt x="6350093" y="-22561"/>
                  <a:pt x="6491000" y="36667"/>
                  <a:pt x="6637095" y="0"/>
                </a:cubicBezTo>
                <a:cubicBezTo>
                  <a:pt x="6756055" y="-29643"/>
                  <a:pt x="6960734" y="13144"/>
                  <a:pt x="7055205" y="0"/>
                </a:cubicBezTo>
                <a:cubicBezTo>
                  <a:pt x="7142437" y="-21064"/>
                  <a:pt x="7372932" y="79086"/>
                  <a:pt x="7635915" y="0"/>
                </a:cubicBezTo>
                <a:cubicBezTo>
                  <a:pt x="7835303" y="-34699"/>
                  <a:pt x="8070885" y="93288"/>
                  <a:pt x="8355994" y="0"/>
                </a:cubicBezTo>
                <a:cubicBezTo>
                  <a:pt x="8477235" y="15958"/>
                  <a:pt x="8616735" y="119551"/>
                  <a:pt x="8582059" y="226065"/>
                </a:cubicBezTo>
                <a:cubicBezTo>
                  <a:pt x="8630065" y="347088"/>
                  <a:pt x="8586282" y="470402"/>
                  <a:pt x="8582059" y="660095"/>
                </a:cubicBezTo>
                <a:cubicBezTo>
                  <a:pt x="8587128" y="821367"/>
                  <a:pt x="8560752" y="910598"/>
                  <a:pt x="8582059" y="1130295"/>
                </a:cubicBezTo>
                <a:cubicBezTo>
                  <a:pt x="8605944" y="1259357"/>
                  <a:pt x="8458450" y="1361254"/>
                  <a:pt x="8355994" y="1356360"/>
                </a:cubicBezTo>
                <a:cubicBezTo>
                  <a:pt x="8174860" y="1378298"/>
                  <a:pt x="7999441" y="1312446"/>
                  <a:pt x="7856584" y="1356360"/>
                </a:cubicBezTo>
                <a:cubicBezTo>
                  <a:pt x="7676300" y="1383941"/>
                  <a:pt x="7530631" y="1312107"/>
                  <a:pt x="7275875" y="1356360"/>
                </a:cubicBezTo>
                <a:cubicBezTo>
                  <a:pt x="7036866" y="1328487"/>
                  <a:pt x="6787408" y="1350871"/>
                  <a:pt x="6613866" y="1356360"/>
                </a:cubicBezTo>
                <a:cubicBezTo>
                  <a:pt x="6360541" y="1338565"/>
                  <a:pt x="6185501" y="1296619"/>
                  <a:pt x="5951858" y="1356360"/>
                </a:cubicBezTo>
                <a:cubicBezTo>
                  <a:pt x="5720058" y="1387428"/>
                  <a:pt x="5597993" y="1318704"/>
                  <a:pt x="5452448" y="1356360"/>
                </a:cubicBezTo>
                <a:cubicBezTo>
                  <a:pt x="5316910" y="1364729"/>
                  <a:pt x="5005669" y="1303576"/>
                  <a:pt x="4790439" y="1356360"/>
                </a:cubicBezTo>
                <a:cubicBezTo>
                  <a:pt x="4600676" y="1407269"/>
                  <a:pt x="4241261" y="1326501"/>
                  <a:pt x="4128431" y="1356360"/>
                </a:cubicBezTo>
                <a:cubicBezTo>
                  <a:pt x="3947474" y="1428040"/>
                  <a:pt x="3871331" y="1340800"/>
                  <a:pt x="3710320" y="1356360"/>
                </a:cubicBezTo>
                <a:cubicBezTo>
                  <a:pt x="3552950" y="1370425"/>
                  <a:pt x="3534748" y="1331596"/>
                  <a:pt x="3373509" y="1356360"/>
                </a:cubicBezTo>
                <a:cubicBezTo>
                  <a:pt x="3217764" y="1373627"/>
                  <a:pt x="3164616" y="1326181"/>
                  <a:pt x="3036698" y="1356360"/>
                </a:cubicBezTo>
                <a:cubicBezTo>
                  <a:pt x="2907911" y="1352434"/>
                  <a:pt x="2565664" y="1329202"/>
                  <a:pt x="2293390" y="1356360"/>
                </a:cubicBezTo>
                <a:cubicBezTo>
                  <a:pt x="2005199" y="1377716"/>
                  <a:pt x="2032163" y="1353042"/>
                  <a:pt x="1793980" y="1356360"/>
                </a:cubicBezTo>
                <a:cubicBezTo>
                  <a:pt x="1550466" y="1362143"/>
                  <a:pt x="1566231" y="1324991"/>
                  <a:pt x="1457169" y="1356360"/>
                </a:cubicBezTo>
                <a:cubicBezTo>
                  <a:pt x="1356717" y="1406401"/>
                  <a:pt x="1175456" y="1299493"/>
                  <a:pt x="1039058" y="1356360"/>
                </a:cubicBezTo>
                <a:cubicBezTo>
                  <a:pt x="892252" y="1422708"/>
                  <a:pt x="461429" y="1327793"/>
                  <a:pt x="226065" y="1356360"/>
                </a:cubicBezTo>
                <a:cubicBezTo>
                  <a:pt x="95352" y="1338709"/>
                  <a:pt x="18728" y="1242820"/>
                  <a:pt x="0" y="1130295"/>
                </a:cubicBezTo>
                <a:cubicBezTo>
                  <a:pt x="-70298" y="924605"/>
                  <a:pt x="22730" y="800617"/>
                  <a:pt x="0" y="687222"/>
                </a:cubicBezTo>
                <a:cubicBezTo>
                  <a:pt x="14901" y="588050"/>
                  <a:pt x="55531" y="409955"/>
                  <a:pt x="0" y="226065"/>
                </a:cubicBezTo>
                <a:close/>
              </a:path>
              <a:path w="8582059" h="1356360" stroke="0" extrusionOk="0">
                <a:moveTo>
                  <a:pt x="0" y="226065"/>
                </a:moveTo>
                <a:cubicBezTo>
                  <a:pt x="23704" y="127297"/>
                  <a:pt x="107086" y="7772"/>
                  <a:pt x="226065" y="0"/>
                </a:cubicBezTo>
                <a:cubicBezTo>
                  <a:pt x="616343" y="-4921"/>
                  <a:pt x="737517" y="36256"/>
                  <a:pt x="969373" y="0"/>
                </a:cubicBezTo>
                <a:cubicBezTo>
                  <a:pt x="1213631" y="-54329"/>
                  <a:pt x="1138671" y="-1282"/>
                  <a:pt x="1306184" y="0"/>
                </a:cubicBezTo>
                <a:cubicBezTo>
                  <a:pt x="1483386" y="-19416"/>
                  <a:pt x="1663020" y="-51773"/>
                  <a:pt x="1886893" y="0"/>
                </a:cubicBezTo>
                <a:cubicBezTo>
                  <a:pt x="2112987" y="-9976"/>
                  <a:pt x="2231827" y="38791"/>
                  <a:pt x="2386303" y="0"/>
                </a:cubicBezTo>
                <a:cubicBezTo>
                  <a:pt x="2525879" y="-49281"/>
                  <a:pt x="2839580" y="80704"/>
                  <a:pt x="3048312" y="0"/>
                </a:cubicBezTo>
                <a:cubicBezTo>
                  <a:pt x="3264120" y="-84626"/>
                  <a:pt x="3255420" y="51911"/>
                  <a:pt x="3385123" y="0"/>
                </a:cubicBezTo>
                <a:cubicBezTo>
                  <a:pt x="3495839" y="-38297"/>
                  <a:pt x="3849594" y="52228"/>
                  <a:pt x="4047132" y="0"/>
                </a:cubicBezTo>
                <a:cubicBezTo>
                  <a:pt x="4250738" y="-43096"/>
                  <a:pt x="4296275" y="3552"/>
                  <a:pt x="4383943" y="0"/>
                </a:cubicBezTo>
                <a:cubicBezTo>
                  <a:pt x="4442285" y="3374"/>
                  <a:pt x="4674240" y="31531"/>
                  <a:pt x="4802054" y="0"/>
                </a:cubicBezTo>
                <a:cubicBezTo>
                  <a:pt x="4959920" y="-39259"/>
                  <a:pt x="5228196" y="1077"/>
                  <a:pt x="5382763" y="0"/>
                </a:cubicBezTo>
                <a:cubicBezTo>
                  <a:pt x="5504324" y="-14473"/>
                  <a:pt x="5598929" y="43287"/>
                  <a:pt x="5800873" y="0"/>
                </a:cubicBezTo>
                <a:cubicBezTo>
                  <a:pt x="5971626" y="-36906"/>
                  <a:pt x="6148455" y="81644"/>
                  <a:pt x="6544181" y="0"/>
                </a:cubicBezTo>
                <a:cubicBezTo>
                  <a:pt x="6905995" y="-72021"/>
                  <a:pt x="6874157" y="-2943"/>
                  <a:pt x="7043591" y="0"/>
                </a:cubicBezTo>
                <a:cubicBezTo>
                  <a:pt x="7194836" y="-20674"/>
                  <a:pt x="7384261" y="27602"/>
                  <a:pt x="7624300" y="0"/>
                </a:cubicBezTo>
                <a:cubicBezTo>
                  <a:pt x="7806477" y="-58376"/>
                  <a:pt x="8165242" y="34168"/>
                  <a:pt x="8355994" y="0"/>
                </a:cubicBezTo>
                <a:cubicBezTo>
                  <a:pt x="8448958" y="-17594"/>
                  <a:pt x="8553094" y="117090"/>
                  <a:pt x="8582059" y="226065"/>
                </a:cubicBezTo>
                <a:cubicBezTo>
                  <a:pt x="8590623" y="366463"/>
                  <a:pt x="8590100" y="468902"/>
                  <a:pt x="8582059" y="660095"/>
                </a:cubicBezTo>
                <a:cubicBezTo>
                  <a:pt x="8586603" y="841380"/>
                  <a:pt x="8586858" y="927516"/>
                  <a:pt x="8582059" y="1130295"/>
                </a:cubicBezTo>
                <a:cubicBezTo>
                  <a:pt x="8603593" y="1288253"/>
                  <a:pt x="8506354" y="1376297"/>
                  <a:pt x="8355994" y="1356360"/>
                </a:cubicBezTo>
                <a:cubicBezTo>
                  <a:pt x="8231837" y="1370197"/>
                  <a:pt x="8119968" y="1330932"/>
                  <a:pt x="8019183" y="1356360"/>
                </a:cubicBezTo>
                <a:cubicBezTo>
                  <a:pt x="7884415" y="1359072"/>
                  <a:pt x="7490243" y="1346347"/>
                  <a:pt x="7357174" y="1356360"/>
                </a:cubicBezTo>
                <a:cubicBezTo>
                  <a:pt x="7247201" y="1407122"/>
                  <a:pt x="7077453" y="1330363"/>
                  <a:pt x="6939064" y="1356360"/>
                </a:cubicBezTo>
                <a:cubicBezTo>
                  <a:pt x="6807594" y="1370659"/>
                  <a:pt x="6514001" y="1261543"/>
                  <a:pt x="6277055" y="1356360"/>
                </a:cubicBezTo>
                <a:cubicBezTo>
                  <a:pt x="6035429" y="1443686"/>
                  <a:pt x="5956378" y="1353663"/>
                  <a:pt x="5777645" y="1356360"/>
                </a:cubicBezTo>
                <a:cubicBezTo>
                  <a:pt x="5573910" y="1367913"/>
                  <a:pt x="5618559" y="1327062"/>
                  <a:pt x="5440834" y="1356360"/>
                </a:cubicBezTo>
                <a:cubicBezTo>
                  <a:pt x="5244972" y="1332639"/>
                  <a:pt x="5044113" y="1332241"/>
                  <a:pt x="4697526" y="1356360"/>
                </a:cubicBezTo>
                <a:cubicBezTo>
                  <a:pt x="4328241" y="1396818"/>
                  <a:pt x="4210415" y="1275354"/>
                  <a:pt x="3954218" y="1356360"/>
                </a:cubicBezTo>
                <a:cubicBezTo>
                  <a:pt x="3730809" y="1432983"/>
                  <a:pt x="3504919" y="1330439"/>
                  <a:pt x="3373509" y="1356360"/>
                </a:cubicBezTo>
                <a:cubicBezTo>
                  <a:pt x="3189646" y="1360102"/>
                  <a:pt x="3093381" y="1337958"/>
                  <a:pt x="2955398" y="1356360"/>
                </a:cubicBezTo>
                <a:cubicBezTo>
                  <a:pt x="2787344" y="1406265"/>
                  <a:pt x="2507930" y="1268241"/>
                  <a:pt x="2293390" y="1356360"/>
                </a:cubicBezTo>
                <a:cubicBezTo>
                  <a:pt x="2077757" y="1447867"/>
                  <a:pt x="1894534" y="1286843"/>
                  <a:pt x="1631381" y="1356360"/>
                </a:cubicBezTo>
                <a:cubicBezTo>
                  <a:pt x="1415125" y="1421525"/>
                  <a:pt x="1141199" y="1330299"/>
                  <a:pt x="969373" y="1356360"/>
                </a:cubicBezTo>
                <a:cubicBezTo>
                  <a:pt x="789680" y="1444073"/>
                  <a:pt x="544792" y="1303265"/>
                  <a:pt x="226065" y="1356360"/>
                </a:cubicBezTo>
                <a:cubicBezTo>
                  <a:pt x="110508" y="1348826"/>
                  <a:pt x="10247" y="1237447"/>
                  <a:pt x="0" y="1130295"/>
                </a:cubicBezTo>
                <a:cubicBezTo>
                  <a:pt x="-51334" y="1048713"/>
                  <a:pt x="-9719" y="863206"/>
                  <a:pt x="0" y="705307"/>
                </a:cubicBezTo>
                <a:cubicBezTo>
                  <a:pt x="-624" y="559320"/>
                  <a:pt x="37273" y="384796"/>
                  <a:pt x="0" y="226065"/>
                </a:cubicBezTo>
                <a:close/>
              </a:path>
              <a:path w="8582059" h="1356360" fill="none" stroke="0" extrusionOk="0">
                <a:moveTo>
                  <a:pt x="0" y="226065"/>
                </a:moveTo>
                <a:cubicBezTo>
                  <a:pt x="11576" y="143063"/>
                  <a:pt x="76320" y="44290"/>
                  <a:pt x="226065" y="0"/>
                </a:cubicBezTo>
                <a:cubicBezTo>
                  <a:pt x="376220" y="10725"/>
                  <a:pt x="573140" y="17896"/>
                  <a:pt x="644176" y="0"/>
                </a:cubicBezTo>
                <a:cubicBezTo>
                  <a:pt x="779303" y="-6261"/>
                  <a:pt x="1096528" y="15619"/>
                  <a:pt x="1224885" y="0"/>
                </a:cubicBezTo>
                <a:cubicBezTo>
                  <a:pt x="1363699" y="-16565"/>
                  <a:pt x="1456905" y="29641"/>
                  <a:pt x="1642995" y="0"/>
                </a:cubicBezTo>
                <a:cubicBezTo>
                  <a:pt x="1845268" y="-22017"/>
                  <a:pt x="1848388" y="26593"/>
                  <a:pt x="1979807" y="0"/>
                </a:cubicBezTo>
                <a:cubicBezTo>
                  <a:pt x="2117879" y="-53689"/>
                  <a:pt x="2343016" y="-1650"/>
                  <a:pt x="2479217" y="0"/>
                </a:cubicBezTo>
                <a:cubicBezTo>
                  <a:pt x="2649142" y="-40460"/>
                  <a:pt x="2860082" y="22990"/>
                  <a:pt x="2978627" y="0"/>
                </a:cubicBezTo>
                <a:cubicBezTo>
                  <a:pt x="3111077" y="20925"/>
                  <a:pt x="3308421" y="75435"/>
                  <a:pt x="3559336" y="0"/>
                </a:cubicBezTo>
                <a:cubicBezTo>
                  <a:pt x="3743895" y="-60093"/>
                  <a:pt x="4037421" y="35255"/>
                  <a:pt x="4221344" y="0"/>
                </a:cubicBezTo>
                <a:cubicBezTo>
                  <a:pt x="4437686" y="-29316"/>
                  <a:pt x="4662530" y="36697"/>
                  <a:pt x="4883353" y="0"/>
                </a:cubicBezTo>
                <a:cubicBezTo>
                  <a:pt x="5092688" y="-39258"/>
                  <a:pt x="5205083" y="-10678"/>
                  <a:pt x="5382763" y="0"/>
                </a:cubicBezTo>
                <a:cubicBezTo>
                  <a:pt x="5594094" y="-12805"/>
                  <a:pt x="5625639" y="-9508"/>
                  <a:pt x="5719574" y="0"/>
                </a:cubicBezTo>
                <a:cubicBezTo>
                  <a:pt x="5777989" y="4399"/>
                  <a:pt x="6067635" y="6155"/>
                  <a:pt x="6218984" y="0"/>
                </a:cubicBezTo>
                <a:cubicBezTo>
                  <a:pt x="6336804" y="-28880"/>
                  <a:pt x="6538965" y="26937"/>
                  <a:pt x="6637095" y="0"/>
                </a:cubicBezTo>
                <a:cubicBezTo>
                  <a:pt x="6749305" y="-9058"/>
                  <a:pt x="6965406" y="41668"/>
                  <a:pt x="7055205" y="0"/>
                </a:cubicBezTo>
                <a:cubicBezTo>
                  <a:pt x="7123652" y="675"/>
                  <a:pt x="7423669" y="42170"/>
                  <a:pt x="7635915" y="0"/>
                </a:cubicBezTo>
                <a:cubicBezTo>
                  <a:pt x="7891594" y="-71912"/>
                  <a:pt x="8034501" y="83196"/>
                  <a:pt x="8355994" y="0"/>
                </a:cubicBezTo>
                <a:cubicBezTo>
                  <a:pt x="8495999" y="43803"/>
                  <a:pt x="8598512" y="139923"/>
                  <a:pt x="8582059" y="226065"/>
                </a:cubicBezTo>
                <a:cubicBezTo>
                  <a:pt x="8657120" y="312929"/>
                  <a:pt x="8571953" y="507960"/>
                  <a:pt x="8582059" y="660095"/>
                </a:cubicBezTo>
                <a:cubicBezTo>
                  <a:pt x="8569717" y="824658"/>
                  <a:pt x="8552190" y="889427"/>
                  <a:pt x="8582059" y="1130295"/>
                </a:cubicBezTo>
                <a:cubicBezTo>
                  <a:pt x="8556716" y="1243580"/>
                  <a:pt x="8514805" y="1365266"/>
                  <a:pt x="8355994" y="1356360"/>
                </a:cubicBezTo>
                <a:cubicBezTo>
                  <a:pt x="8181674" y="1377321"/>
                  <a:pt x="7979421" y="1309853"/>
                  <a:pt x="7856584" y="1356360"/>
                </a:cubicBezTo>
                <a:cubicBezTo>
                  <a:pt x="7737374" y="1417430"/>
                  <a:pt x="7530717" y="1379902"/>
                  <a:pt x="7275875" y="1356360"/>
                </a:cubicBezTo>
                <a:cubicBezTo>
                  <a:pt x="7046100" y="1381576"/>
                  <a:pt x="6815905" y="1357811"/>
                  <a:pt x="6613866" y="1356360"/>
                </a:cubicBezTo>
                <a:cubicBezTo>
                  <a:pt x="6364230" y="1409028"/>
                  <a:pt x="6157729" y="1328054"/>
                  <a:pt x="5951858" y="1356360"/>
                </a:cubicBezTo>
                <a:cubicBezTo>
                  <a:pt x="5730861" y="1400914"/>
                  <a:pt x="5571539" y="1371146"/>
                  <a:pt x="5452448" y="1356360"/>
                </a:cubicBezTo>
                <a:cubicBezTo>
                  <a:pt x="5318295" y="1367593"/>
                  <a:pt x="4942005" y="1302892"/>
                  <a:pt x="4790439" y="1356360"/>
                </a:cubicBezTo>
                <a:cubicBezTo>
                  <a:pt x="4627751" y="1447932"/>
                  <a:pt x="4280113" y="1307918"/>
                  <a:pt x="4128431" y="1356360"/>
                </a:cubicBezTo>
                <a:cubicBezTo>
                  <a:pt x="3969964" y="1388582"/>
                  <a:pt x="3862693" y="1361712"/>
                  <a:pt x="3710320" y="1356360"/>
                </a:cubicBezTo>
                <a:cubicBezTo>
                  <a:pt x="3547941" y="1366158"/>
                  <a:pt x="3527185" y="1342540"/>
                  <a:pt x="3373509" y="1356360"/>
                </a:cubicBezTo>
                <a:cubicBezTo>
                  <a:pt x="3217972" y="1381524"/>
                  <a:pt x="3163308" y="1336816"/>
                  <a:pt x="3036698" y="1356360"/>
                </a:cubicBezTo>
                <a:cubicBezTo>
                  <a:pt x="2908814" y="1321738"/>
                  <a:pt x="2627438" y="1282402"/>
                  <a:pt x="2293390" y="1356360"/>
                </a:cubicBezTo>
                <a:cubicBezTo>
                  <a:pt x="2006487" y="1377038"/>
                  <a:pt x="2025071" y="1356512"/>
                  <a:pt x="1793980" y="1356360"/>
                </a:cubicBezTo>
                <a:cubicBezTo>
                  <a:pt x="1557588" y="1350061"/>
                  <a:pt x="1564779" y="1326362"/>
                  <a:pt x="1457169" y="1356360"/>
                </a:cubicBezTo>
                <a:cubicBezTo>
                  <a:pt x="1345824" y="1396004"/>
                  <a:pt x="1151310" y="1342384"/>
                  <a:pt x="1039058" y="1356360"/>
                </a:cubicBezTo>
                <a:cubicBezTo>
                  <a:pt x="922728" y="1374659"/>
                  <a:pt x="510936" y="1277536"/>
                  <a:pt x="226065" y="1356360"/>
                </a:cubicBezTo>
                <a:cubicBezTo>
                  <a:pt x="93207" y="1347328"/>
                  <a:pt x="27646" y="1261241"/>
                  <a:pt x="0" y="1130295"/>
                </a:cubicBezTo>
                <a:cubicBezTo>
                  <a:pt x="-58365" y="922421"/>
                  <a:pt x="2770" y="799261"/>
                  <a:pt x="0" y="687222"/>
                </a:cubicBezTo>
                <a:cubicBezTo>
                  <a:pt x="-1370" y="576979"/>
                  <a:pt x="55937" y="410505"/>
                  <a:pt x="0" y="226065"/>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Quân Giải phóng chọc thủng tuyến phòng ngự vòng ngoài, tiếp cận Sài Gòn.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1356360"/>
          </a:xfrm>
          <a:custGeom>
            <a:avLst/>
            <a:gdLst>
              <a:gd name="csX0" fmla="*/ 0 w 8582059"/>
              <a:gd name="csY0" fmla="*/ 226065 h 1356360"/>
              <a:gd name="csX1" fmla="*/ 226065 w 8582059"/>
              <a:gd name="csY1" fmla="*/ 0 h 1356360"/>
              <a:gd name="csX2" fmla="*/ 644176 w 8582059"/>
              <a:gd name="csY2" fmla="*/ 0 h 1356360"/>
              <a:gd name="csX3" fmla="*/ 1224885 w 8582059"/>
              <a:gd name="csY3" fmla="*/ 0 h 1356360"/>
              <a:gd name="csX4" fmla="*/ 1642995 w 8582059"/>
              <a:gd name="csY4" fmla="*/ 0 h 1356360"/>
              <a:gd name="csX5" fmla="*/ 1979807 w 8582059"/>
              <a:gd name="csY5" fmla="*/ 0 h 1356360"/>
              <a:gd name="csX6" fmla="*/ 2479217 w 8582059"/>
              <a:gd name="csY6" fmla="*/ 0 h 1356360"/>
              <a:gd name="csX7" fmla="*/ 2978627 w 8582059"/>
              <a:gd name="csY7" fmla="*/ 0 h 1356360"/>
              <a:gd name="csX8" fmla="*/ 3559336 w 8582059"/>
              <a:gd name="csY8" fmla="*/ 0 h 1356360"/>
              <a:gd name="csX9" fmla="*/ 4221344 w 8582059"/>
              <a:gd name="csY9" fmla="*/ 0 h 1356360"/>
              <a:gd name="csX10" fmla="*/ 4883353 w 8582059"/>
              <a:gd name="csY10" fmla="*/ 0 h 1356360"/>
              <a:gd name="csX11" fmla="*/ 5382763 w 8582059"/>
              <a:gd name="csY11" fmla="*/ 0 h 1356360"/>
              <a:gd name="csX12" fmla="*/ 5719574 w 8582059"/>
              <a:gd name="csY12" fmla="*/ 0 h 1356360"/>
              <a:gd name="csX13" fmla="*/ 6218984 w 8582059"/>
              <a:gd name="csY13" fmla="*/ 0 h 1356360"/>
              <a:gd name="csX14" fmla="*/ 6637095 w 8582059"/>
              <a:gd name="csY14" fmla="*/ 0 h 1356360"/>
              <a:gd name="csX15" fmla="*/ 7055205 w 8582059"/>
              <a:gd name="csY15" fmla="*/ 0 h 1356360"/>
              <a:gd name="csX16" fmla="*/ 7635915 w 8582059"/>
              <a:gd name="csY16" fmla="*/ 0 h 1356360"/>
              <a:gd name="csX17" fmla="*/ 8355994 w 8582059"/>
              <a:gd name="csY17" fmla="*/ 0 h 1356360"/>
              <a:gd name="csX18" fmla="*/ 8582059 w 8582059"/>
              <a:gd name="csY18" fmla="*/ 226065 h 1356360"/>
              <a:gd name="csX19" fmla="*/ 8582059 w 8582059"/>
              <a:gd name="csY19" fmla="*/ 660095 h 1356360"/>
              <a:gd name="csX20" fmla="*/ 8582059 w 8582059"/>
              <a:gd name="csY20" fmla="*/ 1130295 h 1356360"/>
              <a:gd name="csX21" fmla="*/ 8355994 w 8582059"/>
              <a:gd name="csY21" fmla="*/ 1356360 h 1356360"/>
              <a:gd name="csX22" fmla="*/ 7856584 w 8582059"/>
              <a:gd name="csY22" fmla="*/ 1356360 h 1356360"/>
              <a:gd name="csX23" fmla="*/ 7275875 w 8582059"/>
              <a:gd name="csY23" fmla="*/ 1356360 h 1356360"/>
              <a:gd name="csX24" fmla="*/ 6613866 w 8582059"/>
              <a:gd name="csY24" fmla="*/ 1356360 h 1356360"/>
              <a:gd name="csX25" fmla="*/ 5951858 w 8582059"/>
              <a:gd name="csY25" fmla="*/ 1356360 h 1356360"/>
              <a:gd name="csX26" fmla="*/ 5452448 w 8582059"/>
              <a:gd name="csY26" fmla="*/ 1356360 h 1356360"/>
              <a:gd name="csX27" fmla="*/ 4790439 w 8582059"/>
              <a:gd name="csY27" fmla="*/ 1356360 h 1356360"/>
              <a:gd name="csX28" fmla="*/ 4128431 w 8582059"/>
              <a:gd name="csY28" fmla="*/ 1356360 h 1356360"/>
              <a:gd name="csX29" fmla="*/ 3710320 w 8582059"/>
              <a:gd name="csY29" fmla="*/ 1356360 h 1356360"/>
              <a:gd name="csX30" fmla="*/ 3373509 w 8582059"/>
              <a:gd name="csY30" fmla="*/ 1356360 h 1356360"/>
              <a:gd name="csX31" fmla="*/ 3036698 w 8582059"/>
              <a:gd name="csY31" fmla="*/ 1356360 h 1356360"/>
              <a:gd name="csX32" fmla="*/ 2293390 w 8582059"/>
              <a:gd name="csY32" fmla="*/ 1356360 h 1356360"/>
              <a:gd name="csX33" fmla="*/ 1793980 w 8582059"/>
              <a:gd name="csY33" fmla="*/ 1356360 h 1356360"/>
              <a:gd name="csX34" fmla="*/ 1457169 w 8582059"/>
              <a:gd name="csY34" fmla="*/ 1356360 h 1356360"/>
              <a:gd name="csX35" fmla="*/ 1039058 w 8582059"/>
              <a:gd name="csY35" fmla="*/ 1356360 h 1356360"/>
              <a:gd name="csX36" fmla="*/ 226065 w 8582059"/>
              <a:gd name="csY36" fmla="*/ 1356360 h 1356360"/>
              <a:gd name="csX37" fmla="*/ 0 w 8582059"/>
              <a:gd name="csY37" fmla="*/ 1130295 h 1356360"/>
              <a:gd name="csX38" fmla="*/ 0 w 8582059"/>
              <a:gd name="csY38" fmla="*/ 687222 h 1356360"/>
              <a:gd name="csX39" fmla="*/ 0 w 8582059"/>
              <a:gd name="csY39" fmla="*/ 226065 h 1356360"/>
              <a:gd name="csX0" fmla="*/ 0 w 8582059"/>
              <a:gd name="csY0" fmla="*/ 226065 h 1356360"/>
              <a:gd name="csX1" fmla="*/ 226065 w 8582059"/>
              <a:gd name="csY1" fmla="*/ 0 h 1356360"/>
              <a:gd name="csX2" fmla="*/ 969373 w 8582059"/>
              <a:gd name="csY2" fmla="*/ 0 h 1356360"/>
              <a:gd name="csX3" fmla="*/ 1306184 w 8582059"/>
              <a:gd name="csY3" fmla="*/ 0 h 1356360"/>
              <a:gd name="csX4" fmla="*/ 1886893 w 8582059"/>
              <a:gd name="csY4" fmla="*/ 0 h 1356360"/>
              <a:gd name="csX5" fmla="*/ 2386303 w 8582059"/>
              <a:gd name="csY5" fmla="*/ 0 h 1356360"/>
              <a:gd name="csX6" fmla="*/ 3048312 w 8582059"/>
              <a:gd name="csY6" fmla="*/ 0 h 1356360"/>
              <a:gd name="csX7" fmla="*/ 3385123 w 8582059"/>
              <a:gd name="csY7" fmla="*/ 0 h 1356360"/>
              <a:gd name="csX8" fmla="*/ 4047132 w 8582059"/>
              <a:gd name="csY8" fmla="*/ 0 h 1356360"/>
              <a:gd name="csX9" fmla="*/ 4383943 w 8582059"/>
              <a:gd name="csY9" fmla="*/ 0 h 1356360"/>
              <a:gd name="csX10" fmla="*/ 4802054 w 8582059"/>
              <a:gd name="csY10" fmla="*/ 0 h 1356360"/>
              <a:gd name="csX11" fmla="*/ 5382763 w 8582059"/>
              <a:gd name="csY11" fmla="*/ 0 h 1356360"/>
              <a:gd name="csX12" fmla="*/ 5800873 w 8582059"/>
              <a:gd name="csY12" fmla="*/ 0 h 1356360"/>
              <a:gd name="csX13" fmla="*/ 6544181 w 8582059"/>
              <a:gd name="csY13" fmla="*/ 0 h 1356360"/>
              <a:gd name="csX14" fmla="*/ 7043591 w 8582059"/>
              <a:gd name="csY14" fmla="*/ 0 h 1356360"/>
              <a:gd name="csX15" fmla="*/ 7624300 w 8582059"/>
              <a:gd name="csY15" fmla="*/ 0 h 1356360"/>
              <a:gd name="csX16" fmla="*/ 8355994 w 8582059"/>
              <a:gd name="csY16" fmla="*/ 0 h 1356360"/>
              <a:gd name="csX17" fmla="*/ 8582059 w 8582059"/>
              <a:gd name="csY17" fmla="*/ 226065 h 1356360"/>
              <a:gd name="csX18" fmla="*/ 8582059 w 8582059"/>
              <a:gd name="csY18" fmla="*/ 660095 h 1356360"/>
              <a:gd name="csX19" fmla="*/ 8582059 w 8582059"/>
              <a:gd name="csY19" fmla="*/ 1130295 h 1356360"/>
              <a:gd name="csX20" fmla="*/ 8355994 w 8582059"/>
              <a:gd name="csY20" fmla="*/ 1356360 h 1356360"/>
              <a:gd name="csX21" fmla="*/ 8019183 w 8582059"/>
              <a:gd name="csY21" fmla="*/ 1356360 h 1356360"/>
              <a:gd name="csX22" fmla="*/ 7357174 w 8582059"/>
              <a:gd name="csY22" fmla="*/ 1356360 h 1356360"/>
              <a:gd name="csX23" fmla="*/ 6939064 w 8582059"/>
              <a:gd name="csY23" fmla="*/ 1356360 h 1356360"/>
              <a:gd name="csX24" fmla="*/ 6277055 w 8582059"/>
              <a:gd name="csY24" fmla="*/ 1356360 h 1356360"/>
              <a:gd name="csX25" fmla="*/ 5777645 w 8582059"/>
              <a:gd name="csY25" fmla="*/ 1356360 h 1356360"/>
              <a:gd name="csX26" fmla="*/ 5440834 w 8582059"/>
              <a:gd name="csY26" fmla="*/ 1356360 h 1356360"/>
              <a:gd name="csX27" fmla="*/ 4697526 w 8582059"/>
              <a:gd name="csY27" fmla="*/ 1356360 h 1356360"/>
              <a:gd name="csX28" fmla="*/ 3954218 w 8582059"/>
              <a:gd name="csY28" fmla="*/ 1356360 h 1356360"/>
              <a:gd name="csX29" fmla="*/ 3373509 w 8582059"/>
              <a:gd name="csY29" fmla="*/ 1356360 h 1356360"/>
              <a:gd name="csX30" fmla="*/ 2955398 w 8582059"/>
              <a:gd name="csY30" fmla="*/ 1356360 h 1356360"/>
              <a:gd name="csX31" fmla="*/ 2293390 w 8582059"/>
              <a:gd name="csY31" fmla="*/ 1356360 h 1356360"/>
              <a:gd name="csX32" fmla="*/ 1631381 w 8582059"/>
              <a:gd name="csY32" fmla="*/ 1356360 h 1356360"/>
              <a:gd name="csX33" fmla="*/ 969373 w 8582059"/>
              <a:gd name="csY33" fmla="*/ 1356360 h 1356360"/>
              <a:gd name="csX34" fmla="*/ 226065 w 8582059"/>
              <a:gd name="csY34" fmla="*/ 1356360 h 1356360"/>
              <a:gd name="csX35" fmla="*/ 0 w 8582059"/>
              <a:gd name="csY35" fmla="*/ 1130295 h 1356360"/>
              <a:gd name="csX36" fmla="*/ 0 w 8582059"/>
              <a:gd name="csY36" fmla="*/ 705307 h 1356360"/>
              <a:gd name="csX37" fmla="*/ 0 w 8582059"/>
              <a:gd name="csY37" fmla="*/ 226065 h 1356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582059" h="1356360" fill="none" extrusionOk="0">
                <a:moveTo>
                  <a:pt x="0" y="226065"/>
                </a:moveTo>
                <a:cubicBezTo>
                  <a:pt x="-22663" y="123057"/>
                  <a:pt x="104896" y="32940"/>
                  <a:pt x="226065" y="0"/>
                </a:cubicBezTo>
                <a:cubicBezTo>
                  <a:pt x="392729" y="1501"/>
                  <a:pt x="542746" y="2879"/>
                  <a:pt x="644176" y="0"/>
                </a:cubicBezTo>
                <a:cubicBezTo>
                  <a:pt x="731970" y="13420"/>
                  <a:pt x="1116338" y="-12547"/>
                  <a:pt x="1224885" y="0"/>
                </a:cubicBezTo>
                <a:cubicBezTo>
                  <a:pt x="1366106" y="-20289"/>
                  <a:pt x="1435596" y="27805"/>
                  <a:pt x="1642995" y="0"/>
                </a:cubicBezTo>
                <a:cubicBezTo>
                  <a:pt x="1841513" y="-29646"/>
                  <a:pt x="1836270" y="22748"/>
                  <a:pt x="1979807" y="0"/>
                </a:cubicBezTo>
                <a:cubicBezTo>
                  <a:pt x="2071849" y="-1148"/>
                  <a:pt x="2296474" y="37343"/>
                  <a:pt x="2479217" y="0"/>
                </a:cubicBezTo>
                <a:cubicBezTo>
                  <a:pt x="2667485" y="-26572"/>
                  <a:pt x="2883807" y="25377"/>
                  <a:pt x="2978627" y="0"/>
                </a:cubicBezTo>
                <a:cubicBezTo>
                  <a:pt x="3107013" y="13293"/>
                  <a:pt x="3328576" y="4311"/>
                  <a:pt x="3559336" y="0"/>
                </a:cubicBezTo>
                <a:cubicBezTo>
                  <a:pt x="3799981" y="-43302"/>
                  <a:pt x="4070098" y="57524"/>
                  <a:pt x="4221344" y="0"/>
                </a:cubicBezTo>
                <a:cubicBezTo>
                  <a:pt x="4407999" y="-65000"/>
                  <a:pt x="4659373" y="43155"/>
                  <a:pt x="4883353" y="0"/>
                </a:cubicBezTo>
                <a:cubicBezTo>
                  <a:pt x="5104323" y="-11242"/>
                  <a:pt x="5187004" y="12776"/>
                  <a:pt x="5382763" y="0"/>
                </a:cubicBezTo>
                <a:cubicBezTo>
                  <a:pt x="5590874" y="5084"/>
                  <a:pt x="5627747" y="1018"/>
                  <a:pt x="5719574" y="0"/>
                </a:cubicBezTo>
                <a:cubicBezTo>
                  <a:pt x="5773348" y="22484"/>
                  <a:pt x="6061257" y="25109"/>
                  <a:pt x="6218984" y="0"/>
                </a:cubicBezTo>
                <a:cubicBezTo>
                  <a:pt x="6350093" y="-22561"/>
                  <a:pt x="6491000" y="36667"/>
                  <a:pt x="6637095" y="0"/>
                </a:cubicBezTo>
                <a:cubicBezTo>
                  <a:pt x="6756055" y="-29643"/>
                  <a:pt x="6960734" y="13144"/>
                  <a:pt x="7055205" y="0"/>
                </a:cubicBezTo>
                <a:cubicBezTo>
                  <a:pt x="7142437" y="-21064"/>
                  <a:pt x="7372932" y="79086"/>
                  <a:pt x="7635915" y="0"/>
                </a:cubicBezTo>
                <a:cubicBezTo>
                  <a:pt x="7835303" y="-34699"/>
                  <a:pt x="8070885" y="93288"/>
                  <a:pt x="8355994" y="0"/>
                </a:cubicBezTo>
                <a:cubicBezTo>
                  <a:pt x="8477235" y="15958"/>
                  <a:pt x="8616735" y="119551"/>
                  <a:pt x="8582059" y="226065"/>
                </a:cubicBezTo>
                <a:cubicBezTo>
                  <a:pt x="8630065" y="347088"/>
                  <a:pt x="8586282" y="470402"/>
                  <a:pt x="8582059" y="660095"/>
                </a:cubicBezTo>
                <a:cubicBezTo>
                  <a:pt x="8587128" y="821367"/>
                  <a:pt x="8560752" y="910598"/>
                  <a:pt x="8582059" y="1130295"/>
                </a:cubicBezTo>
                <a:cubicBezTo>
                  <a:pt x="8605944" y="1259357"/>
                  <a:pt x="8458450" y="1361254"/>
                  <a:pt x="8355994" y="1356360"/>
                </a:cubicBezTo>
                <a:cubicBezTo>
                  <a:pt x="8174860" y="1378298"/>
                  <a:pt x="7999441" y="1312446"/>
                  <a:pt x="7856584" y="1356360"/>
                </a:cubicBezTo>
                <a:cubicBezTo>
                  <a:pt x="7676300" y="1383941"/>
                  <a:pt x="7530631" y="1312107"/>
                  <a:pt x="7275875" y="1356360"/>
                </a:cubicBezTo>
                <a:cubicBezTo>
                  <a:pt x="7036866" y="1328487"/>
                  <a:pt x="6787408" y="1350871"/>
                  <a:pt x="6613866" y="1356360"/>
                </a:cubicBezTo>
                <a:cubicBezTo>
                  <a:pt x="6360541" y="1338565"/>
                  <a:pt x="6185501" y="1296619"/>
                  <a:pt x="5951858" y="1356360"/>
                </a:cubicBezTo>
                <a:cubicBezTo>
                  <a:pt x="5720058" y="1387428"/>
                  <a:pt x="5597993" y="1318704"/>
                  <a:pt x="5452448" y="1356360"/>
                </a:cubicBezTo>
                <a:cubicBezTo>
                  <a:pt x="5316910" y="1364729"/>
                  <a:pt x="5005669" y="1303576"/>
                  <a:pt x="4790439" y="1356360"/>
                </a:cubicBezTo>
                <a:cubicBezTo>
                  <a:pt x="4600676" y="1407269"/>
                  <a:pt x="4241261" y="1326501"/>
                  <a:pt x="4128431" y="1356360"/>
                </a:cubicBezTo>
                <a:cubicBezTo>
                  <a:pt x="3947474" y="1428040"/>
                  <a:pt x="3871331" y="1340800"/>
                  <a:pt x="3710320" y="1356360"/>
                </a:cubicBezTo>
                <a:cubicBezTo>
                  <a:pt x="3552950" y="1370425"/>
                  <a:pt x="3534748" y="1331596"/>
                  <a:pt x="3373509" y="1356360"/>
                </a:cubicBezTo>
                <a:cubicBezTo>
                  <a:pt x="3217764" y="1373627"/>
                  <a:pt x="3164616" y="1326181"/>
                  <a:pt x="3036698" y="1356360"/>
                </a:cubicBezTo>
                <a:cubicBezTo>
                  <a:pt x="2907911" y="1352434"/>
                  <a:pt x="2565664" y="1329202"/>
                  <a:pt x="2293390" y="1356360"/>
                </a:cubicBezTo>
                <a:cubicBezTo>
                  <a:pt x="2005199" y="1377716"/>
                  <a:pt x="2032163" y="1353042"/>
                  <a:pt x="1793980" y="1356360"/>
                </a:cubicBezTo>
                <a:cubicBezTo>
                  <a:pt x="1550466" y="1362143"/>
                  <a:pt x="1566231" y="1324991"/>
                  <a:pt x="1457169" y="1356360"/>
                </a:cubicBezTo>
                <a:cubicBezTo>
                  <a:pt x="1356717" y="1406401"/>
                  <a:pt x="1175456" y="1299493"/>
                  <a:pt x="1039058" y="1356360"/>
                </a:cubicBezTo>
                <a:cubicBezTo>
                  <a:pt x="892252" y="1422708"/>
                  <a:pt x="461429" y="1327793"/>
                  <a:pt x="226065" y="1356360"/>
                </a:cubicBezTo>
                <a:cubicBezTo>
                  <a:pt x="95352" y="1338709"/>
                  <a:pt x="18728" y="1242820"/>
                  <a:pt x="0" y="1130295"/>
                </a:cubicBezTo>
                <a:cubicBezTo>
                  <a:pt x="-70298" y="924605"/>
                  <a:pt x="22730" y="800617"/>
                  <a:pt x="0" y="687222"/>
                </a:cubicBezTo>
                <a:cubicBezTo>
                  <a:pt x="14901" y="588050"/>
                  <a:pt x="55531" y="409955"/>
                  <a:pt x="0" y="226065"/>
                </a:cubicBezTo>
                <a:close/>
              </a:path>
              <a:path w="8582059" h="1356360" stroke="0" extrusionOk="0">
                <a:moveTo>
                  <a:pt x="0" y="226065"/>
                </a:moveTo>
                <a:cubicBezTo>
                  <a:pt x="23704" y="127297"/>
                  <a:pt x="107086" y="7772"/>
                  <a:pt x="226065" y="0"/>
                </a:cubicBezTo>
                <a:cubicBezTo>
                  <a:pt x="616343" y="-4921"/>
                  <a:pt x="737517" y="36256"/>
                  <a:pt x="969373" y="0"/>
                </a:cubicBezTo>
                <a:cubicBezTo>
                  <a:pt x="1213631" y="-54329"/>
                  <a:pt x="1138671" y="-1282"/>
                  <a:pt x="1306184" y="0"/>
                </a:cubicBezTo>
                <a:cubicBezTo>
                  <a:pt x="1483386" y="-19416"/>
                  <a:pt x="1663020" y="-51773"/>
                  <a:pt x="1886893" y="0"/>
                </a:cubicBezTo>
                <a:cubicBezTo>
                  <a:pt x="2112987" y="-9976"/>
                  <a:pt x="2231827" y="38791"/>
                  <a:pt x="2386303" y="0"/>
                </a:cubicBezTo>
                <a:cubicBezTo>
                  <a:pt x="2525879" y="-49281"/>
                  <a:pt x="2839580" y="80704"/>
                  <a:pt x="3048312" y="0"/>
                </a:cubicBezTo>
                <a:cubicBezTo>
                  <a:pt x="3264120" y="-84626"/>
                  <a:pt x="3255420" y="51911"/>
                  <a:pt x="3385123" y="0"/>
                </a:cubicBezTo>
                <a:cubicBezTo>
                  <a:pt x="3495839" y="-38297"/>
                  <a:pt x="3849594" y="52228"/>
                  <a:pt x="4047132" y="0"/>
                </a:cubicBezTo>
                <a:cubicBezTo>
                  <a:pt x="4250738" y="-43096"/>
                  <a:pt x="4296275" y="3552"/>
                  <a:pt x="4383943" y="0"/>
                </a:cubicBezTo>
                <a:cubicBezTo>
                  <a:pt x="4442285" y="3374"/>
                  <a:pt x="4674240" y="31531"/>
                  <a:pt x="4802054" y="0"/>
                </a:cubicBezTo>
                <a:cubicBezTo>
                  <a:pt x="4959920" y="-39259"/>
                  <a:pt x="5228196" y="1077"/>
                  <a:pt x="5382763" y="0"/>
                </a:cubicBezTo>
                <a:cubicBezTo>
                  <a:pt x="5504324" y="-14473"/>
                  <a:pt x="5598929" y="43287"/>
                  <a:pt x="5800873" y="0"/>
                </a:cubicBezTo>
                <a:cubicBezTo>
                  <a:pt x="5971626" y="-36906"/>
                  <a:pt x="6148455" y="81644"/>
                  <a:pt x="6544181" y="0"/>
                </a:cubicBezTo>
                <a:cubicBezTo>
                  <a:pt x="6905995" y="-72021"/>
                  <a:pt x="6874157" y="-2943"/>
                  <a:pt x="7043591" y="0"/>
                </a:cubicBezTo>
                <a:cubicBezTo>
                  <a:pt x="7194836" y="-20674"/>
                  <a:pt x="7384261" y="27602"/>
                  <a:pt x="7624300" y="0"/>
                </a:cubicBezTo>
                <a:cubicBezTo>
                  <a:pt x="7806477" y="-58376"/>
                  <a:pt x="8165242" y="34168"/>
                  <a:pt x="8355994" y="0"/>
                </a:cubicBezTo>
                <a:cubicBezTo>
                  <a:pt x="8448958" y="-17594"/>
                  <a:pt x="8553094" y="117090"/>
                  <a:pt x="8582059" y="226065"/>
                </a:cubicBezTo>
                <a:cubicBezTo>
                  <a:pt x="8590623" y="366463"/>
                  <a:pt x="8590100" y="468902"/>
                  <a:pt x="8582059" y="660095"/>
                </a:cubicBezTo>
                <a:cubicBezTo>
                  <a:pt x="8586603" y="841380"/>
                  <a:pt x="8586858" y="927516"/>
                  <a:pt x="8582059" y="1130295"/>
                </a:cubicBezTo>
                <a:cubicBezTo>
                  <a:pt x="8603593" y="1288253"/>
                  <a:pt x="8506354" y="1376297"/>
                  <a:pt x="8355994" y="1356360"/>
                </a:cubicBezTo>
                <a:cubicBezTo>
                  <a:pt x="8231837" y="1370197"/>
                  <a:pt x="8119968" y="1330932"/>
                  <a:pt x="8019183" y="1356360"/>
                </a:cubicBezTo>
                <a:cubicBezTo>
                  <a:pt x="7884415" y="1359072"/>
                  <a:pt x="7490243" y="1346347"/>
                  <a:pt x="7357174" y="1356360"/>
                </a:cubicBezTo>
                <a:cubicBezTo>
                  <a:pt x="7247201" y="1407122"/>
                  <a:pt x="7077453" y="1330363"/>
                  <a:pt x="6939064" y="1356360"/>
                </a:cubicBezTo>
                <a:cubicBezTo>
                  <a:pt x="6807594" y="1370659"/>
                  <a:pt x="6514001" y="1261543"/>
                  <a:pt x="6277055" y="1356360"/>
                </a:cubicBezTo>
                <a:cubicBezTo>
                  <a:pt x="6035429" y="1443686"/>
                  <a:pt x="5956378" y="1353663"/>
                  <a:pt x="5777645" y="1356360"/>
                </a:cubicBezTo>
                <a:cubicBezTo>
                  <a:pt x="5573910" y="1367913"/>
                  <a:pt x="5618559" y="1327062"/>
                  <a:pt x="5440834" y="1356360"/>
                </a:cubicBezTo>
                <a:cubicBezTo>
                  <a:pt x="5244972" y="1332639"/>
                  <a:pt x="5044113" y="1332241"/>
                  <a:pt x="4697526" y="1356360"/>
                </a:cubicBezTo>
                <a:cubicBezTo>
                  <a:pt x="4328241" y="1396818"/>
                  <a:pt x="4210415" y="1275354"/>
                  <a:pt x="3954218" y="1356360"/>
                </a:cubicBezTo>
                <a:cubicBezTo>
                  <a:pt x="3730809" y="1432983"/>
                  <a:pt x="3504919" y="1330439"/>
                  <a:pt x="3373509" y="1356360"/>
                </a:cubicBezTo>
                <a:cubicBezTo>
                  <a:pt x="3189646" y="1360102"/>
                  <a:pt x="3093381" y="1337958"/>
                  <a:pt x="2955398" y="1356360"/>
                </a:cubicBezTo>
                <a:cubicBezTo>
                  <a:pt x="2787344" y="1406265"/>
                  <a:pt x="2507930" y="1268241"/>
                  <a:pt x="2293390" y="1356360"/>
                </a:cubicBezTo>
                <a:cubicBezTo>
                  <a:pt x="2077757" y="1447867"/>
                  <a:pt x="1894534" y="1286843"/>
                  <a:pt x="1631381" y="1356360"/>
                </a:cubicBezTo>
                <a:cubicBezTo>
                  <a:pt x="1415125" y="1421525"/>
                  <a:pt x="1141199" y="1330299"/>
                  <a:pt x="969373" y="1356360"/>
                </a:cubicBezTo>
                <a:cubicBezTo>
                  <a:pt x="789680" y="1444073"/>
                  <a:pt x="544792" y="1303265"/>
                  <a:pt x="226065" y="1356360"/>
                </a:cubicBezTo>
                <a:cubicBezTo>
                  <a:pt x="110508" y="1348826"/>
                  <a:pt x="10247" y="1237447"/>
                  <a:pt x="0" y="1130295"/>
                </a:cubicBezTo>
                <a:cubicBezTo>
                  <a:pt x="-51334" y="1048713"/>
                  <a:pt x="-9719" y="863206"/>
                  <a:pt x="0" y="705307"/>
                </a:cubicBezTo>
                <a:cubicBezTo>
                  <a:pt x="-624" y="559320"/>
                  <a:pt x="37273" y="384796"/>
                  <a:pt x="0" y="226065"/>
                </a:cubicBezTo>
                <a:close/>
              </a:path>
              <a:path w="8582059" h="1356360" fill="none" stroke="0" extrusionOk="0">
                <a:moveTo>
                  <a:pt x="0" y="226065"/>
                </a:moveTo>
                <a:cubicBezTo>
                  <a:pt x="11576" y="143063"/>
                  <a:pt x="76320" y="44290"/>
                  <a:pt x="226065" y="0"/>
                </a:cubicBezTo>
                <a:cubicBezTo>
                  <a:pt x="376220" y="10725"/>
                  <a:pt x="573140" y="17896"/>
                  <a:pt x="644176" y="0"/>
                </a:cubicBezTo>
                <a:cubicBezTo>
                  <a:pt x="779303" y="-6261"/>
                  <a:pt x="1096528" y="15619"/>
                  <a:pt x="1224885" y="0"/>
                </a:cubicBezTo>
                <a:cubicBezTo>
                  <a:pt x="1363699" y="-16565"/>
                  <a:pt x="1456905" y="29641"/>
                  <a:pt x="1642995" y="0"/>
                </a:cubicBezTo>
                <a:cubicBezTo>
                  <a:pt x="1845268" y="-22017"/>
                  <a:pt x="1848388" y="26593"/>
                  <a:pt x="1979807" y="0"/>
                </a:cubicBezTo>
                <a:cubicBezTo>
                  <a:pt x="2117879" y="-53689"/>
                  <a:pt x="2343016" y="-1650"/>
                  <a:pt x="2479217" y="0"/>
                </a:cubicBezTo>
                <a:cubicBezTo>
                  <a:pt x="2649142" y="-40460"/>
                  <a:pt x="2860082" y="22990"/>
                  <a:pt x="2978627" y="0"/>
                </a:cubicBezTo>
                <a:cubicBezTo>
                  <a:pt x="3111077" y="20925"/>
                  <a:pt x="3308421" y="75435"/>
                  <a:pt x="3559336" y="0"/>
                </a:cubicBezTo>
                <a:cubicBezTo>
                  <a:pt x="3743895" y="-60093"/>
                  <a:pt x="4037421" y="35255"/>
                  <a:pt x="4221344" y="0"/>
                </a:cubicBezTo>
                <a:cubicBezTo>
                  <a:pt x="4437686" y="-29316"/>
                  <a:pt x="4662530" y="36697"/>
                  <a:pt x="4883353" y="0"/>
                </a:cubicBezTo>
                <a:cubicBezTo>
                  <a:pt x="5092688" y="-39258"/>
                  <a:pt x="5205083" y="-10678"/>
                  <a:pt x="5382763" y="0"/>
                </a:cubicBezTo>
                <a:cubicBezTo>
                  <a:pt x="5594094" y="-12805"/>
                  <a:pt x="5625639" y="-9508"/>
                  <a:pt x="5719574" y="0"/>
                </a:cubicBezTo>
                <a:cubicBezTo>
                  <a:pt x="5777989" y="4399"/>
                  <a:pt x="6067635" y="6155"/>
                  <a:pt x="6218984" y="0"/>
                </a:cubicBezTo>
                <a:cubicBezTo>
                  <a:pt x="6336804" y="-28880"/>
                  <a:pt x="6538965" y="26937"/>
                  <a:pt x="6637095" y="0"/>
                </a:cubicBezTo>
                <a:cubicBezTo>
                  <a:pt x="6749305" y="-9058"/>
                  <a:pt x="6965406" y="41668"/>
                  <a:pt x="7055205" y="0"/>
                </a:cubicBezTo>
                <a:cubicBezTo>
                  <a:pt x="7123652" y="675"/>
                  <a:pt x="7423669" y="42170"/>
                  <a:pt x="7635915" y="0"/>
                </a:cubicBezTo>
                <a:cubicBezTo>
                  <a:pt x="7891594" y="-71912"/>
                  <a:pt x="8034501" y="83196"/>
                  <a:pt x="8355994" y="0"/>
                </a:cubicBezTo>
                <a:cubicBezTo>
                  <a:pt x="8495999" y="43803"/>
                  <a:pt x="8598512" y="139923"/>
                  <a:pt x="8582059" y="226065"/>
                </a:cubicBezTo>
                <a:cubicBezTo>
                  <a:pt x="8657120" y="312929"/>
                  <a:pt x="8571953" y="507960"/>
                  <a:pt x="8582059" y="660095"/>
                </a:cubicBezTo>
                <a:cubicBezTo>
                  <a:pt x="8569717" y="824658"/>
                  <a:pt x="8552190" y="889427"/>
                  <a:pt x="8582059" y="1130295"/>
                </a:cubicBezTo>
                <a:cubicBezTo>
                  <a:pt x="8556716" y="1243580"/>
                  <a:pt x="8514805" y="1365266"/>
                  <a:pt x="8355994" y="1356360"/>
                </a:cubicBezTo>
                <a:cubicBezTo>
                  <a:pt x="8181674" y="1377321"/>
                  <a:pt x="7979421" y="1309853"/>
                  <a:pt x="7856584" y="1356360"/>
                </a:cubicBezTo>
                <a:cubicBezTo>
                  <a:pt x="7737374" y="1417430"/>
                  <a:pt x="7530717" y="1379902"/>
                  <a:pt x="7275875" y="1356360"/>
                </a:cubicBezTo>
                <a:cubicBezTo>
                  <a:pt x="7046100" y="1381576"/>
                  <a:pt x="6815905" y="1357811"/>
                  <a:pt x="6613866" y="1356360"/>
                </a:cubicBezTo>
                <a:cubicBezTo>
                  <a:pt x="6364230" y="1409028"/>
                  <a:pt x="6157729" y="1328054"/>
                  <a:pt x="5951858" y="1356360"/>
                </a:cubicBezTo>
                <a:cubicBezTo>
                  <a:pt x="5730861" y="1400914"/>
                  <a:pt x="5571539" y="1371146"/>
                  <a:pt x="5452448" y="1356360"/>
                </a:cubicBezTo>
                <a:cubicBezTo>
                  <a:pt x="5318295" y="1367593"/>
                  <a:pt x="4942005" y="1302892"/>
                  <a:pt x="4790439" y="1356360"/>
                </a:cubicBezTo>
                <a:cubicBezTo>
                  <a:pt x="4627751" y="1447932"/>
                  <a:pt x="4280113" y="1307918"/>
                  <a:pt x="4128431" y="1356360"/>
                </a:cubicBezTo>
                <a:cubicBezTo>
                  <a:pt x="3969964" y="1388582"/>
                  <a:pt x="3862693" y="1361712"/>
                  <a:pt x="3710320" y="1356360"/>
                </a:cubicBezTo>
                <a:cubicBezTo>
                  <a:pt x="3547941" y="1366158"/>
                  <a:pt x="3527185" y="1342540"/>
                  <a:pt x="3373509" y="1356360"/>
                </a:cubicBezTo>
                <a:cubicBezTo>
                  <a:pt x="3217972" y="1381524"/>
                  <a:pt x="3163308" y="1336816"/>
                  <a:pt x="3036698" y="1356360"/>
                </a:cubicBezTo>
                <a:cubicBezTo>
                  <a:pt x="2908814" y="1321738"/>
                  <a:pt x="2627438" y="1282402"/>
                  <a:pt x="2293390" y="1356360"/>
                </a:cubicBezTo>
                <a:cubicBezTo>
                  <a:pt x="2006487" y="1377038"/>
                  <a:pt x="2025071" y="1356512"/>
                  <a:pt x="1793980" y="1356360"/>
                </a:cubicBezTo>
                <a:cubicBezTo>
                  <a:pt x="1557588" y="1350061"/>
                  <a:pt x="1564779" y="1326362"/>
                  <a:pt x="1457169" y="1356360"/>
                </a:cubicBezTo>
                <a:cubicBezTo>
                  <a:pt x="1345824" y="1396004"/>
                  <a:pt x="1151310" y="1342384"/>
                  <a:pt x="1039058" y="1356360"/>
                </a:cubicBezTo>
                <a:cubicBezTo>
                  <a:pt x="922728" y="1374659"/>
                  <a:pt x="510936" y="1277536"/>
                  <a:pt x="226065" y="1356360"/>
                </a:cubicBezTo>
                <a:cubicBezTo>
                  <a:pt x="93207" y="1347328"/>
                  <a:pt x="27646" y="1261241"/>
                  <a:pt x="0" y="1130295"/>
                </a:cubicBezTo>
                <a:cubicBezTo>
                  <a:pt x="-58365" y="922421"/>
                  <a:pt x="2770" y="799261"/>
                  <a:pt x="0" y="687222"/>
                </a:cubicBezTo>
                <a:cubicBezTo>
                  <a:pt x="-1370" y="576979"/>
                  <a:pt x="55937" y="410505"/>
                  <a:pt x="0" y="226065"/>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prstClr val="white"/>
                </a:solidFill>
                <a:latin typeface="Tahoma" panose="020B0604030504040204" pitchFamily="34" charset="0"/>
                <a:ea typeface="Tahoma" panose="020B0604030504040204" pitchFamily="34" charset="0"/>
                <a:cs typeface="Tahoma" panose="020B0604030504040204" pitchFamily="34" charset="0"/>
              </a:rPr>
              <a:t>Quân Giải phóng làm chủ được các mục tiêu quan trọng trong thành phố.</a:t>
            </a:r>
            <a:endParaRPr lang="vi-VN"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id="{BF0EF2E3-59D5-D2ED-A09D-F2B112557ACF}"/>
              </a:ext>
            </a:extLst>
          </p:cNvPr>
          <p:cNvSpPr/>
          <p:nvPr/>
        </p:nvSpPr>
        <p:spPr>
          <a:xfrm>
            <a:off x="3343366" y="2169160"/>
            <a:ext cx="8582059" cy="1793240"/>
          </a:xfrm>
          <a:custGeom>
            <a:avLst/>
            <a:gdLst>
              <a:gd name="csX0" fmla="*/ 0 w 8582059"/>
              <a:gd name="csY0" fmla="*/ 298879 h 1793240"/>
              <a:gd name="csX1" fmla="*/ 422737 w 8582059"/>
              <a:gd name="csY1" fmla="*/ 0 h 1793240"/>
              <a:gd name="csX2" fmla="*/ 863127 w 8582059"/>
              <a:gd name="csY2" fmla="*/ 0 h 1793240"/>
              <a:gd name="csX3" fmla="*/ 1458249 w 8582059"/>
              <a:gd name="csY3" fmla="*/ 0 h 1793240"/>
              <a:gd name="csX4" fmla="*/ 1898639 w 8582059"/>
              <a:gd name="csY4" fmla="*/ 0 h 1793240"/>
              <a:gd name="csX5" fmla="*/ 2261664 w 8582059"/>
              <a:gd name="csY5" fmla="*/ 0 h 1793240"/>
              <a:gd name="csX6" fmla="*/ 2779420 w 8582059"/>
              <a:gd name="csY6" fmla="*/ 0 h 1793240"/>
              <a:gd name="csX7" fmla="*/ 3297176 w 8582059"/>
              <a:gd name="csY7" fmla="*/ 0 h 1793240"/>
              <a:gd name="csX8" fmla="*/ 3892298 w 8582059"/>
              <a:gd name="csY8" fmla="*/ 0 h 1793240"/>
              <a:gd name="csX9" fmla="*/ 4564786 w 8582059"/>
              <a:gd name="csY9" fmla="*/ 0 h 1793240"/>
              <a:gd name="csX10" fmla="*/ 5237273 w 8582059"/>
              <a:gd name="csY10" fmla="*/ 0 h 1793240"/>
              <a:gd name="csX11" fmla="*/ 5755029 w 8582059"/>
              <a:gd name="csY11" fmla="*/ 0 h 1793240"/>
              <a:gd name="csX12" fmla="*/ 6118054 w 8582059"/>
              <a:gd name="csY12" fmla="*/ 0 h 1793240"/>
              <a:gd name="csX13" fmla="*/ 6635810 w 8582059"/>
              <a:gd name="csY13" fmla="*/ 0 h 1793240"/>
              <a:gd name="csX14" fmla="*/ 7076200 w 8582059"/>
              <a:gd name="csY14" fmla="*/ 0 h 1793240"/>
              <a:gd name="csX15" fmla="*/ 7516590 w 8582059"/>
              <a:gd name="csY15" fmla="*/ 0 h 1793240"/>
              <a:gd name="csX16" fmla="*/ 8159322 w 8582059"/>
              <a:gd name="csY16" fmla="*/ 0 h 1793240"/>
              <a:gd name="csX17" fmla="*/ 8582059 w 8582059"/>
              <a:gd name="csY17" fmla="*/ 298879 h 1793240"/>
              <a:gd name="csX18" fmla="*/ 8582059 w 8582059"/>
              <a:gd name="csY18" fmla="*/ 685418 h 1793240"/>
              <a:gd name="csX19" fmla="*/ 8582059 w 8582059"/>
              <a:gd name="csY19" fmla="*/ 1060002 h 1793240"/>
              <a:gd name="csX20" fmla="*/ 8582059 w 8582059"/>
              <a:gd name="csY20" fmla="*/ 1494360 h 1793240"/>
              <a:gd name="csX21" fmla="*/ 8159322 w 8582059"/>
              <a:gd name="csY21" fmla="*/ 1793240 h 1793240"/>
              <a:gd name="csX22" fmla="*/ 7641566 w 8582059"/>
              <a:gd name="csY22" fmla="*/ 1793240 h 1793240"/>
              <a:gd name="csX23" fmla="*/ 7046444 w 8582059"/>
              <a:gd name="csY23" fmla="*/ 1793240 h 1793240"/>
              <a:gd name="csX24" fmla="*/ 6373956 w 8582059"/>
              <a:gd name="csY24" fmla="*/ 1793240 h 1793240"/>
              <a:gd name="csX25" fmla="*/ 5701468 w 8582059"/>
              <a:gd name="csY25" fmla="*/ 1793240 h 1793240"/>
              <a:gd name="csX26" fmla="*/ 5183712 w 8582059"/>
              <a:gd name="csY26" fmla="*/ 1793240 h 1793240"/>
              <a:gd name="csX27" fmla="*/ 4511225 w 8582059"/>
              <a:gd name="csY27" fmla="*/ 1793240 h 1793240"/>
              <a:gd name="csX28" fmla="*/ 3838737 w 8582059"/>
              <a:gd name="csY28" fmla="*/ 1793240 h 1793240"/>
              <a:gd name="csX29" fmla="*/ 3398347 w 8582059"/>
              <a:gd name="csY29" fmla="*/ 1793240 h 1793240"/>
              <a:gd name="csX30" fmla="*/ 3035322 w 8582059"/>
              <a:gd name="csY30" fmla="*/ 1793240 h 1793240"/>
              <a:gd name="csX31" fmla="*/ 2672298 w 8582059"/>
              <a:gd name="csY31" fmla="*/ 1793240 h 1793240"/>
              <a:gd name="csX32" fmla="*/ 1922444 w 8582059"/>
              <a:gd name="csY32" fmla="*/ 1793240 h 1793240"/>
              <a:gd name="csX33" fmla="*/ 1404688 w 8582059"/>
              <a:gd name="csY33" fmla="*/ 1793240 h 1793240"/>
              <a:gd name="csX34" fmla="*/ 1041664 w 8582059"/>
              <a:gd name="csY34" fmla="*/ 1793240 h 1793240"/>
              <a:gd name="csX35" fmla="*/ 422737 w 8582059"/>
              <a:gd name="csY35" fmla="*/ 1793240 h 1793240"/>
              <a:gd name="csX36" fmla="*/ 0 w 8582059"/>
              <a:gd name="csY36" fmla="*/ 1494360 h 1793240"/>
              <a:gd name="csX37" fmla="*/ 0 w 8582059"/>
              <a:gd name="csY37" fmla="*/ 1083911 h 1793240"/>
              <a:gd name="csX38" fmla="*/ 0 w 8582059"/>
              <a:gd name="csY38" fmla="*/ 685418 h 1793240"/>
              <a:gd name="csX39" fmla="*/ 0 w 8582059"/>
              <a:gd name="csY39" fmla="*/ 298879 h 1793240"/>
              <a:gd name="csX0" fmla="*/ 0 w 8582059"/>
              <a:gd name="csY0" fmla="*/ 298879 h 1793240"/>
              <a:gd name="csX1" fmla="*/ 422737 w 8582059"/>
              <a:gd name="csY1" fmla="*/ 0 h 1793240"/>
              <a:gd name="csX2" fmla="*/ 1172591 w 8582059"/>
              <a:gd name="csY2" fmla="*/ 0 h 1793240"/>
              <a:gd name="csX3" fmla="*/ 1535615 w 8582059"/>
              <a:gd name="csY3" fmla="*/ 0 h 1793240"/>
              <a:gd name="csX4" fmla="*/ 2130737 w 8582059"/>
              <a:gd name="csY4" fmla="*/ 0 h 1793240"/>
              <a:gd name="csX5" fmla="*/ 2648493 w 8582059"/>
              <a:gd name="csY5" fmla="*/ 0 h 1793240"/>
              <a:gd name="csX6" fmla="*/ 3320981 w 8582059"/>
              <a:gd name="csY6" fmla="*/ 0 h 1793240"/>
              <a:gd name="csX7" fmla="*/ 3684005 w 8582059"/>
              <a:gd name="csY7" fmla="*/ 0 h 1793240"/>
              <a:gd name="csX8" fmla="*/ 4356493 w 8582059"/>
              <a:gd name="csY8" fmla="*/ 0 h 1793240"/>
              <a:gd name="csX9" fmla="*/ 4719517 w 8582059"/>
              <a:gd name="csY9" fmla="*/ 0 h 1793240"/>
              <a:gd name="csX10" fmla="*/ 5159908 w 8582059"/>
              <a:gd name="csY10" fmla="*/ 0 h 1793240"/>
              <a:gd name="csX11" fmla="*/ 5755029 w 8582059"/>
              <a:gd name="csY11" fmla="*/ 0 h 1793240"/>
              <a:gd name="csX12" fmla="*/ 6195420 w 8582059"/>
              <a:gd name="csY12" fmla="*/ 0 h 1793240"/>
              <a:gd name="csX13" fmla="*/ 6945273 w 8582059"/>
              <a:gd name="csY13" fmla="*/ 0 h 1793240"/>
              <a:gd name="csX14" fmla="*/ 7463029 w 8582059"/>
              <a:gd name="csY14" fmla="*/ 0 h 1793240"/>
              <a:gd name="csX15" fmla="*/ 8159322 w 8582059"/>
              <a:gd name="csY15" fmla="*/ 0 h 1793240"/>
              <a:gd name="csX16" fmla="*/ 8582059 w 8582059"/>
              <a:gd name="csY16" fmla="*/ 298879 h 1793240"/>
              <a:gd name="csX17" fmla="*/ 8582059 w 8582059"/>
              <a:gd name="csY17" fmla="*/ 709328 h 1793240"/>
              <a:gd name="csX18" fmla="*/ 8582059 w 8582059"/>
              <a:gd name="csY18" fmla="*/ 1083911 h 1793240"/>
              <a:gd name="csX19" fmla="*/ 8582059 w 8582059"/>
              <a:gd name="csY19" fmla="*/ 1494360 h 1793240"/>
              <a:gd name="csX20" fmla="*/ 8159322 w 8582059"/>
              <a:gd name="csY20" fmla="*/ 1793240 h 1793240"/>
              <a:gd name="csX21" fmla="*/ 7796298 w 8582059"/>
              <a:gd name="csY21" fmla="*/ 1793240 h 1793240"/>
              <a:gd name="csX22" fmla="*/ 7123810 w 8582059"/>
              <a:gd name="csY22" fmla="*/ 1793240 h 1793240"/>
              <a:gd name="csX23" fmla="*/ 6683420 w 8582059"/>
              <a:gd name="csY23" fmla="*/ 1793240 h 1793240"/>
              <a:gd name="csX24" fmla="*/ 6010932 w 8582059"/>
              <a:gd name="csY24" fmla="*/ 1793240 h 1793240"/>
              <a:gd name="csX25" fmla="*/ 5493176 w 8582059"/>
              <a:gd name="csY25" fmla="*/ 1793240 h 1793240"/>
              <a:gd name="csX26" fmla="*/ 5130151 w 8582059"/>
              <a:gd name="csY26" fmla="*/ 1793240 h 1793240"/>
              <a:gd name="csX27" fmla="*/ 4380298 w 8582059"/>
              <a:gd name="csY27" fmla="*/ 1793240 h 1793240"/>
              <a:gd name="csX28" fmla="*/ 3630444 w 8582059"/>
              <a:gd name="csY28" fmla="*/ 1793240 h 1793240"/>
              <a:gd name="csX29" fmla="*/ 3035322 w 8582059"/>
              <a:gd name="csY29" fmla="*/ 1793240 h 1793240"/>
              <a:gd name="csX30" fmla="*/ 2594932 w 8582059"/>
              <a:gd name="csY30" fmla="*/ 1793240 h 1793240"/>
              <a:gd name="csX31" fmla="*/ 1922444 w 8582059"/>
              <a:gd name="csY31" fmla="*/ 1793240 h 1793240"/>
              <a:gd name="csX32" fmla="*/ 1249956 w 8582059"/>
              <a:gd name="csY32" fmla="*/ 1793240 h 1793240"/>
              <a:gd name="csX33" fmla="*/ 422737 w 8582059"/>
              <a:gd name="csY33" fmla="*/ 1793240 h 1793240"/>
              <a:gd name="csX34" fmla="*/ 0 w 8582059"/>
              <a:gd name="csY34" fmla="*/ 1494360 h 1793240"/>
              <a:gd name="csX35" fmla="*/ 0 w 8582059"/>
              <a:gd name="csY35" fmla="*/ 1107821 h 1793240"/>
              <a:gd name="csX36" fmla="*/ 0 w 8582059"/>
              <a:gd name="csY36" fmla="*/ 697373 h 1793240"/>
              <a:gd name="csX37" fmla="*/ 0 w 8582059"/>
              <a:gd name="csY37" fmla="*/ 298879 h 1793240"/>
              <a:gd name="csX0" fmla="*/ 0 w 8582059"/>
              <a:gd name="csY0" fmla="*/ 298879 h 1793240"/>
              <a:gd name="csX1" fmla="*/ 422737 w 8582059"/>
              <a:gd name="csY1" fmla="*/ 0 h 1793240"/>
              <a:gd name="csX2" fmla="*/ 863127 w 8582059"/>
              <a:gd name="csY2" fmla="*/ 0 h 1793240"/>
              <a:gd name="csX3" fmla="*/ 1458249 w 8582059"/>
              <a:gd name="csY3" fmla="*/ 0 h 1793240"/>
              <a:gd name="csX4" fmla="*/ 1898639 w 8582059"/>
              <a:gd name="csY4" fmla="*/ 0 h 1793240"/>
              <a:gd name="csX5" fmla="*/ 2261664 w 8582059"/>
              <a:gd name="csY5" fmla="*/ 0 h 1793240"/>
              <a:gd name="csX6" fmla="*/ 2779420 w 8582059"/>
              <a:gd name="csY6" fmla="*/ 0 h 1793240"/>
              <a:gd name="csX7" fmla="*/ 3297176 w 8582059"/>
              <a:gd name="csY7" fmla="*/ 0 h 1793240"/>
              <a:gd name="csX8" fmla="*/ 3892298 w 8582059"/>
              <a:gd name="csY8" fmla="*/ 0 h 1793240"/>
              <a:gd name="csX9" fmla="*/ 4564786 w 8582059"/>
              <a:gd name="csY9" fmla="*/ 0 h 1793240"/>
              <a:gd name="csX10" fmla="*/ 5237273 w 8582059"/>
              <a:gd name="csY10" fmla="*/ 0 h 1793240"/>
              <a:gd name="csX11" fmla="*/ 5755029 w 8582059"/>
              <a:gd name="csY11" fmla="*/ 0 h 1793240"/>
              <a:gd name="csX12" fmla="*/ 6118054 w 8582059"/>
              <a:gd name="csY12" fmla="*/ 0 h 1793240"/>
              <a:gd name="csX13" fmla="*/ 6635810 w 8582059"/>
              <a:gd name="csY13" fmla="*/ 0 h 1793240"/>
              <a:gd name="csX14" fmla="*/ 7076200 w 8582059"/>
              <a:gd name="csY14" fmla="*/ 0 h 1793240"/>
              <a:gd name="csX15" fmla="*/ 7516590 w 8582059"/>
              <a:gd name="csY15" fmla="*/ 0 h 1793240"/>
              <a:gd name="csX16" fmla="*/ 7831529 w 8582059"/>
              <a:gd name="csY16" fmla="*/ 0 h 1793240"/>
              <a:gd name="csX17" fmla="*/ 8159322 w 8582059"/>
              <a:gd name="csY17" fmla="*/ 0 h 1793240"/>
              <a:gd name="csX18" fmla="*/ 8582059 w 8582059"/>
              <a:gd name="csY18" fmla="*/ 298879 h 1793240"/>
              <a:gd name="csX19" fmla="*/ 8582059 w 8582059"/>
              <a:gd name="csY19" fmla="*/ 685418 h 1793240"/>
              <a:gd name="csX20" fmla="*/ 8582059 w 8582059"/>
              <a:gd name="csY20" fmla="*/ 1060002 h 1793240"/>
              <a:gd name="csX21" fmla="*/ 8582059 w 8582059"/>
              <a:gd name="csY21" fmla="*/ 1494360 h 1793240"/>
              <a:gd name="csX22" fmla="*/ 8159322 w 8582059"/>
              <a:gd name="csY22" fmla="*/ 1793240 h 1793240"/>
              <a:gd name="csX23" fmla="*/ 7641566 w 8582059"/>
              <a:gd name="csY23" fmla="*/ 1793240 h 1793240"/>
              <a:gd name="csX24" fmla="*/ 7046444 w 8582059"/>
              <a:gd name="csY24" fmla="*/ 1793240 h 1793240"/>
              <a:gd name="csX25" fmla="*/ 6373956 w 8582059"/>
              <a:gd name="csY25" fmla="*/ 1793240 h 1793240"/>
              <a:gd name="csX26" fmla="*/ 5701468 w 8582059"/>
              <a:gd name="csY26" fmla="*/ 1793240 h 1793240"/>
              <a:gd name="csX27" fmla="*/ 5183712 w 8582059"/>
              <a:gd name="csY27" fmla="*/ 1793240 h 1793240"/>
              <a:gd name="csX28" fmla="*/ 4511225 w 8582059"/>
              <a:gd name="csY28" fmla="*/ 1793240 h 1793240"/>
              <a:gd name="csX29" fmla="*/ 3838737 w 8582059"/>
              <a:gd name="csY29" fmla="*/ 1793240 h 1793240"/>
              <a:gd name="csX30" fmla="*/ 3398347 w 8582059"/>
              <a:gd name="csY30" fmla="*/ 1793240 h 1793240"/>
              <a:gd name="csX31" fmla="*/ 3035322 w 8582059"/>
              <a:gd name="csY31" fmla="*/ 1793240 h 1793240"/>
              <a:gd name="csX32" fmla="*/ 2672298 w 8582059"/>
              <a:gd name="csY32" fmla="*/ 1793240 h 1793240"/>
              <a:gd name="csX33" fmla="*/ 1922444 w 8582059"/>
              <a:gd name="csY33" fmla="*/ 1793240 h 1793240"/>
              <a:gd name="csX34" fmla="*/ 1404688 w 8582059"/>
              <a:gd name="csY34" fmla="*/ 1793240 h 1793240"/>
              <a:gd name="csX35" fmla="*/ 1041664 w 8582059"/>
              <a:gd name="csY35" fmla="*/ 1793240 h 1793240"/>
              <a:gd name="csX36" fmla="*/ 422737 w 8582059"/>
              <a:gd name="csY36" fmla="*/ 1793240 h 1793240"/>
              <a:gd name="csX37" fmla="*/ 0 w 8582059"/>
              <a:gd name="csY37" fmla="*/ 1494360 h 1793240"/>
              <a:gd name="csX38" fmla="*/ 0 w 8582059"/>
              <a:gd name="csY38" fmla="*/ 1083911 h 1793240"/>
              <a:gd name="csX39" fmla="*/ 0 w 8582059"/>
              <a:gd name="csY39" fmla="*/ 685418 h 1793240"/>
              <a:gd name="csX40" fmla="*/ 0 w 8582059"/>
              <a:gd name="csY40" fmla="*/ 298879 h 1793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582059" h="1793240" fill="none" extrusionOk="0">
                <a:moveTo>
                  <a:pt x="0" y="298879"/>
                </a:moveTo>
                <a:cubicBezTo>
                  <a:pt x="-93446" y="93610"/>
                  <a:pt x="213826" y="72028"/>
                  <a:pt x="422737" y="0"/>
                </a:cubicBezTo>
                <a:cubicBezTo>
                  <a:pt x="605776" y="16715"/>
                  <a:pt x="721401" y="-8167"/>
                  <a:pt x="863127" y="0"/>
                </a:cubicBezTo>
                <a:cubicBezTo>
                  <a:pt x="991211" y="-1982"/>
                  <a:pt x="1324223" y="-4351"/>
                  <a:pt x="1458249" y="0"/>
                </a:cubicBezTo>
                <a:cubicBezTo>
                  <a:pt x="1665198" y="-72562"/>
                  <a:pt x="1756318" y="9118"/>
                  <a:pt x="1898639" y="0"/>
                </a:cubicBezTo>
                <a:cubicBezTo>
                  <a:pt x="2033219" y="-9783"/>
                  <a:pt x="2080464" y="-182"/>
                  <a:pt x="2261664" y="0"/>
                </a:cubicBezTo>
                <a:cubicBezTo>
                  <a:pt x="2403930" y="12465"/>
                  <a:pt x="2525511" y="30940"/>
                  <a:pt x="2779420" y="0"/>
                </a:cubicBezTo>
                <a:cubicBezTo>
                  <a:pt x="3062915" y="-39352"/>
                  <a:pt x="3188014" y="36715"/>
                  <a:pt x="3297176" y="0"/>
                </a:cubicBezTo>
                <a:cubicBezTo>
                  <a:pt x="3462847" y="24903"/>
                  <a:pt x="3633716" y="-31533"/>
                  <a:pt x="3892298" y="0"/>
                </a:cubicBezTo>
                <a:cubicBezTo>
                  <a:pt x="4188327" y="6819"/>
                  <a:pt x="4422863" y="53902"/>
                  <a:pt x="4564786" y="0"/>
                </a:cubicBezTo>
                <a:cubicBezTo>
                  <a:pt x="4800109" y="-116988"/>
                  <a:pt x="4964890" y="80284"/>
                  <a:pt x="5237273" y="0"/>
                </a:cubicBezTo>
                <a:cubicBezTo>
                  <a:pt x="5458688" y="22055"/>
                  <a:pt x="5599749" y="25214"/>
                  <a:pt x="5755029" y="0"/>
                </a:cubicBezTo>
                <a:cubicBezTo>
                  <a:pt x="5929009" y="2750"/>
                  <a:pt x="5959919" y="14797"/>
                  <a:pt x="6118054" y="0"/>
                </a:cubicBezTo>
                <a:cubicBezTo>
                  <a:pt x="6239400" y="6315"/>
                  <a:pt x="6388310" y="-14575"/>
                  <a:pt x="6635810" y="0"/>
                </a:cubicBezTo>
                <a:cubicBezTo>
                  <a:pt x="6833189" y="1498"/>
                  <a:pt x="6881234" y="32807"/>
                  <a:pt x="7076200" y="0"/>
                </a:cubicBezTo>
                <a:cubicBezTo>
                  <a:pt x="7261532" y="-46464"/>
                  <a:pt x="7306377" y="9157"/>
                  <a:pt x="7516590" y="0"/>
                </a:cubicBezTo>
                <a:cubicBezTo>
                  <a:pt x="7729445" y="41809"/>
                  <a:pt x="7904411" y="78788"/>
                  <a:pt x="8159322" y="0"/>
                </a:cubicBezTo>
                <a:cubicBezTo>
                  <a:pt x="8305591" y="8696"/>
                  <a:pt x="8552452" y="178866"/>
                  <a:pt x="8582059" y="298879"/>
                </a:cubicBezTo>
                <a:cubicBezTo>
                  <a:pt x="8590263" y="417340"/>
                  <a:pt x="8550977" y="520823"/>
                  <a:pt x="8582059" y="685418"/>
                </a:cubicBezTo>
                <a:cubicBezTo>
                  <a:pt x="8643475" y="908861"/>
                  <a:pt x="8589733" y="889561"/>
                  <a:pt x="8582059" y="1060002"/>
                </a:cubicBezTo>
                <a:cubicBezTo>
                  <a:pt x="8564307" y="1206583"/>
                  <a:pt x="8576232" y="1395946"/>
                  <a:pt x="8582059" y="1494360"/>
                </a:cubicBezTo>
                <a:cubicBezTo>
                  <a:pt x="8677255" y="1666615"/>
                  <a:pt x="8362612" y="1804090"/>
                  <a:pt x="8159322" y="1793240"/>
                </a:cubicBezTo>
                <a:cubicBezTo>
                  <a:pt x="7926045" y="1751878"/>
                  <a:pt x="7795055" y="1792302"/>
                  <a:pt x="7641566" y="1793240"/>
                </a:cubicBezTo>
                <a:cubicBezTo>
                  <a:pt x="7418726" y="1761440"/>
                  <a:pt x="7289003" y="1724099"/>
                  <a:pt x="7046444" y="1793240"/>
                </a:cubicBezTo>
                <a:cubicBezTo>
                  <a:pt x="6843418" y="1759324"/>
                  <a:pt x="6495763" y="1773360"/>
                  <a:pt x="6373956" y="1793240"/>
                </a:cubicBezTo>
                <a:cubicBezTo>
                  <a:pt x="6114751" y="1792893"/>
                  <a:pt x="6047044" y="1700897"/>
                  <a:pt x="5701468" y="1793240"/>
                </a:cubicBezTo>
                <a:cubicBezTo>
                  <a:pt x="5354911" y="1806098"/>
                  <a:pt x="5327986" y="1756595"/>
                  <a:pt x="5183712" y="1793240"/>
                </a:cubicBezTo>
                <a:cubicBezTo>
                  <a:pt x="5110543" y="1854335"/>
                  <a:pt x="4805624" y="1817156"/>
                  <a:pt x="4511225" y="1793240"/>
                </a:cubicBezTo>
                <a:cubicBezTo>
                  <a:pt x="4238681" y="1738838"/>
                  <a:pt x="3997432" y="1808144"/>
                  <a:pt x="3838737" y="1793240"/>
                </a:cubicBezTo>
                <a:cubicBezTo>
                  <a:pt x="3578807" y="1844702"/>
                  <a:pt x="3489964" y="1743861"/>
                  <a:pt x="3398347" y="1793240"/>
                </a:cubicBezTo>
                <a:cubicBezTo>
                  <a:pt x="3317590" y="1831457"/>
                  <a:pt x="3241733" y="1734114"/>
                  <a:pt x="3035322" y="1793240"/>
                </a:cubicBezTo>
                <a:cubicBezTo>
                  <a:pt x="2842146" y="1801434"/>
                  <a:pt x="2743734" y="1757656"/>
                  <a:pt x="2672298" y="1793240"/>
                </a:cubicBezTo>
                <a:cubicBezTo>
                  <a:pt x="2617913" y="1696748"/>
                  <a:pt x="2130595" y="1771317"/>
                  <a:pt x="1922444" y="1793240"/>
                </a:cubicBezTo>
                <a:cubicBezTo>
                  <a:pt x="1617449" y="1794291"/>
                  <a:pt x="1612249" y="1760811"/>
                  <a:pt x="1404688" y="1793240"/>
                </a:cubicBezTo>
                <a:cubicBezTo>
                  <a:pt x="1192893" y="1823673"/>
                  <a:pt x="1173736" y="1787915"/>
                  <a:pt x="1041664" y="1793240"/>
                </a:cubicBezTo>
                <a:cubicBezTo>
                  <a:pt x="949573" y="1872171"/>
                  <a:pt x="575841" y="1708333"/>
                  <a:pt x="422737" y="1793240"/>
                </a:cubicBezTo>
                <a:cubicBezTo>
                  <a:pt x="111243" y="1865267"/>
                  <a:pt x="-23303" y="1778813"/>
                  <a:pt x="0" y="1494360"/>
                </a:cubicBezTo>
                <a:cubicBezTo>
                  <a:pt x="13570" y="1320513"/>
                  <a:pt x="28829" y="1173189"/>
                  <a:pt x="0" y="1083911"/>
                </a:cubicBezTo>
                <a:cubicBezTo>
                  <a:pt x="-41875" y="958802"/>
                  <a:pt x="76390" y="829933"/>
                  <a:pt x="0" y="685418"/>
                </a:cubicBezTo>
                <a:cubicBezTo>
                  <a:pt x="33560" y="579152"/>
                  <a:pt x="115328" y="406495"/>
                  <a:pt x="0" y="298879"/>
                </a:cubicBezTo>
                <a:close/>
              </a:path>
              <a:path w="8582059" h="1793240" stroke="0" extrusionOk="0">
                <a:moveTo>
                  <a:pt x="0" y="298879"/>
                </a:moveTo>
                <a:cubicBezTo>
                  <a:pt x="62794" y="207854"/>
                  <a:pt x="216625" y="44827"/>
                  <a:pt x="422737" y="0"/>
                </a:cubicBezTo>
                <a:cubicBezTo>
                  <a:pt x="675547" y="80413"/>
                  <a:pt x="944792" y="-6735"/>
                  <a:pt x="1172591" y="0"/>
                </a:cubicBezTo>
                <a:cubicBezTo>
                  <a:pt x="1466881" y="-80836"/>
                  <a:pt x="1356769" y="-20194"/>
                  <a:pt x="1535615" y="0"/>
                </a:cubicBezTo>
                <a:cubicBezTo>
                  <a:pt x="1720348" y="-36095"/>
                  <a:pt x="1876983" y="-14519"/>
                  <a:pt x="2130737" y="0"/>
                </a:cubicBezTo>
                <a:cubicBezTo>
                  <a:pt x="2392332" y="-44920"/>
                  <a:pt x="2539603" y="42309"/>
                  <a:pt x="2648493" y="0"/>
                </a:cubicBezTo>
                <a:cubicBezTo>
                  <a:pt x="2721063" y="-63278"/>
                  <a:pt x="3154103" y="73872"/>
                  <a:pt x="3320981" y="0"/>
                </a:cubicBezTo>
                <a:cubicBezTo>
                  <a:pt x="3503298" y="-51342"/>
                  <a:pt x="3576561" y="17335"/>
                  <a:pt x="3684005" y="0"/>
                </a:cubicBezTo>
                <a:cubicBezTo>
                  <a:pt x="3733421" y="-10574"/>
                  <a:pt x="4050060" y="106554"/>
                  <a:pt x="4356493" y="0"/>
                </a:cubicBezTo>
                <a:cubicBezTo>
                  <a:pt x="4708863" y="-44214"/>
                  <a:pt x="4588519" y="-15659"/>
                  <a:pt x="4719517" y="0"/>
                </a:cubicBezTo>
                <a:cubicBezTo>
                  <a:pt x="4802152" y="1332"/>
                  <a:pt x="4897095" y="38911"/>
                  <a:pt x="5159908" y="0"/>
                </a:cubicBezTo>
                <a:cubicBezTo>
                  <a:pt x="5423767" y="-46844"/>
                  <a:pt x="5467498" y="453"/>
                  <a:pt x="5755029" y="0"/>
                </a:cubicBezTo>
                <a:cubicBezTo>
                  <a:pt x="5969438" y="-43158"/>
                  <a:pt x="6020151" y="37759"/>
                  <a:pt x="6195420" y="0"/>
                </a:cubicBezTo>
                <a:cubicBezTo>
                  <a:pt x="6318700" y="-23646"/>
                  <a:pt x="6526517" y="47361"/>
                  <a:pt x="6945273" y="0"/>
                </a:cubicBezTo>
                <a:cubicBezTo>
                  <a:pt x="7303207" y="-27884"/>
                  <a:pt x="7338462" y="-12845"/>
                  <a:pt x="7463029" y="0"/>
                </a:cubicBezTo>
                <a:cubicBezTo>
                  <a:pt x="7526242" y="-74123"/>
                  <a:pt x="7838349" y="21336"/>
                  <a:pt x="8159322" y="0"/>
                </a:cubicBezTo>
                <a:cubicBezTo>
                  <a:pt x="8242803" y="-6645"/>
                  <a:pt x="8459215" y="62614"/>
                  <a:pt x="8582059" y="298879"/>
                </a:cubicBezTo>
                <a:cubicBezTo>
                  <a:pt x="8603565" y="468310"/>
                  <a:pt x="8529762" y="512666"/>
                  <a:pt x="8582059" y="709328"/>
                </a:cubicBezTo>
                <a:cubicBezTo>
                  <a:pt x="8600690" y="891634"/>
                  <a:pt x="8588971" y="938356"/>
                  <a:pt x="8582059" y="1083911"/>
                </a:cubicBezTo>
                <a:cubicBezTo>
                  <a:pt x="8557112" y="1228108"/>
                  <a:pt x="8566215" y="1278959"/>
                  <a:pt x="8582059" y="1494360"/>
                </a:cubicBezTo>
                <a:cubicBezTo>
                  <a:pt x="8646418" y="1724740"/>
                  <a:pt x="8429381" y="1814593"/>
                  <a:pt x="8159322" y="1793240"/>
                </a:cubicBezTo>
                <a:cubicBezTo>
                  <a:pt x="8049574" y="1746796"/>
                  <a:pt x="7908158" y="1777490"/>
                  <a:pt x="7796298" y="1793240"/>
                </a:cubicBezTo>
                <a:cubicBezTo>
                  <a:pt x="7602573" y="1766469"/>
                  <a:pt x="7387671" y="1811655"/>
                  <a:pt x="7123810" y="1793240"/>
                </a:cubicBezTo>
                <a:cubicBezTo>
                  <a:pt x="6892937" y="1807867"/>
                  <a:pt x="6821759" y="1773087"/>
                  <a:pt x="6683420" y="1793240"/>
                </a:cubicBezTo>
                <a:cubicBezTo>
                  <a:pt x="6517955" y="1772244"/>
                  <a:pt x="6274824" y="1700842"/>
                  <a:pt x="6010932" y="1793240"/>
                </a:cubicBezTo>
                <a:cubicBezTo>
                  <a:pt x="5748889" y="1805141"/>
                  <a:pt x="5736532" y="1759768"/>
                  <a:pt x="5493176" y="1793240"/>
                </a:cubicBezTo>
                <a:cubicBezTo>
                  <a:pt x="5264646" y="1856480"/>
                  <a:pt x="5303221" y="1760671"/>
                  <a:pt x="5130151" y="1793240"/>
                </a:cubicBezTo>
                <a:cubicBezTo>
                  <a:pt x="4937255" y="1753276"/>
                  <a:pt x="4503686" y="1781718"/>
                  <a:pt x="4380298" y="1793240"/>
                </a:cubicBezTo>
                <a:cubicBezTo>
                  <a:pt x="4153119" y="1891636"/>
                  <a:pt x="3971720" y="1699556"/>
                  <a:pt x="3630444" y="1793240"/>
                </a:cubicBezTo>
                <a:cubicBezTo>
                  <a:pt x="3296918" y="1817443"/>
                  <a:pt x="3251099" y="1747600"/>
                  <a:pt x="3035322" y="1793240"/>
                </a:cubicBezTo>
                <a:cubicBezTo>
                  <a:pt x="2788186" y="1815594"/>
                  <a:pt x="2733393" y="1797028"/>
                  <a:pt x="2594932" y="1793240"/>
                </a:cubicBezTo>
                <a:cubicBezTo>
                  <a:pt x="2419912" y="1866253"/>
                  <a:pt x="2034353" y="1746125"/>
                  <a:pt x="1922444" y="1793240"/>
                </a:cubicBezTo>
                <a:cubicBezTo>
                  <a:pt x="1787211" y="1840491"/>
                  <a:pt x="1489747" y="1711217"/>
                  <a:pt x="1249956" y="1793240"/>
                </a:cubicBezTo>
                <a:cubicBezTo>
                  <a:pt x="1086746" y="1884510"/>
                  <a:pt x="833589" y="1736856"/>
                  <a:pt x="422737" y="1793240"/>
                </a:cubicBezTo>
                <a:cubicBezTo>
                  <a:pt x="206982" y="1874928"/>
                  <a:pt x="-40683" y="1736931"/>
                  <a:pt x="0" y="1494360"/>
                </a:cubicBezTo>
                <a:cubicBezTo>
                  <a:pt x="-27646" y="1343269"/>
                  <a:pt x="110172" y="1231838"/>
                  <a:pt x="0" y="1107821"/>
                </a:cubicBezTo>
                <a:cubicBezTo>
                  <a:pt x="-66074" y="1002647"/>
                  <a:pt x="612" y="786830"/>
                  <a:pt x="0" y="697373"/>
                </a:cubicBezTo>
                <a:cubicBezTo>
                  <a:pt x="-23831" y="594791"/>
                  <a:pt x="45229" y="391169"/>
                  <a:pt x="0" y="298879"/>
                </a:cubicBezTo>
                <a:close/>
              </a:path>
              <a:path w="8582059" h="1793240" fill="none" stroke="0" extrusionOk="0">
                <a:moveTo>
                  <a:pt x="0" y="298879"/>
                </a:moveTo>
                <a:cubicBezTo>
                  <a:pt x="17403" y="168827"/>
                  <a:pt x="145178" y="90516"/>
                  <a:pt x="422737" y="0"/>
                </a:cubicBezTo>
                <a:cubicBezTo>
                  <a:pt x="551704" y="16801"/>
                  <a:pt x="719504" y="30891"/>
                  <a:pt x="863127" y="0"/>
                </a:cubicBezTo>
                <a:cubicBezTo>
                  <a:pt x="1054589" y="-16725"/>
                  <a:pt x="1335075" y="74756"/>
                  <a:pt x="1458249" y="0"/>
                </a:cubicBezTo>
                <a:cubicBezTo>
                  <a:pt x="1682795" y="-75308"/>
                  <a:pt x="1758667" y="16509"/>
                  <a:pt x="1898639" y="0"/>
                </a:cubicBezTo>
                <a:cubicBezTo>
                  <a:pt x="2030649" y="-14261"/>
                  <a:pt x="2085558" y="-8476"/>
                  <a:pt x="2261664" y="0"/>
                </a:cubicBezTo>
                <a:cubicBezTo>
                  <a:pt x="2449191" y="-44136"/>
                  <a:pt x="2555135" y="25235"/>
                  <a:pt x="2779420" y="0"/>
                </a:cubicBezTo>
                <a:cubicBezTo>
                  <a:pt x="3024330" y="-32787"/>
                  <a:pt x="3143883" y="60765"/>
                  <a:pt x="3297176" y="0"/>
                </a:cubicBezTo>
                <a:cubicBezTo>
                  <a:pt x="3438655" y="-45679"/>
                  <a:pt x="3632662" y="22289"/>
                  <a:pt x="3892298" y="0"/>
                </a:cubicBezTo>
                <a:cubicBezTo>
                  <a:pt x="4203452" y="-52891"/>
                  <a:pt x="4352536" y="-10533"/>
                  <a:pt x="4564786" y="0"/>
                </a:cubicBezTo>
                <a:cubicBezTo>
                  <a:pt x="4772399" y="-946"/>
                  <a:pt x="4936339" y="49718"/>
                  <a:pt x="5237273" y="0"/>
                </a:cubicBezTo>
                <a:cubicBezTo>
                  <a:pt x="5404298" y="-10064"/>
                  <a:pt x="5574971" y="20804"/>
                  <a:pt x="5755029" y="0"/>
                </a:cubicBezTo>
                <a:cubicBezTo>
                  <a:pt x="5932583" y="-19049"/>
                  <a:pt x="5969185" y="19324"/>
                  <a:pt x="6118054" y="0"/>
                </a:cubicBezTo>
                <a:cubicBezTo>
                  <a:pt x="6225445" y="-42256"/>
                  <a:pt x="6424303" y="-18265"/>
                  <a:pt x="6635810" y="0"/>
                </a:cubicBezTo>
                <a:cubicBezTo>
                  <a:pt x="6823043" y="-7415"/>
                  <a:pt x="6917509" y="41009"/>
                  <a:pt x="7076200" y="0"/>
                </a:cubicBezTo>
                <a:cubicBezTo>
                  <a:pt x="7270753" y="-18561"/>
                  <a:pt x="7320896" y="29011"/>
                  <a:pt x="7516590" y="0"/>
                </a:cubicBezTo>
                <a:cubicBezTo>
                  <a:pt x="7597660" y="-6489"/>
                  <a:pt x="7711993" y="22062"/>
                  <a:pt x="7831529" y="0"/>
                </a:cubicBezTo>
                <a:cubicBezTo>
                  <a:pt x="7951065" y="-22062"/>
                  <a:pt x="8084514" y="19889"/>
                  <a:pt x="8159322" y="0"/>
                </a:cubicBezTo>
                <a:cubicBezTo>
                  <a:pt x="8347398" y="-46167"/>
                  <a:pt x="8523873" y="184044"/>
                  <a:pt x="8582059" y="298879"/>
                </a:cubicBezTo>
                <a:cubicBezTo>
                  <a:pt x="8587050" y="437811"/>
                  <a:pt x="8506860" y="506986"/>
                  <a:pt x="8582059" y="685418"/>
                </a:cubicBezTo>
                <a:cubicBezTo>
                  <a:pt x="8656176" y="862837"/>
                  <a:pt x="8578625" y="929416"/>
                  <a:pt x="8582059" y="1060002"/>
                </a:cubicBezTo>
                <a:cubicBezTo>
                  <a:pt x="8565363" y="1171742"/>
                  <a:pt x="8550897" y="1333221"/>
                  <a:pt x="8582059" y="1494360"/>
                </a:cubicBezTo>
                <a:cubicBezTo>
                  <a:pt x="8604126" y="1612242"/>
                  <a:pt x="8463988" y="1816544"/>
                  <a:pt x="8159322" y="1793240"/>
                </a:cubicBezTo>
                <a:cubicBezTo>
                  <a:pt x="7943037" y="1768587"/>
                  <a:pt x="7741254" y="1804433"/>
                  <a:pt x="7641566" y="1793240"/>
                </a:cubicBezTo>
                <a:cubicBezTo>
                  <a:pt x="7509189" y="1801039"/>
                  <a:pt x="7270499" y="1843988"/>
                  <a:pt x="7046444" y="1793240"/>
                </a:cubicBezTo>
                <a:cubicBezTo>
                  <a:pt x="6812520" y="1838834"/>
                  <a:pt x="6612062" y="1730230"/>
                  <a:pt x="6373956" y="1793240"/>
                </a:cubicBezTo>
                <a:cubicBezTo>
                  <a:pt x="6110948" y="1871931"/>
                  <a:pt x="5981300" y="1775548"/>
                  <a:pt x="5701468" y="1793240"/>
                </a:cubicBezTo>
                <a:cubicBezTo>
                  <a:pt x="5402096" y="1845252"/>
                  <a:pt x="5348902" y="1794131"/>
                  <a:pt x="5183712" y="1793240"/>
                </a:cubicBezTo>
                <a:cubicBezTo>
                  <a:pt x="5020492" y="1816858"/>
                  <a:pt x="4699545" y="1764576"/>
                  <a:pt x="4511225" y="1793240"/>
                </a:cubicBezTo>
                <a:cubicBezTo>
                  <a:pt x="4285041" y="1804877"/>
                  <a:pt x="4091743" y="1815604"/>
                  <a:pt x="3838737" y="1793240"/>
                </a:cubicBezTo>
                <a:cubicBezTo>
                  <a:pt x="3616017" y="1821696"/>
                  <a:pt x="3487032" y="1814418"/>
                  <a:pt x="3398347" y="1793240"/>
                </a:cubicBezTo>
                <a:cubicBezTo>
                  <a:pt x="3282330" y="1825785"/>
                  <a:pt x="3174612" y="1778346"/>
                  <a:pt x="3035322" y="1793240"/>
                </a:cubicBezTo>
                <a:cubicBezTo>
                  <a:pt x="2873865" y="1825503"/>
                  <a:pt x="2765606" y="1779562"/>
                  <a:pt x="2672298" y="1793240"/>
                </a:cubicBezTo>
                <a:cubicBezTo>
                  <a:pt x="2595786" y="1758563"/>
                  <a:pt x="2221314" y="1818108"/>
                  <a:pt x="1922444" y="1793240"/>
                </a:cubicBezTo>
                <a:cubicBezTo>
                  <a:pt x="1604622" y="1794223"/>
                  <a:pt x="1616673" y="1766458"/>
                  <a:pt x="1404688" y="1793240"/>
                </a:cubicBezTo>
                <a:cubicBezTo>
                  <a:pt x="1195998" y="1801969"/>
                  <a:pt x="1176000" y="1774092"/>
                  <a:pt x="1041664" y="1793240"/>
                </a:cubicBezTo>
                <a:cubicBezTo>
                  <a:pt x="884086" y="1846063"/>
                  <a:pt x="508063" y="1760464"/>
                  <a:pt x="422737" y="1793240"/>
                </a:cubicBezTo>
                <a:cubicBezTo>
                  <a:pt x="142279" y="1750624"/>
                  <a:pt x="23886" y="1720590"/>
                  <a:pt x="0" y="1494360"/>
                </a:cubicBezTo>
                <a:cubicBezTo>
                  <a:pt x="-39250" y="1326961"/>
                  <a:pt x="-2854" y="1204541"/>
                  <a:pt x="0" y="1083911"/>
                </a:cubicBezTo>
                <a:cubicBezTo>
                  <a:pt x="-10912" y="952223"/>
                  <a:pt x="26635" y="810862"/>
                  <a:pt x="0" y="685418"/>
                </a:cubicBezTo>
                <a:cubicBezTo>
                  <a:pt x="-23101" y="537802"/>
                  <a:pt x="51825" y="431370"/>
                  <a:pt x="0" y="298879"/>
                </a:cubicBezTo>
                <a:close/>
              </a:path>
              <a:path w="8582059" h="1793240" fill="none" stroke="0" extrusionOk="0">
                <a:moveTo>
                  <a:pt x="0" y="298879"/>
                </a:moveTo>
                <a:cubicBezTo>
                  <a:pt x="-22008" y="149123"/>
                  <a:pt x="158011" y="58254"/>
                  <a:pt x="422737" y="0"/>
                </a:cubicBezTo>
                <a:cubicBezTo>
                  <a:pt x="570074" y="30419"/>
                  <a:pt x="762052" y="15132"/>
                  <a:pt x="863127" y="0"/>
                </a:cubicBezTo>
                <a:cubicBezTo>
                  <a:pt x="1000382" y="-7095"/>
                  <a:pt x="1321282" y="24019"/>
                  <a:pt x="1458249" y="0"/>
                </a:cubicBezTo>
                <a:cubicBezTo>
                  <a:pt x="1658417" y="-80690"/>
                  <a:pt x="1772620" y="15199"/>
                  <a:pt x="1898639" y="0"/>
                </a:cubicBezTo>
                <a:cubicBezTo>
                  <a:pt x="2043237" y="-6871"/>
                  <a:pt x="2081356" y="-2994"/>
                  <a:pt x="2261664" y="0"/>
                </a:cubicBezTo>
                <a:cubicBezTo>
                  <a:pt x="2417797" y="-4574"/>
                  <a:pt x="2542167" y="16198"/>
                  <a:pt x="2779420" y="0"/>
                </a:cubicBezTo>
                <a:cubicBezTo>
                  <a:pt x="3042303" y="-55459"/>
                  <a:pt x="3137610" y="20272"/>
                  <a:pt x="3297176" y="0"/>
                </a:cubicBezTo>
                <a:cubicBezTo>
                  <a:pt x="3463786" y="25980"/>
                  <a:pt x="3612455" y="36098"/>
                  <a:pt x="3892298" y="0"/>
                </a:cubicBezTo>
                <a:cubicBezTo>
                  <a:pt x="4136628" y="-20035"/>
                  <a:pt x="4390662" y="17260"/>
                  <a:pt x="4564786" y="0"/>
                </a:cubicBezTo>
                <a:cubicBezTo>
                  <a:pt x="4835656" y="-61738"/>
                  <a:pt x="4995477" y="54969"/>
                  <a:pt x="5237273" y="0"/>
                </a:cubicBezTo>
                <a:cubicBezTo>
                  <a:pt x="5439751" y="-23504"/>
                  <a:pt x="5605559" y="8555"/>
                  <a:pt x="5755029" y="0"/>
                </a:cubicBezTo>
                <a:cubicBezTo>
                  <a:pt x="5929847" y="-682"/>
                  <a:pt x="5958758" y="8123"/>
                  <a:pt x="6118054" y="0"/>
                </a:cubicBezTo>
                <a:cubicBezTo>
                  <a:pt x="6244283" y="-5234"/>
                  <a:pt x="6413087" y="-1401"/>
                  <a:pt x="6635810" y="0"/>
                </a:cubicBezTo>
                <a:cubicBezTo>
                  <a:pt x="6823450" y="-1986"/>
                  <a:pt x="6903112" y="33531"/>
                  <a:pt x="7076200" y="0"/>
                </a:cubicBezTo>
                <a:cubicBezTo>
                  <a:pt x="7254054" y="-21690"/>
                  <a:pt x="7297324" y="22610"/>
                  <a:pt x="7516590" y="0"/>
                </a:cubicBezTo>
                <a:cubicBezTo>
                  <a:pt x="7722391" y="22014"/>
                  <a:pt x="7960316" y="34612"/>
                  <a:pt x="8159322" y="0"/>
                </a:cubicBezTo>
                <a:cubicBezTo>
                  <a:pt x="8337434" y="-25179"/>
                  <a:pt x="8542419" y="162355"/>
                  <a:pt x="8582059" y="298879"/>
                </a:cubicBezTo>
                <a:cubicBezTo>
                  <a:pt x="8603450" y="436399"/>
                  <a:pt x="8526510" y="512935"/>
                  <a:pt x="8582059" y="685418"/>
                </a:cubicBezTo>
                <a:cubicBezTo>
                  <a:pt x="8651340" y="887118"/>
                  <a:pt x="8579920" y="915565"/>
                  <a:pt x="8582059" y="1060002"/>
                </a:cubicBezTo>
                <a:cubicBezTo>
                  <a:pt x="8575974" y="1199437"/>
                  <a:pt x="8576692" y="1382055"/>
                  <a:pt x="8582059" y="1494360"/>
                </a:cubicBezTo>
                <a:cubicBezTo>
                  <a:pt x="8582055" y="1632302"/>
                  <a:pt x="8394401" y="1815437"/>
                  <a:pt x="8159322" y="1793240"/>
                </a:cubicBezTo>
                <a:cubicBezTo>
                  <a:pt x="7937667" y="1762259"/>
                  <a:pt x="7765393" y="1788180"/>
                  <a:pt x="7641566" y="1793240"/>
                </a:cubicBezTo>
                <a:cubicBezTo>
                  <a:pt x="7493903" y="1812214"/>
                  <a:pt x="7257563" y="1780723"/>
                  <a:pt x="7046444" y="1793240"/>
                </a:cubicBezTo>
                <a:cubicBezTo>
                  <a:pt x="6855584" y="1825903"/>
                  <a:pt x="6527568" y="1774878"/>
                  <a:pt x="6373956" y="1793240"/>
                </a:cubicBezTo>
                <a:cubicBezTo>
                  <a:pt x="6111411" y="1818496"/>
                  <a:pt x="6014770" y="1742638"/>
                  <a:pt x="5701468" y="1793240"/>
                </a:cubicBezTo>
                <a:cubicBezTo>
                  <a:pt x="5372786" y="1827942"/>
                  <a:pt x="5311376" y="1774605"/>
                  <a:pt x="5183712" y="1793240"/>
                </a:cubicBezTo>
                <a:cubicBezTo>
                  <a:pt x="5085849" y="1844045"/>
                  <a:pt x="4709487" y="1844802"/>
                  <a:pt x="4511225" y="1793240"/>
                </a:cubicBezTo>
                <a:cubicBezTo>
                  <a:pt x="4287492" y="1812030"/>
                  <a:pt x="4072518" y="1816979"/>
                  <a:pt x="3838737" y="1793240"/>
                </a:cubicBezTo>
                <a:cubicBezTo>
                  <a:pt x="3591838" y="1812810"/>
                  <a:pt x="3481806" y="1780623"/>
                  <a:pt x="3398347" y="1793240"/>
                </a:cubicBezTo>
                <a:cubicBezTo>
                  <a:pt x="3305118" y="1861903"/>
                  <a:pt x="3225885" y="1770338"/>
                  <a:pt x="3035322" y="1793240"/>
                </a:cubicBezTo>
                <a:cubicBezTo>
                  <a:pt x="2847857" y="1832032"/>
                  <a:pt x="2760194" y="1770382"/>
                  <a:pt x="2672298" y="1793240"/>
                </a:cubicBezTo>
                <a:cubicBezTo>
                  <a:pt x="2594523" y="1725826"/>
                  <a:pt x="2225549" y="1746147"/>
                  <a:pt x="1922444" y="1793240"/>
                </a:cubicBezTo>
                <a:cubicBezTo>
                  <a:pt x="1618356" y="1793757"/>
                  <a:pt x="1606106" y="1765493"/>
                  <a:pt x="1404688" y="1793240"/>
                </a:cubicBezTo>
                <a:cubicBezTo>
                  <a:pt x="1196455" y="1810293"/>
                  <a:pt x="1173470" y="1783062"/>
                  <a:pt x="1041664" y="1793240"/>
                </a:cubicBezTo>
                <a:cubicBezTo>
                  <a:pt x="906975" y="1886593"/>
                  <a:pt x="558847" y="1736744"/>
                  <a:pt x="422737" y="1793240"/>
                </a:cubicBezTo>
                <a:cubicBezTo>
                  <a:pt x="140773" y="1819338"/>
                  <a:pt x="13245" y="1747676"/>
                  <a:pt x="0" y="1494360"/>
                </a:cubicBezTo>
                <a:cubicBezTo>
                  <a:pt x="-7688" y="1330215"/>
                  <a:pt x="39338" y="1202971"/>
                  <a:pt x="0" y="1083911"/>
                </a:cubicBezTo>
                <a:cubicBezTo>
                  <a:pt x="-61350" y="967596"/>
                  <a:pt x="73118" y="805261"/>
                  <a:pt x="0" y="685418"/>
                </a:cubicBezTo>
                <a:cubicBezTo>
                  <a:pt x="9938" y="575266"/>
                  <a:pt x="105997" y="408161"/>
                  <a:pt x="0" y="298879"/>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98879 h 1793240"/>
                      <a:gd name="connsiteX1" fmla="*/ 422737 w 8582059"/>
                      <a:gd name="connsiteY1" fmla="*/ 0 h 1793240"/>
                      <a:gd name="connsiteX2" fmla="*/ 863127 w 8582059"/>
                      <a:gd name="connsiteY2" fmla="*/ 0 h 1793240"/>
                      <a:gd name="connsiteX3" fmla="*/ 1458249 w 8582059"/>
                      <a:gd name="connsiteY3" fmla="*/ 0 h 1793240"/>
                      <a:gd name="connsiteX4" fmla="*/ 1898639 w 8582059"/>
                      <a:gd name="connsiteY4" fmla="*/ 0 h 1793240"/>
                      <a:gd name="connsiteX5" fmla="*/ 2261664 w 8582059"/>
                      <a:gd name="connsiteY5" fmla="*/ 0 h 1793240"/>
                      <a:gd name="connsiteX6" fmla="*/ 2779420 w 8582059"/>
                      <a:gd name="connsiteY6" fmla="*/ 0 h 1793240"/>
                      <a:gd name="connsiteX7" fmla="*/ 3297176 w 8582059"/>
                      <a:gd name="connsiteY7" fmla="*/ 0 h 1793240"/>
                      <a:gd name="connsiteX8" fmla="*/ 3892298 w 8582059"/>
                      <a:gd name="connsiteY8" fmla="*/ 0 h 1793240"/>
                      <a:gd name="connsiteX9" fmla="*/ 4564786 w 8582059"/>
                      <a:gd name="connsiteY9" fmla="*/ 0 h 1793240"/>
                      <a:gd name="connsiteX10" fmla="*/ 5237273 w 8582059"/>
                      <a:gd name="connsiteY10" fmla="*/ 0 h 1793240"/>
                      <a:gd name="connsiteX11" fmla="*/ 5755029 w 8582059"/>
                      <a:gd name="connsiteY11" fmla="*/ 0 h 1793240"/>
                      <a:gd name="connsiteX12" fmla="*/ 6118054 w 8582059"/>
                      <a:gd name="connsiteY12" fmla="*/ 0 h 1793240"/>
                      <a:gd name="connsiteX13" fmla="*/ 6635810 w 8582059"/>
                      <a:gd name="connsiteY13" fmla="*/ 0 h 1793240"/>
                      <a:gd name="connsiteX14" fmla="*/ 7076200 w 8582059"/>
                      <a:gd name="connsiteY14" fmla="*/ 0 h 1793240"/>
                      <a:gd name="connsiteX15" fmla="*/ 7516590 w 8582059"/>
                      <a:gd name="connsiteY15" fmla="*/ 0 h 1793240"/>
                      <a:gd name="connsiteX16" fmla="*/ 8159322 w 8582059"/>
                      <a:gd name="connsiteY16" fmla="*/ 0 h 1793240"/>
                      <a:gd name="connsiteX17" fmla="*/ 8582059 w 8582059"/>
                      <a:gd name="connsiteY17" fmla="*/ 298879 h 1793240"/>
                      <a:gd name="connsiteX18" fmla="*/ 8582059 w 8582059"/>
                      <a:gd name="connsiteY18" fmla="*/ 685418 h 1793240"/>
                      <a:gd name="connsiteX19" fmla="*/ 8582059 w 8582059"/>
                      <a:gd name="connsiteY19" fmla="*/ 1060002 h 1793240"/>
                      <a:gd name="connsiteX20" fmla="*/ 8582059 w 8582059"/>
                      <a:gd name="connsiteY20" fmla="*/ 1494360 h 1793240"/>
                      <a:gd name="connsiteX21" fmla="*/ 8159322 w 8582059"/>
                      <a:gd name="connsiteY21" fmla="*/ 1793240 h 1793240"/>
                      <a:gd name="connsiteX22" fmla="*/ 7641566 w 8582059"/>
                      <a:gd name="connsiteY22" fmla="*/ 1793240 h 1793240"/>
                      <a:gd name="connsiteX23" fmla="*/ 7046444 w 8582059"/>
                      <a:gd name="connsiteY23" fmla="*/ 1793240 h 1793240"/>
                      <a:gd name="connsiteX24" fmla="*/ 6373956 w 8582059"/>
                      <a:gd name="connsiteY24" fmla="*/ 1793240 h 1793240"/>
                      <a:gd name="connsiteX25" fmla="*/ 5701468 w 8582059"/>
                      <a:gd name="connsiteY25" fmla="*/ 1793240 h 1793240"/>
                      <a:gd name="connsiteX26" fmla="*/ 5183712 w 8582059"/>
                      <a:gd name="connsiteY26" fmla="*/ 1793240 h 1793240"/>
                      <a:gd name="connsiteX27" fmla="*/ 4511225 w 8582059"/>
                      <a:gd name="connsiteY27" fmla="*/ 1793240 h 1793240"/>
                      <a:gd name="connsiteX28" fmla="*/ 3838737 w 8582059"/>
                      <a:gd name="connsiteY28" fmla="*/ 1793240 h 1793240"/>
                      <a:gd name="connsiteX29" fmla="*/ 3398347 w 8582059"/>
                      <a:gd name="connsiteY29" fmla="*/ 1793240 h 1793240"/>
                      <a:gd name="connsiteX30" fmla="*/ 3035322 w 8582059"/>
                      <a:gd name="connsiteY30" fmla="*/ 1793240 h 1793240"/>
                      <a:gd name="connsiteX31" fmla="*/ 2672298 w 8582059"/>
                      <a:gd name="connsiteY31" fmla="*/ 1793240 h 1793240"/>
                      <a:gd name="connsiteX32" fmla="*/ 1922444 w 8582059"/>
                      <a:gd name="connsiteY32" fmla="*/ 1793240 h 1793240"/>
                      <a:gd name="connsiteX33" fmla="*/ 1404688 w 8582059"/>
                      <a:gd name="connsiteY33" fmla="*/ 1793240 h 1793240"/>
                      <a:gd name="connsiteX34" fmla="*/ 1041664 w 8582059"/>
                      <a:gd name="connsiteY34" fmla="*/ 1793240 h 1793240"/>
                      <a:gd name="connsiteX35" fmla="*/ 422737 w 8582059"/>
                      <a:gd name="connsiteY35" fmla="*/ 1793240 h 1793240"/>
                      <a:gd name="connsiteX36" fmla="*/ 0 w 8582059"/>
                      <a:gd name="connsiteY36" fmla="*/ 1494360 h 1793240"/>
                      <a:gd name="connsiteX37" fmla="*/ 0 w 8582059"/>
                      <a:gd name="connsiteY37" fmla="*/ 1083911 h 1793240"/>
                      <a:gd name="connsiteX38" fmla="*/ 0 w 8582059"/>
                      <a:gd name="connsiteY38" fmla="*/ 685418 h 1793240"/>
                      <a:gd name="connsiteX39" fmla="*/ 0 w 8582059"/>
                      <a:gd name="connsiteY39" fmla="*/ 298879 h 1793240"/>
                      <a:gd name="connsiteX0" fmla="*/ 0 w 8582059"/>
                      <a:gd name="connsiteY0" fmla="*/ 298879 h 1793240"/>
                      <a:gd name="connsiteX1" fmla="*/ 422737 w 8582059"/>
                      <a:gd name="connsiteY1" fmla="*/ 0 h 1793240"/>
                      <a:gd name="connsiteX2" fmla="*/ 1172591 w 8582059"/>
                      <a:gd name="connsiteY2" fmla="*/ 0 h 1793240"/>
                      <a:gd name="connsiteX3" fmla="*/ 1535615 w 8582059"/>
                      <a:gd name="connsiteY3" fmla="*/ 0 h 1793240"/>
                      <a:gd name="connsiteX4" fmla="*/ 2130737 w 8582059"/>
                      <a:gd name="connsiteY4" fmla="*/ 0 h 1793240"/>
                      <a:gd name="connsiteX5" fmla="*/ 2648493 w 8582059"/>
                      <a:gd name="connsiteY5" fmla="*/ 0 h 1793240"/>
                      <a:gd name="connsiteX6" fmla="*/ 3320981 w 8582059"/>
                      <a:gd name="connsiteY6" fmla="*/ 0 h 1793240"/>
                      <a:gd name="connsiteX7" fmla="*/ 3684005 w 8582059"/>
                      <a:gd name="connsiteY7" fmla="*/ 0 h 1793240"/>
                      <a:gd name="connsiteX8" fmla="*/ 4356493 w 8582059"/>
                      <a:gd name="connsiteY8" fmla="*/ 0 h 1793240"/>
                      <a:gd name="connsiteX9" fmla="*/ 4719517 w 8582059"/>
                      <a:gd name="connsiteY9" fmla="*/ 0 h 1793240"/>
                      <a:gd name="connsiteX10" fmla="*/ 5159908 w 8582059"/>
                      <a:gd name="connsiteY10" fmla="*/ 0 h 1793240"/>
                      <a:gd name="connsiteX11" fmla="*/ 5755029 w 8582059"/>
                      <a:gd name="connsiteY11" fmla="*/ 0 h 1793240"/>
                      <a:gd name="connsiteX12" fmla="*/ 6195420 w 8582059"/>
                      <a:gd name="connsiteY12" fmla="*/ 0 h 1793240"/>
                      <a:gd name="connsiteX13" fmla="*/ 6945273 w 8582059"/>
                      <a:gd name="connsiteY13" fmla="*/ 0 h 1793240"/>
                      <a:gd name="connsiteX14" fmla="*/ 7463029 w 8582059"/>
                      <a:gd name="connsiteY14" fmla="*/ 0 h 1793240"/>
                      <a:gd name="connsiteX15" fmla="*/ 8159322 w 8582059"/>
                      <a:gd name="connsiteY15" fmla="*/ 0 h 1793240"/>
                      <a:gd name="connsiteX16" fmla="*/ 8582059 w 8582059"/>
                      <a:gd name="connsiteY16" fmla="*/ 298879 h 1793240"/>
                      <a:gd name="connsiteX17" fmla="*/ 8582059 w 8582059"/>
                      <a:gd name="connsiteY17" fmla="*/ 709328 h 1793240"/>
                      <a:gd name="connsiteX18" fmla="*/ 8582059 w 8582059"/>
                      <a:gd name="connsiteY18" fmla="*/ 1083911 h 1793240"/>
                      <a:gd name="connsiteX19" fmla="*/ 8582059 w 8582059"/>
                      <a:gd name="connsiteY19" fmla="*/ 1494360 h 1793240"/>
                      <a:gd name="connsiteX20" fmla="*/ 8159322 w 8582059"/>
                      <a:gd name="connsiteY20" fmla="*/ 1793240 h 1793240"/>
                      <a:gd name="connsiteX21" fmla="*/ 7796298 w 8582059"/>
                      <a:gd name="connsiteY21" fmla="*/ 1793240 h 1793240"/>
                      <a:gd name="connsiteX22" fmla="*/ 7123810 w 8582059"/>
                      <a:gd name="connsiteY22" fmla="*/ 1793240 h 1793240"/>
                      <a:gd name="connsiteX23" fmla="*/ 6683420 w 8582059"/>
                      <a:gd name="connsiteY23" fmla="*/ 1793240 h 1793240"/>
                      <a:gd name="connsiteX24" fmla="*/ 6010932 w 8582059"/>
                      <a:gd name="connsiteY24" fmla="*/ 1793240 h 1793240"/>
                      <a:gd name="connsiteX25" fmla="*/ 5493176 w 8582059"/>
                      <a:gd name="connsiteY25" fmla="*/ 1793240 h 1793240"/>
                      <a:gd name="connsiteX26" fmla="*/ 5130151 w 8582059"/>
                      <a:gd name="connsiteY26" fmla="*/ 1793240 h 1793240"/>
                      <a:gd name="connsiteX27" fmla="*/ 4380298 w 8582059"/>
                      <a:gd name="connsiteY27" fmla="*/ 1793240 h 1793240"/>
                      <a:gd name="connsiteX28" fmla="*/ 3630444 w 8582059"/>
                      <a:gd name="connsiteY28" fmla="*/ 1793240 h 1793240"/>
                      <a:gd name="connsiteX29" fmla="*/ 3035322 w 8582059"/>
                      <a:gd name="connsiteY29" fmla="*/ 1793240 h 1793240"/>
                      <a:gd name="connsiteX30" fmla="*/ 2594932 w 8582059"/>
                      <a:gd name="connsiteY30" fmla="*/ 1793240 h 1793240"/>
                      <a:gd name="connsiteX31" fmla="*/ 1922444 w 8582059"/>
                      <a:gd name="connsiteY31" fmla="*/ 1793240 h 1793240"/>
                      <a:gd name="connsiteX32" fmla="*/ 1249956 w 8582059"/>
                      <a:gd name="connsiteY32" fmla="*/ 1793240 h 1793240"/>
                      <a:gd name="connsiteX33" fmla="*/ 422737 w 8582059"/>
                      <a:gd name="connsiteY33" fmla="*/ 1793240 h 1793240"/>
                      <a:gd name="connsiteX34" fmla="*/ 0 w 8582059"/>
                      <a:gd name="connsiteY34" fmla="*/ 1494360 h 1793240"/>
                      <a:gd name="connsiteX35" fmla="*/ 0 w 8582059"/>
                      <a:gd name="connsiteY35" fmla="*/ 1107821 h 1793240"/>
                      <a:gd name="connsiteX36" fmla="*/ 0 w 8582059"/>
                      <a:gd name="connsiteY36" fmla="*/ 697373 h 1793240"/>
                      <a:gd name="connsiteX37" fmla="*/ 0 w 8582059"/>
                      <a:gd name="connsiteY37" fmla="*/ 298879 h 17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2059" h="1793240" fill="none" extrusionOk="0">
                        <a:moveTo>
                          <a:pt x="0" y="298879"/>
                        </a:moveTo>
                        <a:cubicBezTo>
                          <a:pt x="-42869" y="140925"/>
                          <a:pt x="165038" y="35158"/>
                          <a:pt x="422737" y="0"/>
                        </a:cubicBezTo>
                        <a:cubicBezTo>
                          <a:pt x="586032" y="-2443"/>
                          <a:pt x="725190" y="17674"/>
                          <a:pt x="863127" y="0"/>
                        </a:cubicBezTo>
                        <a:cubicBezTo>
                          <a:pt x="993759" y="-9577"/>
                          <a:pt x="1297077" y="16124"/>
                          <a:pt x="1458249" y="0"/>
                        </a:cubicBezTo>
                        <a:cubicBezTo>
                          <a:pt x="1664557" y="-63676"/>
                          <a:pt x="1758512" y="7501"/>
                          <a:pt x="1898639" y="0"/>
                        </a:cubicBezTo>
                        <a:cubicBezTo>
                          <a:pt x="2033603" y="-7489"/>
                          <a:pt x="2084321" y="1412"/>
                          <a:pt x="2261664" y="0"/>
                        </a:cubicBezTo>
                        <a:cubicBezTo>
                          <a:pt x="2414997" y="4644"/>
                          <a:pt x="2533688" y="19591"/>
                          <a:pt x="2779420" y="0"/>
                        </a:cubicBezTo>
                        <a:cubicBezTo>
                          <a:pt x="3033390" y="-19198"/>
                          <a:pt x="3161272" y="38243"/>
                          <a:pt x="3297176" y="0"/>
                        </a:cubicBezTo>
                        <a:cubicBezTo>
                          <a:pt x="3455964" y="5929"/>
                          <a:pt x="3629865" y="8803"/>
                          <a:pt x="3892298" y="0"/>
                        </a:cubicBezTo>
                        <a:cubicBezTo>
                          <a:pt x="4173757" y="-13217"/>
                          <a:pt x="4410385" y="48102"/>
                          <a:pt x="4564786" y="0"/>
                        </a:cubicBezTo>
                        <a:cubicBezTo>
                          <a:pt x="4784223" y="-82933"/>
                          <a:pt x="5006929" y="52561"/>
                          <a:pt x="5237273" y="0"/>
                        </a:cubicBezTo>
                        <a:cubicBezTo>
                          <a:pt x="5442452" y="-16369"/>
                          <a:pt x="5595093" y="17735"/>
                          <a:pt x="5755029" y="0"/>
                        </a:cubicBezTo>
                        <a:cubicBezTo>
                          <a:pt x="5927274" y="334"/>
                          <a:pt x="5965798" y="15538"/>
                          <a:pt x="6118054" y="0"/>
                        </a:cubicBezTo>
                        <a:cubicBezTo>
                          <a:pt x="6257095" y="-8664"/>
                          <a:pt x="6414772" y="1617"/>
                          <a:pt x="6635810" y="0"/>
                        </a:cubicBezTo>
                        <a:cubicBezTo>
                          <a:pt x="6833766" y="-10722"/>
                          <a:pt x="6883663" y="31828"/>
                          <a:pt x="7076200" y="0"/>
                        </a:cubicBezTo>
                        <a:cubicBezTo>
                          <a:pt x="7256901" y="-30056"/>
                          <a:pt x="7308249" y="14207"/>
                          <a:pt x="7516590" y="0"/>
                        </a:cubicBezTo>
                        <a:cubicBezTo>
                          <a:pt x="7726080" y="13471"/>
                          <a:pt x="7933047" y="48115"/>
                          <a:pt x="8159322" y="0"/>
                        </a:cubicBezTo>
                        <a:cubicBezTo>
                          <a:pt x="8308602" y="7128"/>
                          <a:pt x="8546461" y="158086"/>
                          <a:pt x="8582059" y="298879"/>
                        </a:cubicBezTo>
                        <a:cubicBezTo>
                          <a:pt x="8591654" y="420678"/>
                          <a:pt x="8528477" y="504342"/>
                          <a:pt x="8582059" y="685418"/>
                        </a:cubicBezTo>
                        <a:cubicBezTo>
                          <a:pt x="8644536" y="892564"/>
                          <a:pt x="8583363" y="906014"/>
                          <a:pt x="8582059" y="1060002"/>
                        </a:cubicBezTo>
                        <a:cubicBezTo>
                          <a:pt x="8578852" y="1198782"/>
                          <a:pt x="8572638" y="1391595"/>
                          <a:pt x="8582059" y="1494360"/>
                        </a:cubicBezTo>
                        <a:cubicBezTo>
                          <a:pt x="8617282" y="1640146"/>
                          <a:pt x="8389079" y="1817082"/>
                          <a:pt x="8159322" y="1793240"/>
                        </a:cubicBezTo>
                        <a:cubicBezTo>
                          <a:pt x="7937945" y="1779219"/>
                          <a:pt x="7785756" y="1791210"/>
                          <a:pt x="7641566" y="1793240"/>
                        </a:cubicBezTo>
                        <a:cubicBezTo>
                          <a:pt x="7470634" y="1779997"/>
                          <a:pt x="7252930" y="1773206"/>
                          <a:pt x="7046444" y="1793240"/>
                        </a:cubicBezTo>
                        <a:cubicBezTo>
                          <a:pt x="6848459" y="1789344"/>
                          <a:pt x="6533939" y="1768028"/>
                          <a:pt x="6373956" y="1793240"/>
                        </a:cubicBezTo>
                        <a:cubicBezTo>
                          <a:pt x="6126274" y="1801298"/>
                          <a:pt x="6032992" y="1728955"/>
                          <a:pt x="5701468" y="1793240"/>
                        </a:cubicBezTo>
                        <a:cubicBezTo>
                          <a:pt x="5365563" y="1824862"/>
                          <a:pt x="5327535" y="1762266"/>
                          <a:pt x="5183712" y="1793240"/>
                        </a:cubicBezTo>
                        <a:cubicBezTo>
                          <a:pt x="5054852" y="1815759"/>
                          <a:pt x="4761876" y="1795566"/>
                          <a:pt x="4511225" y="1793240"/>
                        </a:cubicBezTo>
                        <a:cubicBezTo>
                          <a:pt x="4269183" y="1780185"/>
                          <a:pt x="4041737" y="1773875"/>
                          <a:pt x="3838737" y="1793240"/>
                        </a:cubicBezTo>
                        <a:cubicBezTo>
                          <a:pt x="3602564" y="1833804"/>
                          <a:pt x="3491722" y="1767075"/>
                          <a:pt x="3398347" y="1793240"/>
                        </a:cubicBezTo>
                        <a:cubicBezTo>
                          <a:pt x="3315276" y="1827789"/>
                          <a:pt x="3228737" y="1745237"/>
                          <a:pt x="3035322" y="1793240"/>
                        </a:cubicBezTo>
                        <a:cubicBezTo>
                          <a:pt x="2852060" y="1811346"/>
                          <a:pt x="2763113" y="1770038"/>
                          <a:pt x="2672298" y="1793240"/>
                        </a:cubicBezTo>
                        <a:cubicBezTo>
                          <a:pt x="2586642" y="1757583"/>
                          <a:pt x="2198042" y="1778334"/>
                          <a:pt x="1922444" y="1793240"/>
                        </a:cubicBezTo>
                        <a:cubicBezTo>
                          <a:pt x="1615181" y="1796358"/>
                          <a:pt x="1612268" y="1763305"/>
                          <a:pt x="1404688" y="1793240"/>
                        </a:cubicBezTo>
                        <a:cubicBezTo>
                          <a:pt x="1193800" y="1823091"/>
                          <a:pt x="1175364" y="1777108"/>
                          <a:pt x="1041664" y="1793240"/>
                        </a:cubicBezTo>
                        <a:cubicBezTo>
                          <a:pt x="931067" y="1847665"/>
                          <a:pt x="570799" y="1717819"/>
                          <a:pt x="422737" y="1793240"/>
                        </a:cubicBezTo>
                        <a:cubicBezTo>
                          <a:pt x="137564" y="1825959"/>
                          <a:pt x="-15090" y="1741844"/>
                          <a:pt x="0" y="1494360"/>
                        </a:cubicBezTo>
                        <a:cubicBezTo>
                          <a:pt x="-8111" y="1309377"/>
                          <a:pt x="18268" y="1196538"/>
                          <a:pt x="0" y="1083911"/>
                        </a:cubicBezTo>
                        <a:cubicBezTo>
                          <a:pt x="-36289" y="957097"/>
                          <a:pt x="39864" y="831155"/>
                          <a:pt x="0" y="685418"/>
                        </a:cubicBezTo>
                        <a:cubicBezTo>
                          <a:pt x="14916" y="560474"/>
                          <a:pt x="83146" y="409557"/>
                          <a:pt x="0" y="298879"/>
                        </a:cubicBezTo>
                        <a:close/>
                      </a:path>
                      <a:path w="8582059" h="1793240" stroke="0" extrusionOk="0">
                        <a:moveTo>
                          <a:pt x="0" y="298879"/>
                        </a:moveTo>
                        <a:cubicBezTo>
                          <a:pt x="47262" y="179502"/>
                          <a:pt x="199717" y="32696"/>
                          <a:pt x="422737" y="0"/>
                        </a:cubicBezTo>
                        <a:cubicBezTo>
                          <a:pt x="644721" y="23422"/>
                          <a:pt x="896778" y="21072"/>
                          <a:pt x="1172591" y="0"/>
                        </a:cubicBezTo>
                        <a:cubicBezTo>
                          <a:pt x="1473939" y="-56662"/>
                          <a:pt x="1363710" y="-14969"/>
                          <a:pt x="1535615" y="0"/>
                        </a:cubicBezTo>
                        <a:cubicBezTo>
                          <a:pt x="1705344" y="-20323"/>
                          <a:pt x="1877324" y="-4272"/>
                          <a:pt x="2130737" y="0"/>
                        </a:cubicBezTo>
                        <a:cubicBezTo>
                          <a:pt x="2385794" y="-34109"/>
                          <a:pt x="2536733" y="28767"/>
                          <a:pt x="2648493" y="0"/>
                        </a:cubicBezTo>
                        <a:cubicBezTo>
                          <a:pt x="2743130" y="-41422"/>
                          <a:pt x="3151141" y="65914"/>
                          <a:pt x="3320981" y="0"/>
                        </a:cubicBezTo>
                        <a:cubicBezTo>
                          <a:pt x="3503676" y="-40158"/>
                          <a:pt x="3582119" y="6171"/>
                          <a:pt x="3684005" y="0"/>
                        </a:cubicBezTo>
                        <a:cubicBezTo>
                          <a:pt x="3775233" y="-3498"/>
                          <a:pt x="4037257" y="68690"/>
                          <a:pt x="4356493" y="0"/>
                        </a:cubicBezTo>
                        <a:cubicBezTo>
                          <a:pt x="4691272" y="-41701"/>
                          <a:pt x="4592012" y="-1466"/>
                          <a:pt x="4719517" y="0"/>
                        </a:cubicBezTo>
                        <a:cubicBezTo>
                          <a:pt x="4821738" y="-5848"/>
                          <a:pt x="4912909" y="37646"/>
                          <a:pt x="5159908" y="0"/>
                        </a:cubicBezTo>
                        <a:cubicBezTo>
                          <a:pt x="5401749" y="-41524"/>
                          <a:pt x="5489940" y="2552"/>
                          <a:pt x="5755029" y="0"/>
                        </a:cubicBezTo>
                        <a:cubicBezTo>
                          <a:pt x="5971704" y="-27498"/>
                          <a:pt x="6027656" y="33964"/>
                          <a:pt x="6195420" y="0"/>
                        </a:cubicBezTo>
                        <a:cubicBezTo>
                          <a:pt x="6330722" y="-24157"/>
                          <a:pt x="6548982" y="38487"/>
                          <a:pt x="6945273" y="0"/>
                        </a:cubicBezTo>
                        <a:cubicBezTo>
                          <a:pt x="7311710" y="-27538"/>
                          <a:pt x="7342341" y="-8589"/>
                          <a:pt x="7463029" y="0"/>
                        </a:cubicBezTo>
                        <a:cubicBezTo>
                          <a:pt x="7560981" y="-21897"/>
                          <a:pt x="7853319" y="41830"/>
                          <a:pt x="8159322" y="0"/>
                        </a:cubicBezTo>
                        <a:cubicBezTo>
                          <a:pt x="8282146" y="579"/>
                          <a:pt x="8519698" y="86949"/>
                          <a:pt x="8582059" y="298879"/>
                        </a:cubicBezTo>
                        <a:cubicBezTo>
                          <a:pt x="8609610" y="479552"/>
                          <a:pt x="8544443" y="516317"/>
                          <a:pt x="8582059" y="709328"/>
                        </a:cubicBezTo>
                        <a:cubicBezTo>
                          <a:pt x="8609451" y="897535"/>
                          <a:pt x="8582229" y="941509"/>
                          <a:pt x="8582059" y="1083911"/>
                        </a:cubicBezTo>
                        <a:cubicBezTo>
                          <a:pt x="8579399" y="1224522"/>
                          <a:pt x="8554591" y="1299603"/>
                          <a:pt x="8582059" y="1494360"/>
                        </a:cubicBezTo>
                        <a:cubicBezTo>
                          <a:pt x="8620498" y="1714074"/>
                          <a:pt x="8424754" y="1809701"/>
                          <a:pt x="8159322" y="1793240"/>
                        </a:cubicBezTo>
                        <a:cubicBezTo>
                          <a:pt x="8069669" y="1776215"/>
                          <a:pt x="7942035" y="1785490"/>
                          <a:pt x="7796298" y="1793240"/>
                        </a:cubicBezTo>
                        <a:cubicBezTo>
                          <a:pt x="7616306" y="1781657"/>
                          <a:pt x="7387912" y="1806295"/>
                          <a:pt x="7123810" y="1793240"/>
                        </a:cubicBezTo>
                        <a:cubicBezTo>
                          <a:pt x="6881030" y="1804051"/>
                          <a:pt x="6803090" y="1768816"/>
                          <a:pt x="6683420" y="1793240"/>
                        </a:cubicBezTo>
                        <a:cubicBezTo>
                          <a:pt x="6547323" y="1794829"/>
                          <a:pt x="6266048" y="1776002"/>
                          <a:pt x="6010932" y="1793240"/>
                        </a:cubicBezTo>
                        <a:cubicBezTo>
                          <a:pt x="5755086" y="1797359"/>
                          <a:pt x="5739882" y="1758871"/>
                          <a:pt x="5493176" y="1793240"/>
                        </a:cubicBezTo>
                        <a:cubicBezTo>
                          <a:pt x="5246863" y="1837536"/>
                          <a:pt x="5298963" y="1763351"/>
                          <a:pt x="5130151" y="1793240"/>
                        </a:cubicBezTo>
                        <a:cubicBezTo>
                          <a:pt x="4958255" y="1786718"/>
                          <a:pt x="4546297" y="1780684"/>
                          <a:pt x="4380298" y="1793240"/>
                        </a:cubicBezTo>
                        <a:cubicBezTo>
                          <a:pt x="4191855" y="1832409"/>
                          <a:pt x="3973107" y="1733843"/>
                          <a:pt x="3630444" y="1793240"/>
                        </a:cubicBezTo>
                        <a:cubicBezTo>
                          <a:pt x="3295146" y="1816489"/>
                          <a:pt x="3257635" y="1748234"/>
                          <a:pt x="3035322" y="1793240"/>
                        </a:cubicBezTo>
                        <a:cubicBezTo>
                          <a:pt x="2788977" y="1816933"/>
                          <a:pt x="2726283" y="1780640"/>
                          <a:pt x="2594932" y="1793240"/>
                        </a:cubicBezTo>
                        <a:cubicBezTo>
                          <a:pt x="2450815" y="1841745"/>
                          <a:pt x="2060844" y="1752164"/>
                          <a:pt x="1922444" y="1793240"/>
                        </a:cubicBezTo>
                        <a:cubicBezTo>
                          <a:pt x="1753850" y="1829696"/>
                          <a:pt x="1454551" y="1725818"/>
                          <a:pt x="1249956" y="1793240"/>
                        </a:cubicBezTo>
                        <a:cubicBezTo>
                          <a:pt x="1077224" y="1857221"/>
                          <a:pt x="829776" y="1742748"/>
                          <a:pt x="422737" y="1793240"/>
                        </a:cubicBezTo>
                        <a:cubicBezTo>
                          <a:pt x="210722" y="1854062"/>
                          <a:pt x="-13987" y="1715668"/>
                          <a:pt x="0" y="1494360"/>
                        </a:cubicBezTo>
                        <a:cubicBezTo>
                          <a:pt x="-44582" y="1361250"/>
                          <a:pt x="106373" y="1232384"/>
                          <a:pt x="0" y="1107821"/>
                        </a:cubicBezTo>
                        <a:cubicBezTo>
                          <a:pt x="-64785" y="989085"/>
                          <a:pt x="9304" y="796209"/>
                          <a:pt x="0" y="697373"/>
                        </a:cubicBezTo>
                        <a:cubicBezTo>
                          <a:pt x="-24817" y="588597"/>
                          <a:pt x="24676" y="389954"/>
                          <a:pt x="0" y="298879"/>
                        </a:cubicBezTo>
                        <a:close/>
                      </a:path>
                      <a:path w="8582059" h="1793240" fill="none" stroke="0" extrusionOk="0">
                        <a:moveTo>
                          <a:pt x="0" y="298879"/>
                        </a:moveTo>
                        <a:cubicBezTo>
                          <a:pt x="45183" y="190648"/>
                          <a:pt x="135041" y="87103"/>
                          <a:pt x="422737" y="0"/>
                        </a:cubicBezTo>
                        <a:cubicBezTo>
                          <a:pt x="562588" y="7034"/>
                          <a:pt x="745396" y="25893"/>
                          <a:pt x="863127" y="0"/>
                        </a:cubicBezTo>
                        <a:cubicBezTo>
                          <a:pt x="1054720" y="-6559"/>
                          <a:pt x="1310339" y="68106"/>
                          <a:pt x="1458249" y="0"/>
                        </a:cubicBezTo>
                        <a:cubicBezTo>
                          <a:pt x="1662250" y="-52932"/>
                          <a:pt x="1767478" y="6494"/>
                          <a:pt x="1898639" y="0"/>
                        </a:cubicBezTo>
                        <a:cubicBezTo>
                          <a:pt x="2035508" y="-4026"/>
                          <a:pt x="2086421" y="-5918"/>
                          <a:pt x="2261664" y="0"/>
                        </a:cubicBezTo>
                        <a:cubicBezTo>
                          <a:pt x="2438757" y="-36687"/>
                          <a:pt x="2561141" y="177"/>
                          <a:pt x="2779420" y="0"/>
                        </a:cubicBezTo>
                        <a:cubicBezTo>
                          <a:pt x="3024267" y="-38859"/>
                          <a:pt x="3147288" y="33111"/>
                          <a:pt x="3297176" y="0"/>
                        </a:cubicBezTo>
                        <a:cubicBezTo>
                          <a:pt x="3451373" y="-8965"/>
                          <a:pt x="3624657" y="39951"/>
                          <a:pt x="3892298" y="0"/>
                        </a:cubicBezTo>
                        <a:cubicBezTo>
                          <a:pt x="4150489" y="-37086"/>
                          <a:pt x="4361419" y="15594"/>
                          <a:pt x="4564786" y="0"/>
                        </a:cubicBezTo>
                        <a:cubicBezTo>
                          <a:pt x="4811467" y="-7962"/>
                          <a:pt x="4991163" y="41664"/>
                          <a:pt x="5237273" y="0"/>
                        </a:cubicBezTo>
                        <a:cubicBezTo>
                          <a:pt x="5431542" y="-43408"/>
                          <a:pt x="5604564" y="-1311"/>
                          <a:pt x="5755029" y="0"/>
                        </a:cubicBezTo>
                        <a:cubicBezTo>
                          <a:pt x="5931971" y="-15799"/>
                          <a:pt x="5967187" y="12890"/>
                          <a:pt x="6118054" y="0"/>
                        </a:cubicBezTo>
                        <a:cubicBezTo>
                          <a:pt x="6240934" y="-9421"/>
                          <a:pt x="6417008" y="-21335"/>
                          <a:pt x="6635810" y="0"/>
                        </a:cubicBezTo>
                        <a:cubicBezTo>
                          <a:pt x="6825466" y="-8377"/>
                          <a:pt x="6902642" y="27212"/>
                          <a:pt x="7076200" y="0"/>
                        </a:cubicBezTo>
                        <a:cubicBezTo>
                          <a:pt x="7255002" y="-23899"/>
                          <a:pt x="7299865" y="31562"/>
                          <a:pt x="7516590" y="0"/>
                        </a:cubicBezTo>
                        <a:cubicBezTo>
                          <a:pt x="7712361" y="-868"/>
                          <a:pt x="7999067" y="-3665"/>
                          <a:pt x="8159322" y="0"/>
                        </a:cubicBezTo>
                        <a:cubicBezTo>
                          <a:pt x="8364674" y="-32294"/>
                          <a:pt x="8525902" y="172403"/>
                          <a:pt x="8582059" y="298879"/>
                        </a:cubicBezTo>
                        <a:cubicBezTo>
                          <a:pt x="8596516" y="430201"/>
                          <a:pt x="8517247" y="501829"/>
                          <a:pt x="8582059" y="685418"/>
                        </a:cubicBezTo>
                        <a:cubicBezTo>
                          <a:pt x="8664118" y="859196"/>
                          <a:pt x="8571109" y="938492"/>
                          <a:pt x="8582059" y="1060002"/>
                        </a:cubicBezTo>
                        <a:cubicBezTo>
                          <a:pt x="8584450" y="1194471"/>
                          <a:pt x="8579348" y="1357574"/>
                          <a:pt x="8582059" y="1494360"/>
                        </a:cubicBezTo>
                        <a:cubicBezTo>
                          <a:pt x="8587941" y="1628915"/>
                          <a:pt x="8413849" y="1820910"/>
                          <a:pt x="8159322" y="1793240"/>
                        </a:cubicBezTo>
                        <a:cubicBezTo>
                          <a:pt x="7944746" y="1771720"/>
                          <a:pt x="7739161" y="1785022"/>
                          <a:pt x="7641566" y="1793240"/>
                        </a:cubicBezTo>
                        <a:cubicBezTo>
                          <a:pt x="7525504" y="1804063"/>
                          <a:pt x="7272743" y="1835752"/>
                          <a:pt x="7046444" y="1793240"/>
                        </a:cubicBezTo>
                        <a:cubicBezTo>
                          <a:pt x="6859510" y="1847435"/>
                          <a:pt x="6579042" y="1769930"/>
                          <a:pt x="6373956" y="1793240"/>
                        </a:cubicBezTo>
                        <a:cubicBezTo>
                          <a:pt x="6140964" y="1848122"/>
                          <a:pt x="5998448" y="1763163"/>
                          <a:pt x="5701468" y="1793240"/>
                        </a:cubicBezTo>
                        <a:cubicBezTo>
                          <a:pt x="5395869" y="1852495"/>
                          <a:pt x="5322229" y="1783072"/>
                          <a:pt x="5183712" y="1793240"/>
                        </a:cubicBezTo>
                        <a:cubicBezTo>
                          <a:pt x="5060408" y="1823806"/>
                          <a:pt x="4707339" y="1809578"/>
                          <a:pt x="4511225" y="1793240"/>
                        </a:cubicBezTo>
                        <a:cubicBezTo>
                          <a:pt x="4298860" y="1825135"/>
                          <a:pt x="4089808" y="1799875"/>
                          <a:pt x="3838737" y="1793240"/>
                        </a:cubicBezTo>
                        <a:cubicBezTo>
                          <a:pt x="3612308" y="1818648"/>
                          <a:pt x="3477458" y="1796526"/>
                          <a:pt x="3398347" y="1793240"/>
                        </a:cubicBezTo>
                        <a:cubicBezTo>
                          <a:pt x="3302241" y="1817251"/>
                          <a:pt x="3204793" y="1784501"/>
                          <a:pt x="3035322" y="1793240"/>
                        </a:cubicBezTo>
                        <a:cubicBezTo>
                          <a:pt x="2862893" y="1825699"/>
                          <a:pt x="2764675" y="1784149"/>
                          <a:pt x="2672298" y="1793240"/>
                        </a:cubicBezTo>
                        <a:cubicBezTo>
                          <a:pt x="2569576" y="1776227"/>
                          <a:pt x="2243761" y="1775840"/>
                          <a:pt x="1922444" y="1793240"/>
                        </a:cubicBezTo>
                        <a:cubicBezTo>
                          <a:pt x="1612319" y="1799474"/>
                          <a:pt x="1607676" y="1767135"/>
                          <a:pt x="1404688" y="1793240"/>
                        </a:cubicBezTo>
                        <a:cubicBezTo>
                          <a:pt x="1200085" y="1806549"/>
                          <a:pt x="1174213" y="1777346"/>
                          <a:pt x="1041664" y="1793240"/>
                        </a:cubicBezTo>
                        <a:cubicBezTo>
                          <a:pt x="899329" y="1828183"/>
                          <a:pt x="543735" y="1766165"/>
                          <a:pt x="422737" y="1793240"/>
                        </a:cubicBezTo>
                        <a:cubicBezTo>
                          <a:pt x="174744" y="1759982"/>
                          <a:pt x="21604" y="1707913"/>
                          <a:pt x="0" y="1494360"/>
                        </a:cubicBezTo>
                        <a:cubicBezTo>
                          <a:pt x="-24513" y="1314855"/>
                          <a:pt x="16514" y="1221995"/>
                          <a:pt x="0" y="1083911"/>
                        </a:cubicBezTo>
                        <a:cubicBezTo>
                          <a:pt x="-22647" y="954608"/>
                          <a:pt x="10988" y="829102"/>
                          <a:pt x="0" y="685418"/>
                        </a:cubicBezTo>
                        <a:cubicBezTo>
                          <a:pt x="-15677" y="564548"/>
                          <a:pt x="68495" y="411572"/>
                          <a:pt x="0" y="298879"/>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Lá cờ của Mặt trận Dân tộc Giải phóng miền Nam Việt Nam tung bay trên Dinh Độc Lập.</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1">
            <a:extLst>
              <a:ext uri="{FF2B5EF4-FFF2-40B4-BE49-F238E27FC236}">
                <a16:creationId xmlns:a16="http://schemas.microsoft.com/office/drawing/2014/main" id="{0B795E57-4E69-6DD5-392F-38C3FF0C3775}"/>
              </a:ext>
            </a:extLst>
          </p:cNvPr>
          <p:cNvSpPr/>
          <p:nvPr/>
        </p:nvSpPr>
        <p:spPr>
          <a:xfrm>
            <a:off x="3609941" y="4566920"/>
            <a:ext cx="8338219" cy="1356360"/>
          </a:xfrm>
          <a:custGeom>
            <a:avLst/>
            <a:gdLst>
              <a:gd name="csX0" fmla="*/ 0 w 8338219"/>
              <a:gd name="csY0" fmla="*/ 226064 h 1356360"/>
              <a:gd name="csX1" fmla="*/ 410725 w 8338219"/>
              <a:gd name="csY1" fmla="*/ 0 h 1356360"/>
              <a:gd name="csX2" fmla="*/ 838603 w 8338219"/>
              <a:gd name="csY2" fmla="*/ 0 h 1356360"/>
              <a:gd name="csX3" fmla="*/ 1416816 w 8338219"/>
              <a:gd name="csY3" fmla="*/ 0 h 1356360"/>
              <a:gd name="csX4" fmla="*/ 1844693 w 8338219"/>
              <a:gd name="csY4" fmla="*/ 0 h 1356360"/>
              <a:gd name="csX5" fmla="*/ 2197403 w 8338219"/>
              <a:gd name="csY5" fmla="*/ 0 h 1356360"/>
              <a:gd name="csX6" fmla="*/ 2700449 w 8338219"/>
              <a:gd name="csY6" fmla="*/ 0 h 1356360"/>
              <a:gd name="csX7" fmla="*/ 3203494 w 8338219"/>
              <a:gd name="csY7" fmla="*/ 0 h 1356360"/>
              <a:gd name="csX8" fmla="*/ 3781707 w 8338219"/>
              <a:gd name="csY8" fmla="*/ 0 h 1356360"/>
              <a:gd name="csX9" fmla="*/ 4435087 w 8338219"/>
              <a:gd name="csY9" fmla="*/ 0 h 1356360"/>
              <a:gd name="csX10" fmla="*/ 5088467 w 8338219"/>
              <a:gd name="csY10" fmla="*/ 0 h 1356360"/>
              <a:gd name="csX11" fmla="*/ 5591512 w 8338219"/>
              <a:gd name="csY11" fmla="*/ 0 h 1356360"/>
              <a:gd name="csX12" fmla="*/ 5944223 w 8338219"/>
              <a:gd name="csY12" fmla="*/ 0 h 1356360"/>
              <a:gd name="csX13" fmla="*/ 6447268 w 8338219"/>
              <a:gd name="csY13" fmla="*/ 0 h 1356360"/>
              <a:gd name="csX14" fmla="*/ 6875145 w 8338219"/>
              <a:gd name="csY14" fmla="*/ 0 h 1356360"/>
              <a:gd name="csX15" fmla="*/ 7303022 w 8338219"/>
              <a:gd name="csY15" fmla="*/ 0 h 1356360"/>
              <a:gd name="csX16" fmla="*/ 7927493 w 8338219"/>
              <a:gd name="csY16" fmla="*/ 0 h 1356360"/>
              <a:gd name="csX17" fmla="*/ 8338219 w 8338219"/>
              <a:gd name="csY17" fmla="*/ 226064 h 1356360"/>
              <a:gd name="csX18" fmla="*/ 8338219 w 8338219"/>
              <a:gd name="csY18" fmla="*/ 518432 h 1356360"/>
              <a:gd name="csX19" fmla="*/ 8338219 w 8338219"/>
              <a:gd name="csY19" fmla="*/ 801758 h 1356360"/>
              <a:gd name="csX20" fmla="*/ 8338219 w 8338219"/>
              <a:gd name="csY20" fmla="*/ 1130295 h 1356360"/>
              <a:gd name="csX21" fmla="*/ 7927493 w 8338219"/>
              <a:gd name="csY21" fmla="*/ 1356359 h 1356360"/>
              <a:gd name="csX22" fmla="*/ 7424448 w 8338219"/>
              <a:gd name="csY22" fmla="*/ 1356359 h 1356360"/>
              <a:gd name="csX23" fmla="*/ 6846235 w 8338219"/>
              <a:gd name="csY23" fmla="*/ 1356359 h 1356360"/>
              <a:gd name="csX24" fmla="*/ 6192854 w 8338219"/>
              <a:gd name="csY24" fmla="*/ 1356359 h 1356360"/>
              <a:gd name="csX25" fmla="*/ 5539473 w 8338219"/>
              <a:gd name="csY25" fmla="*/ 1356359 h 1356360"/>
              <a:gd name="csX26" fmla="*/ 5036428 w 8338219"/>
              <a:gd name="csY26" fmla="*/ 1356359 h 1356360"/>
              <a:gd name="csX27" fmla="*/ 4383048 w 8338219"/>
              <a:gd name="csY27" fmla="*/ 1356359 h 1356360"/>
              <a:gd name="csX28" fmla="*/ 3729667 w 8338219"/>
              <a:gd name="csY28" fmla="*/ 1356359 h 1356360"/>
              <a:gd name="csX29" fmla="*/ 3301790 w 8338219"/>
              <a:gd name="csY29" fmla="*/ 1356359 h 1356360"/>
              <a:gd name="csX30" fmla="*/ 2949080 w 8338219"/>
              <a:gd name="csY30" fmla="*/ 1356359 h 1356360"/>
              <a:gd name="csX31" fmla="*/ 2596370 w 8338219"/>
              <a:gd name="csY31" fmla="*/ 1356359 h 1356360"/>
              <a:gd name="csX32" fmla="*/ 1867822 w 8338219"/>
              <a:gd name="csY32" fmla="*/ 1356359 h 1356360"/>
              <a:gd name="csX33" fmla="*/ 1364776 w 8338219"/>
              <a:gd name="csY33" fmla="*/ 1356359 h 1356360"/>
              <a:gd name="csX34" fmla="*/ 1012067 w 8338219"/>
              <a:gd name="csY34" fmla="*/ 1356359 h 1356360"/>
              <a:gd name="csX35" fmla="*/ 410725 w 8338219"/>
              <a:gd name="csY35" fmla="*/ 1356359 h 1356360"/>
              <a:gd name="csX36" fmla="*/ 0 w 8338219"/>
              <a:gd name="csY36" fmla="*/ 1130295 h 1356360"/>
              <a:gd name="csX37" fmla="*/ 0 w 8338219"/>
              <a:gd name="csY37" fmla="*/ 819842 h 1356360"/>
              <a:gd name="csX38" fmla="*/ 0 w 8338219"/>
              <a:gd name="csY38" fmla="*/ 518432 h 1356360"/>
              <a:gd name="csX39" fmla="*/ 0 w 8338219"/>
              <a:gd name="csY39" fmla="*/ 226064 h 1356360"/>
              <a:gd name="csX0" fmla="*/ 0 w 8338219"/>
              <a:gd name="csY0" fmla="*/ 226064 h 1356360"/>
              <a:gd name="csX1" fmla="*/ 410725 w 8338219"/>
              <a:gd name="csY1" fmla="*/ 0 h 1356360"/>
              <a:gd name="csX2" fmla="*/ 1139274 w 8338219"/>
              <a:gd name="csY2" fmla="*/ 0 h 1356360"/>
              <a:gd name="csX3" fmla="*/ 1491983 w 8338219"/>
              <a:gd name="csY3" fmla="*/ 0 h 1356360"/>
              <a:gd name="csX4" fmla="*/ 2070196 w 8338219"/>
              <a:gd name="csY4" fmla="*/ 0 h 1356360"/>
              <a:gd name="csX5" fmla="*/ 2573241 w 8338219"/>
              <a:gd name="csY5" fmla="*/ 0 h 1356360"/>
              <a:gd name="csX6" fmla="*/ 3226622 w 8338219"/>
              <a:gd name="csY6" fmla="*/ 0 h 1356360"/>
              <a:gd name="csX7" fmla="*/ 3579332 w 8338219"/>
              <a:gd name="csY7" fmla="*/ 0 h 1356360"/>
              <a:gd name="csX8" fmla="*/ 4232713 w 8338219"/>
              <a:gd name="csY8" fmla="*/ 0 h 1356360"/>
              <a:gd name="csX9" fmla="*/ 4585422 w 8338219"/>
              <a:gd name="csY9" fmla="*/ 0 h 1356360"/>
              <a:gd name="csX10" fmla="*/ 5013300 w 8338219"/>
              <a:gd name="csY10" fmla="*/ 0 h 1356360"/>
              <a:gd name="csX11" fmla="*/ 5591512 w 8338219"/>
              <a:gd name="csY11" fmla="*/ 0 h 1356360"/>
              <a:gd name="csX12" fmla="*/ 6019391 w 8338219"/>
              <a:gd name="csY12" fmla="*/ 0 h 1356360"/>
              <a:gd name="csX13" fmla="*/ 6747938 w 8338219"/>
              <a:gd name="csY13" fmla="*/ 0 h 1356360"/>
              <a:gd name="csX14" fmla="*/ 7250983 w 8338219"/>
              <a:gd name="csY14" fmla="*/ 0 h 1356360"/>
              <a:gd name="csX15" fmla="*/ 7927493 w 8338219"/>
              <a:gd name="csY15" fmla="*/ 0 h 1356360"/>
              <a:gd name="csX16" fmla="*/ 8338219 w 8338219"/>
              <a:gd name="csY16" fmla="*/ 226064 h 1356360"/>
              <a:gd name="csX17" fmla="*/ 8338219 w 8338219"/>
              <a:gd name="csY17" fmla="*/ 536517 h 1356360"/>
              <a:gd name="csX18" fmla="*/ 8338219 w 8338219"/>
              <a:gd name="csY18" fmla="*/ 819842 h 1356360"/>
              <a:gd name="csX19" fmla="*/ 8338219 w 8338219"/>
              <a:gd name="csY19" fmla="*/ 1130295 h 1356360"/>
              <a:gd name="csX20" fmla="*/ 7927493 w 8338219"/>
              <a:gd name="csY20" fmla="*/ 1356359 h 1356360"/>
              <a:gd name="csX21" fmla="*/ 7574783 w 8338219"/>
              <a:gd name="csY21" fmla="*/ 1356359 h 1356360"/>
              <a:gd name="csX22" fmla="*/ 6921402 w 8338219"/>
              <a:gd name="csY22" fmla="*/ 1356359 h 1356360"/>
              <a:gd name="csX23" fmla="*/ 6493525 w 8338219"/>
              <a:gd name="csY23" fmla="*/ 1356359 h 1356360"/>
              <a:gd name="csX24" fmla="*/ 5840144 w 8338219"/>
              <a:gd name="csY24" fmla="*/ 1356359 h 1356360"/>
              <a:gd name="csX25" fmla="*/ 5337099 w 8338219"/>
              <a:gd name="csY25" fmla="*/ 1356359 h 1356360"/>
              <a:gd name="csX26" fmla="*/ 4984389 w 8338219"/>
              <a:gd name="csY26" fmla="*/ 1356359 h 1356360"/>
              <a:gd name="csX27" fmla="*/ 4255841 w 8338219"/>
              <a:gd name="csY27" fmla="*/ 1356359 h 1356360"/>
              <a:gd name="csX28" fmla="*/ 3527293 w 8338219"/>
              <a:gd name="csY28" fmla="*/ 1356359 h 1356360"/>
              <a:gd name="csX29" fmla="*/ 2949080 w 8338219"/>
              <a:gd name="csY29" fmla="*/ 1356359 h 1356360"/>
              <a:gd name="csX30" fmla="*/ 2521202 w 8338219"/>
              <a:gd name="csY30" fmla="*/ 1356359 h 1356360"/>
              <a:gd name="csX31" fmla="*/ 1867822 w 8338219"/>
              <a:gd name="csY31" fmla="*/ 1356359 h 1356360"/>
              <a:gd name="csX32" fmla="*/ 1214441 w 8338219"/>
              <a:gd name="csY32" fmla="*/ 1356359 h 1356360"/>
              <a:gd name="csX33" fmla="*/ 410725 w 8338219"/>
              <a:gd name="csY33" fmla="*/ 1356359 h 1356360"/>
              <a:gd name="csX34" fmla="*/ 0 w 8338219"/>
              <a:gd name="csY34" fmla="*/ 1130295 h 1356360"/>
              <a:gd name="csX35" fmla="*/ 0 w 8338219"/>
              <a:gd name="csY35" fmla="*/ 837927 h 1356360"/>
              <a:gd name="csX36" fmla="*/ 0 w 8338219"/>
              <a:gd name="csY36" fmla="*/ 527474 h 1356360"/>
              <a:gd name="csX37" fmla="*/ 0 w 8338219"/>
              <a:gd name="csY37" fmla="*/ 226064 h 1356360"/>
              <a:gd name="csX0" fmla="*/ 0 w 8338219"/>
              <a:gd name="csY0" fmla="*/ 226064 h 1356360"/>
              <a:gd name="csX1" fmla="*/ 410725 w 8338219"/>
              <a:gd name="csY1" fmla="*/ 0 h 1356360"/>
              <a:gd name="csX2" fmla="*/ 838603 w 8338219"/>
              <a:gd name="csY2" fmla="*/ 0 h 1356360"/>
              <a:gd name="csX3" fmla="*/ 1416816 w 8338219"/>
              <a:gd name="csY3" fmla="*/ 0 h 1356360"/>
              <a:gd name="csX4" fmla="*/ 1844693 w 8338219"/>
              <a:gd name="csY4" fmla="*/ 0 h 1356360"/>
              <a:gd name="csX5" fmla="*/ 2197403 w 8338219"/>
              <a:gd name="csY5" fmla="*/ 0 h 1356360"/>
              <a:gd name="csX6" fmla="*/ 2700449 w 8338219"/>
              <a:gd name="csY6" fmla="*/ 0 h 1356360"/>
              <a:gd name="csX7" fmla="*/ 3203494 w 8338219"/>
              <a:gd name="csY7" fmla="*/ 0 h 1356360"/>
              <a:gd name="csX8" fmla="*/ 3781707 w 8338219"/>
              <a:gd name="csY8" fmla="*/ 0 h 1356360"/>
              <a:gd name="csX9" fmla="*/ 4435087 w 8338219"/>
              <a:gd name="csY9" fmla="*/ 0 h 1356360"/>
              <a:gd name="csX10" fmla="*/ 5088467 w 8338219"/>
              <a:gd name="csY10" fmla="*/ 0 h 1356360"/>
              <a:gd name="csX11" fmla="*/ 5591512 w 8338219"/>
              <a:gd name="csY11" fmla="*/ 0 h 1356360"/>
              <a:gd name="csX12" fmla="*/ 5944223 w 8338219"/>
              <a:gd name="csY12" fmla="*/ 0 h 1356360"/>
              <a:gd name="csX13" fmla="*/ 6447268 w 8338219"/>
              <a:gd name="csY13" fmla="*/ 0 h 1356360"/>
              <a:gd name="csX14" fmla="*/ 6875145 w 8338219"/>
              <a:gd name="csY14" fmla="*/ 0 h 1356360"/>
              <a:gd name="csX15" fmla="*/ 7303022 w 8338219"/>
              <a:gd name="csY15" fmla="*/ 0 h 1356360"/>
              <a:gd name="csX16" fmla="*/ 7927493 w 8338219"/>
              <a:gd name="csY16" fmla="*/ 0 h 1356360"/>
              <a:gd name="csX17" fmla="*/ 8338219 w 8338219"/>
              <a:gd name="csY17" fmla="*/ 226064 h 1356360"/>
              <a:gd name="csX18" fmla="*/ 8338219 w 8338219"/>
              <a:gd name="csY18" fmla="*/ 518432 h 1356360"/>
              <a:gd name="csX19" fmla="*/ 8338219 w 8338219"/>
              <a:gd name="csY19" fmla="*/ 801758 h 1356360"/>
              <a:gd name="csX20" fmla="*/ 8338219 w 8338219"/>
              <a:gd name="csY20" fmla="*/ 1130295 h 1356360"/>
              <a:gd name="csX21" fmla="*/ 7927493 w 8338219"/>
              <a:gd name="csY21" fmla="*/ 1356359 h 1356360"/>
              <a:gd name="csX22" fmla="*/ 7424448 w 8338219"/>
              <a:gd name="csY22" fmla="*/ 1356359 h 1356360"/>
              <a:gd name="csX23" fmla="*/ 6846235 w 8338219"/>
              <a:gd name="csY23" fmla="*/ 1356359 h 1356360"/>
              <a:gd name="csX24" fmla="*/ 6192854 w 8338219"/>
              <a:gd name="csY24" fmla="*/ 1356359 h 1356360"/>
              <a:gd name="csX25" fmla="*/ 5539473 w 8338219"/>
              <a:gd name="csY25" fmla="*/ 1356359 h 1356360"/>
              <a:gd name="csX26" fmla="*/ 5036428 w 8338219"/>
              <a:gd name="csY26" fmla="*/ 1356359 h 1356360"/>
              <a:gd name="csX27" fmla="*/ 4383048 w 8338219"/>
              <a:gd name="csY27" fmla="*/ 1356359 h 1356360"/>
              <a:gd name="csX28" fmla="*/ 3729667 w 8338219"/>
              <a:gd name="csY28" fmla="*/ 1356359 h 1356360"/>
              <a:gd name="csX29" fmla="*/ 3301790 w 8338219"/>
              <a:gd name="csY29" fmla="*/ 1356359 h 1356360"/>
              <a:gd name="csX30" fmla="*/ 2949080 w 8338219"/>
              <a:gd name="csY30" fmla="*/ 1356359 h 1356360"/>
              <a:gd name="csX31" fmla="*/ 2596370 w 8338219"/>
              <a:gd name="csY31" fmla="*/ 1356359 h 1356360"/>
              <a:gd name="csX32" fmla="*/ 1867822 w 8338219"/>
              <a:gd name="csY32" fmla="*/ 1356359 h 1356360"/>
              <a:gd name="csX33" fmla="*/ 1364776 w 8338219"/>
              <a:gd name="csY33" fmla="*/ 1356359 h 1356360"/>
              <a:gd name="csX34" fmla="*/ 1012067 w 8338219"/>
              <a:gd name="csY34" fmla="*/ 1356359 h 1356360"/>
              <a:gd name="csX35" fmla="*/ 410725 w 8338219"/>
              <a:gd name="csY35" fmla="*/ 1356359 h 1356360"/>
              <a:gd name="csX36" fmla="*/ 0 w 8338219"/>
              <a:gd name="csY36" fmla="*/ 1130295 h 1356360"/>
              <a:gd name="csX37" fmla="*/ 0 w 8338219"/>
              <a:gd name="csY37" fmla="*/ 819842 h 1356360"/>
              <a:gd name="csX38" fmla="*/ 0 w 8338219"/>
              <a:gd name="csY38" fmla="*/ 518432 h 1356360"/>
              <a:gd name="csX39" fmla="*/ 0 w 8338219"/>
              <a:gd name="csY39" fmla="*/ 226064 h 1356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8338219" h="1356360" fill="none" extrusionOk="0">
                <a:moveTo>
                  <a:pt x="0" y="226064"/>
                </a:moveTo>
                <a:cubicBezTo>
                  <a:pt x="14742" y="148253"/>
                  <a:pt x="171426" y="57811"/>
                  <a:pt x="410725" y="0"/>
                </a:cubicBezTo>
                <a:cubicBezTo>
                  <a:pt x="572539" y="-2966"/>
                  <a:pt x="709625" y="89"/>
                  <a:pt x="838603" y="0"/>
                </a:cubicBezTo>
                <a:cubicBezTo>
                  <a:pt x="954251" y="51266"/>
                  <a:pt x="1236785" y="-13363"/>
                  <a:pt x="1416816" y="0"/>
                </a:cubicBezTo>
                <a:cubicBezTo>
                  <a:pt x="1644069" y="-60887"/>
                  <a:pt x="1689354" y="-8957"/>
                  <a:pt x="1844693" y="0"/>
                </a:cubicBezTo>
                <a:cubicBezTo>
                  <a:pt x="1987546" y="-2465"/>
                  <a:pt x="2028993" y="6701"/>
                  <a:pt x="2197403" y="0"/>
                </a:cubicBezTo>
                <a:cubicBezTo>
                  <a:pt x="2335179" y="23379"/>
                  <a:pt x="2464735" y="37664"/>
                  <a:pt x="2700449" y="0"/>
                </a:cubicBezTo>
                <a:cubicBezTo>
                  <a:pt x="2908275" y="-15272"/>
                  <a:pt x="3092074" y="2843"/>
                  <a:pt x="3203494" y="0"/>
                </a:cubicBezTo>
                <a:cubicBezTo>
                  <a:pt x="3331760" y="-19298"/>
                  <a:pt x="3514092" y="-31972"/>
                  <a:pt x="3781707" y="0"/>
                </a:cubicBezTo>
                <a:cubicBezTo>
                  <a:pt x="4068592" y="-35373"/>
                  <a:pt x="4267508" y="65319"/>
                  <a:pt x="4435087" y="0"/>
                </a:cubicBezTo>
                <a:cubicBezTo>
                  <a:pt x="4629112" y="-96627"/>
                  <a:pt x="4868867" y="17153"/>
                  <a:pt x="5088467" y="0"/>
                </a:cubicBezTo>
                <a:cubicBezTo>
                  <a:pt x="5244377" y="-28307"/>
                  <a:pt x="5415274" y="29614"/>
                  <a:pt x="5591512" y="0"/>
                </a:cubicBezTo>
                <a:cubicBezTo>
                  <a:pt x="5750813" y="-1207"/>
                  <a:pt x="5797557" y="7636"/>
                  <a:pt x="5944223" y="0"/>
                </a:cubicBezTo>
                <a:cubicBezTo>
                  <a:pt x="6021244" y="47640"/>
                  <a:pt x="6215058" y="-9611"/>
                  <a:pt x="6447268" y="0"/>
                </a:cubicBezTo>
                <a:cubicBezTo>
                  <a:pt x="6640219" y="20362"/>
                  <a:pt x="6695195" y="26763"/>
                  <a:pt x="6875145" y="0"/>
                </a:cubicBezTo>
                <a:cubicBezTo>
                  <a:pt x="7053039" y="-48099"/>
                  <a:pt x="7101728" y="747"/>
                  <a:pt x="7303022" y="0"/>
                </a:cubicBezTo>
                <a:cubicBezTo>
                  <a:pt x="7510521" y="14412"/>
                  <a:pt x="7743319" y="-1245"/>
                  <a:pt x="7927493" y="0"/>
                </a:cubicBezTo>
                <a:cubicBezTo>
                  <a:pt x="8075934" y="37365"/>
                  <a:pt x="8298258" y="120882"/>
                  <a:pt x="8338219" y="226064"/>
                </a:cubicBezTo>
                <a:cubicBezTo>
                  <a:pt x="8356426" y="314946"/>
                  <a:pt x="8292593" y="394255"/>
                  <a:pt x="8338219" y="518432"/>
                </a:cubicBezTo>
                <a:cubicBezTo>
                  <a:pt x="8389039" y="674537"/>
                  <a:pt x="8326864" y="672270"/>
                  <a:pt x="8338219" y="801758"/>
                </a:cubicBezTo>
                <a:cubicBezTo>
                  <a:pt x="8327287" y="897776"/>
                  <a:pt x="8315086" y="1038672"/>
                  <a:pt x="8338219" y="1130295"/>
                </a:cubicBezTo>
                <a:cubicBezTo>
                  <a:pt x="8378013" y="1257945"/>
                  <a:pt x="8144590" y="1396890"/>
                  <a:pt x="7927493" y="1356359"/>
                </a:cubicBezTo>
                <a:cubicBezTo>
                  <a:pt x="7729710" y="1338568"/>
                  <a:pt x="7675128" y="1318594"/>
                  <a:pt x="7424448" y="1356359"/>
                </a:cubicBezTo>
                <a:cubicBezTo>
                  <a:pt x="7313851" y="1327537"/>
                  <a:pt x="7038695" y="1334978"/>
                  <a:pt x="6846235" y="1356359"/>
                </a:cubicBezTo>
                <a:cubicBezTo>
                  <a:pt x="6629029" y="1321457"/>
                  <a:pt x="6367613" y="1332797"/>
                  <a:pt x="6192854" y="1356359"/>
                </a:cubicBezTo>
                <a:cubicBezTo>
                  <a:pt x="5965137" y="1345782"/>
                  <a:pt x="5849362" y="1272689"/>
                  <a:pt x="5539473" y="1356359"/>
                </a:cubicBezTo>
                <a:cubicBezTo>
                  <a:pt x="5223334" y="1386536"/>
                  <a:pt x="5183643" y="1342120"/>
                  <a:pt x="5036428" y="1356359"/>
                </a:cubicBezTo>
                <a:cubicBezTo>
                  <a:pt x="4957614" y="1397320"/>
                  <a:pt x="4587083" y="1323658"/>
                  <a:pt x="4383048" y="1356359"/>
                </a:cubicBezTo>
                <a:cubicBezTo>
                  <a:pt x="4133277" y="1367477"/>
                  <a:pt x="3898475" y="1360115"/>
                  <a:pt x="3729667" y="1356359"/>
                </a:cubicBezTo>
                <a:cubicBezTo>
                  <a:pt x="3507577" y="1382858"/>
                  <a:pt x="3394567" y="1324221"/>
                  <a:pt x="3301790" y="1356359"/>
                </a:cubicBezTo>
                <a:cubicBezTo>
                  <a:pt x="3228321" y="1387546"/>
                  <a:pt x="3131330" y="1301510"/>
                  <a:pt x="2949080" y="1356359"/>
                </a:cubicBezTo>
                <a:cubicBezTo>
                  <a:pt x="2760910" y="1361789"/>
                  <a:pt x="2712059" y="1325283"/>
                  <a:pt x="2596370" y="1356359"/>
                </a:cubicBezTo>
                <a:cubicBezTo>
                  <a:pt x="2448743" y="1329922"/>
                  <a:pt x="2192824" y="1308384"/>
                  <a:pt x="1867822" y="1356359"/>
                </a:cubicBezTo>
                <a:cubicBezTo>
                  <a:pt x="1564258" y="1357893"/>
                  <a:pt x="1561407" y="1332792"/>
                  <a:pt x="1364776" y="1356359"/>
                </a:cubicBezTo>
                <a:cubicBezTo>
                  <a:pt x="1152830" y="1394363"/>
                  <a:pt x="1145626" y="1349964"/>
                  <a:pt x="1012067" y="1356359"/>
                </a:cubicBezTo>
                <a:cubicBezTo>
                  <a:pt x="897979" y="1362028"/>
                  <a:pt x="521746" y="1346949"/>
                  <a:pt x="410725" y="1356359"/>
                </a:cubicBezTo>
                <a:cubicBezTo>
                  <a:pt x="147307" y="1372272"/>
                  <a:pt x="5029" y="1324585"/>
                  <a:pt x="0" y="1130295"/>
                </a:cubicBezTo>
                <a:cubicBezTo>
                  <a:pt x="-10589" y="986819"/>
                  <a:pt x="-6627" y="922219"/>
                  <a:pt x="0" y="819842"/>
                </a:cubicBezTo>
                <a:cubicBezTo>
                  <a:pt x="2817" y="718882"/>
                  <a:pt x="35335" y="632136"/>
                  <a:pt x="0" y="518432"/>
                </a:cubicBezTo>
                <a:cubicBezTo>
                  <a:pt x="18671" y="422234"/>
                  <a:pt x="82776" y="318125"/>
                  <a:pt x="0" y="226064"/>
                </a:cubicBezTo>
                <a:close/>
              </a:path>
              <a:path w="8338219" h="1356360" stroke="0" extrusionOk="0">
                <a:moveTo>
                  <a:pt x="0" y="226064"/>
                </a:moveTo>
                <a:cubicBezTo>
                  <a:pt x="44049" y="135456"/>
                  <a:pt x="222744" y="75951"/>
                  <a:pt x="410725" y="0"/>
                </a:cubicBezTo>
                <a:cubicBezTo>
                  <a:pt x="645339" y="-36075"/>
                  <a:pt x="877424" y="-14243"/>
                  <a:pt x="1139274" y="0"/>
                </a:cubicBezTo>
                <a:cubicBezTo>
                  <a:pt x="1432166" y="-36364"/>
                  <a:pt x="1339394" y="-22748"/>
                  <a:pt x="1491983" y="0"/>
                </a:cubicBezTo>
                <a:cubicBezTo>
                  <a:pt x="1663174" y="-51816"/>
                  <a:pt x="1842280" y="-46991"/>
                  <a:pt x="2070196" y="0"/>
                </a:cubicBezTo>
                <a:cubicBezTo>
                  <a:pt x="2318934" y="-19040"/>
                  <a:pt x="2414606" y="7284"/>
                  <a:pt x="2573241" y="0"/>
                </a:cubicBezTo>
                <a:cubicBezTo>
                  <a:pt x="2668837" y="-58040"/>
                  <a:pt x="3031437" y="-14544"/>
                  <a:pt x="3226622" y="0"/>
                </a:cubicBezTo>
                <a:cubicBezTo>
                  <a:pt x="3401028" y="-10061"/>
                  <a:pt x="3458436" y="14817"/>
                  <a:pt x="3579332" y="0"/>
                </a:cubicBezTo>
                <a:cubicBezTo>
                  <a:pt x="3737874" y="65082"/>
                  <a:pt x="3938319" y="52373"/>
                  <a:pt x="4232713" y="0"/>
                </a:cubicBezTo>
                <a:cubicBezTo>
                  <a:pt x="4523545" y="-40421"/>
                  <a:pt x="4440995" y="25997"/>
                  <a:pt x="4585422" y="0"/>
                </a:cubicBezTo>
                <a:cubicBezTo>
                  <a:pt x="4679184" y="-41631"/>
                  <a:pt x="4828970" y="14527"/>
                  <a:pt x="5013300" y="0"/>
                </a:cubicBezTo>
                <a:cubicBezTo>
                  <a:pt x="5189053" y="1913"/>
                  <a:pt x="5405486" y="-16460"/>
                  <a:pt x="5591512" y="0"/>
                </a:cubicBezTo>
                <a:cubicBezTo>
                  <a:pt x="5789840" y="12608"/>
                  <a:pt x="5843757" y="29766"/>
                  <a:pt x="6019391" y="0"/>
                </a:cubicBezTo>
                <a:cubicBezTo>
                  <a:pt x="6098983" y="-24924"/>
                  <a:pt x="6342748" y="50524"/>
                  <a:pt x="6747938" y="0"/>
                </a:cubicBezTo>
                <a:cubicBezTo>
                  <a:pt x="7091480" y="-30112"/>
                  <a:pt x="7138571" y="6763"/>
                  <a:pt x="7250983" y="0"/>
                </a:cubicBezTo>
                <a:cubicBezTo>
                  <a:pt x="7372968" y="-54352"/>
                  <a:pt x="7613045" y="-51303"/>
                  <a:pt x="7927493" y="0"/>
                </a:cubicBezTo>
                <a:cubicBezTo>
                  <a:pt x="8058075" y="-5839"/>
                  <a:pt x="8343000" y="103203"/>
                  <a:pt x="8338219" y="226064"/>
                </a:cubicBezTo>
                <a:cubicBezTo>
                  <a:pt x="8366373" y="382206"/>
                  <a:pt x="8315728" y="380789"/>
                  <a:pt x="8338219" y="536517"/>
                </a:cubicBezTo>
                <a:cubicBezTo>
                  <a:pt x="8394774" y="682611"/>
                  <a:pt x="8308455" y="704747"/>
                  <a:pt x="8338219" y="819842"/>
                </a:cubicBezTo>
                <a:cubicBezTo>
                  <a:pt x="8362914" y="888640"/>
                  <a:pt x="8324280" y="1013069"/>
                  <a:pt x="8338219" y="1130295"/>
                </a:cubicBezTo>
                <a:cubicBezTo>
                  <a:pt x="8348527" y="1297507"/>
                  <a:pt x="8180837" y="1287950"/>
                  <a:pt x="7927493" y="1356359"/>
                </a:cubicBezTo>
                <a:cubicBezTo>
                  <a:pt x="7833030" y="1384449"/>
                  <a:pt x="7733408" y="1359006"/>
                  <a:pt x="7574783" y="1356359"/>
                </a:cubicBezTo>
                <a:cubicBezTo>
                  <a:pt x="7457656" y="1439003"/>
                  <a:pt x="7199977" y="1353076"/>
                  <a:pt x="6921402" y="1356359"/>
                </a:cubicBezTo>
                <a:cubicBezTo>
                  <a:pt x="6682566" y="1379658"/>
                  <a:pt x="6609520" y="1346006"/>
                  <a:pt x="6493525" y="1356359"/>
                </a:cubicBezTo>
                <a:cubicBezTo>
                  <a:pt x="6439779" y="1321793"/>
                  <a:pt x="6044107" y="1344554"/>
                  <a:pt x="5840144" y="1356359"/>
                </a:cubicBezTo>
                <a:cubicBezTo>
                  <a:pt x="5595189" y="1358830"/>
                  <a:pt x="5588862" y="1335951"/>
                  <a:pt x="5337099" y="1356359"/>
                </a:cubicBezTo>
                <a:cubicBezTo>
                  <a:pt x="5096268" y="1379666"/>
                  <a:pt x="5134595" y="1348090"/>
                  <a:pt x="4984389" y="1356359"/>
                </a:cubicBezTo>
                <a:cubicBezTo>
                  <a:pt x="4790082" y="1381015"/>
                  <a:pt x="4408893" y="1355843"/>
                  <a:pt x="4255841" y="1356359"/>
                </a:cubicBezTo>
                <a:cubicBezTo>
                  <a:pt x="4079205" y="1395717"/>
                  <a:pt x="3891163" y="1375943"/>
                  <a:pt x="3527293" y="1356359"/>
                </a:cubicBezTo>
                <a:cubicBezTo>
                  <a:pt x="3188007" y="1357436"/>
                  <a:pt x="3182402" y="1321327"/>
                  <a:pt x="2949080" y="1356359"/>
                </a:cubicBezTo>
                <a:cubicBezTo>
                  <a:pt x="2723065" y="1409116"/>
                  <a:pt x="2637655" y="1323278"/>
                  <a:pt x="2521202" y="1356359"/>
                </a:cubicBezTo>
                <a:cubicBezTo>
                  <a:pt x="2409938" y="1342170"/>
                  <a:pt x="2091395" y="1313428"/>
                  <a:pt x="1867822" y="1356359"/>
                </a:cubicBezTo>
                <a:cubicBezTo>
                  <a:pt x="1634959" y="1390351"/>
                  <a:pt x="1347053" y="1331032"/>
                  <a:pt x="1214441" y="1356359"/>
                </a:cubicBezTo>
                <a:cubicBezTo>
                  <a:pt x="1113571" y="1292382"/>
                  <a:pt x="834977" y="1308922"/>
                  <a:pt x="410725" y="1356359"/>
                </a:cubicBezTo>
                <a:cubicBezTo>
                  <a:pt x="188188" y="1400886"/>
                  <a:pt x="54077" y="1248026"/>
                  <a:pt x="0" y="1130295"/>
                </a:cubicBezTo>
                <a:cubicBezTo>
                  <a:pt x="-13099" y="1023695"/>
                  <a:pt x="98623" y="952867"/>
                  <a:pt x="0" y="837927"/>
                </a:cubicBezTo>
                <a:cubicBezTo>
                  <a:pt x="-56610" y="752736"/>
                  <a:pt x="27541" y="615282"/>
                  <a:pt x="0" y="527474"/>
                </a:cubicBezTo>
                <a:cubicBezTo>
                  <a:pt x="-6835" y="436538"/>
                  <a:pt x="-4362" y="296306"/>
                  <a:pt x="0" y="226064"/>
                </a:cubicBezTo>
                <a:close/>
              </a:path>
              <a:path w="8338219" h="1356360" fill="none" stroke="0" extrusionOk="0">
                <a:moveTo>
                  <a:pt x="0" y="226064"/>
                </a:moveTo>
                <a:cubicBezTo>
                  <a:pt x="13392" y="126193"/>
                  <a:pt x="122469" y="36935"/>
                  <a:pt x="410725" y="0"/>
                </a:cubicBezTo>
                <a:cubicBezTo>
                  <a:pt x="534813" y="13899"/>
                  <a:pt x="696995" y="4734"/>
                  <a:pt x="838603" y="0"/>
                </a:cubicBezTo>
                <a:cubicBezTo>
                  <a:pt x="1017108" y="15552"/>
                  <a:pt x="1220399" y="52753"/>
                  <a:pt x="1416816" y="0"/>
                </a:cubicBezTo>
                <a:cubicBezTo>
                  <a:pt x="1618632" y="-20334"/>
                  <a:pt x="1689869" y="56"/>
                  <a:pt x="1844693" y="0"/>
                </a:cubicBezTo>
                <a:cubicBezTo>
                  <a:pt x="1984921" y="2229"/>
                  <a:pt x="2029570" y="-13257"/>
                  <a:pt x="2197403" y="0"/>
                </a:cubicBezTo>
                <a:cubicBezTo>
                  <a:pt x="2369956" y="-47802"/>
                  <a:pt x="2500729" y="-22663"/>
                  <a:pt x="2700449" y="0"/>
                </a:cubicBezTo>
                <a:cubicBezTo>
                  <a:pt x="2915042" y="-36736"/>
                  <a:pt x="3041607" y="10190"/>
                  <a:pt x="3203494" y="0"/>
                </a:cubicBezTo>
                <a:cubicBezTo>
                  <a:pt x="3357828" y="25524"/>
                  <a:pt x="3511888" y="26301"/>
                  <a:pt x="3781707" y="0"/>
                </a:cubicBezTo>
                <a:cubicBezTo>
                  <a:pt x="4016423" y="-35233"/>
                  <a:pt x="4248275" y="25773"/>
                  <a:pt x="4435087" y="0"/>
                </a:cubicBezTo>
                <a:cubicBezTo>
                  <a:pt x="4692362" y="-12982"/>
                  <a:pt x="4897538" y="13950"/>
                  <a:pt x="5088467" y="0"/>
                </a:cubicBezTo>
                <a:cubicBezTo>
                  <a:pt x="5265068" y="-52557"/>
                  <a:pt x="5420895" y="-2335"/>
                  <a:pt x="5591512" y="0"/>
                </a:cubicBezTo>
                <a:cubicBezTo>
                  <a:pt x="5764277" y="-13168"/>
                  <a:pt x="5790530" y="-670"/>
                  <a:pt x="5944223" y="0"/>
                </a:cubicBezTo>
                <a:cubicBezTo>
                  <a:pt x="6106994" y="17769"/>
                  <a:pt x="6293153" y="-438"/>
                  <a:pt x="6447268" y="0"/>
                </a:cubicBezTo>
                <a:cubicBezTo>
                  <a:pt x="6623679" y="-12568"/>
                  <a:pt x="6697860" y="14145"/>
                  <a:pt x="6875145" y="0"/>
                </a:cubicBezTo>
                <a:cubicBezTo>
                  <a:pt x="7045594" y="-9712"/>
                  <a:pt x="7081764" y="23795"/>
                  <a:pt x="7303022" y="0"/>
                </a:cubicBezTo>
                <a:cubicBezTo>
                  <a:pt x="7465612" y="-16449"/>
                  <a:pt x="7721383" y="-4025"/>
                  <a:pt x="7927493" y="0"/>
                </a:cubicBezTo>
                <a:cubicBezTo>
                  <a:pt x="8125898" y="-24811"/>
                  <a:pt x="8276793" y="134002"/>
                  <a:pt x="8338219" y="226064"/>
                </a:cubicBezTo>
                <a:cubicBezTo>
                  <a:pt x="8351386" y="322234"/>
                  <a:pt x="8250898" y="383552"/>
                  <a:pt x="8338219" y="518432"/>
                </a:cubicBezTo>
                <a:cubicBezTo>
                  <a:pt x="8421740" y="661673"/>
                  <a:pt x="8332849" y="717472"/>
                  <a:pt x="8338219" y="801758"/>
                </a:cubicBezTo>
                <a:cubicBezTo>
                  <a:pt x="8313347" y="901538"/>
                  <a:pt x="8321988" y="1048345"/>
                  <a:pt x="8338219" y="1130295"/>
                </a:cubicBezTo>
                <a:cubicBezTo>
                  <a:pt x="8315544" y="1193694"/>
                  <a:pt x="8272446" y="1344383"/>
                  <a:pt x="7927493" y="1356359"/>
                </a:cubicBezTo>
                <a:cubicBezTo>
                  <a:pt x="7726089" y="1399048"/>
                  <a:pt x="7649385" y="1355861"/>
                  <a:pt x="7424448" y="1356359"/>
                </a:cubicBezTo>
                <a:cubicBezTo>
                  <a:pt x="7313118" y="1440294"/>
                  <a:pt x="7099814" y="1367284"/>
                  <a:pt x="6846235" y="1356359"/>
                </a:cubicBezTo>
                <a:cubicBezTo>
                  <a:pt x="6696611" y="1360026"/>
                  <a:pt x="6342676" y="1273801"/>
                  <a:pt x="6192854" y="1356359"/>
                </a:cubicBezTo>
                <a:cubicBezTo>
                  <a:pt x="5949811" y="1359994"/>
                  <a:pt x="5897796" y="1278521"/>
                  <a:pt x="5539473" y="1356359"/>
                </a:cubicBezTo>
                <a:cubicBezTo>
                  <a:pt x="5197093" y="1416475"/>
                  <a:pt x="5182180" y="1346286"/>
                  <a:pt x="5036428" y="1356359"/>
                </a:cubicBezTo>
                <a:cubicBezTo>
                  <a:pt x="4918312" y="1365648"/>
                  <a:pt x="4598097" y="1346580"/>
                  <a:pt x="4383048" y="1356359"/>
                </a:cubicBezTo>
                <a:cubicBezTo>
                  <a:pt x="4167608" y="1351752"/>
                  <a:pt x="3967142" y="1337370"/>
                  <a:pt x="3729667" y="1356359"/>
                </a:cubicBezTo>
                <a:cubicBezTo>
                  <a:pt x="3497268" y="1364335"/>
                  <a:pt x="3363233" y="1322992"/>
                  <a:pt x="3301790" y="1356359"/>
                </a:cubicBezTo>
                <a:cubicBezTo>
                  <a:pt x="3197035" y="1375263"/>
                  <a:pt x="3121086" y="1333196"/>
                  <a:pt x="2949080" y="1356359"/>
                </a:cubicBezTo>
                <a:cubicBezTo>
                  <a:pt x="2790289" y="1408830"/>
                  <a:pt x="2686017" y="1359098"/>
                  <a:pt x="2596370" y="1356359"/>
                </a:cubicBezTo>
                <a:cubicBezTo>
                  <a:pt x="2536612" y="1382269"/>
                  <a:pt x="2159241" y="1316549"/>
                  <a:pt x="1867822" y="1356359"/>
                </a:cubicBezTo>
                <a:cubicBezTo>
                  <a:pt x="1557836" y="1365120"/>
                  <a:pt x="1568386" y="1331707"/>
                  <a:pt x="1364776" y="1356359"/>
                </a:cubicBezTo>
                <a:cubicBezTo>
                  <a:pt x="1161939" y="1387655"/>
                  <a:pt x="1143781" y="1337518"/>
                  <a:pt x="1012067" y="1356359"/>
                </a:cubicBezTo>
                <a:cubicBezTo>
                  <a:pt x="879619" y="1388410"/>
                  <a:pt x="545559" y="1323872"/>
                  <a:pt x="410725" y="1356359"/>
                </a:cubicBezTo>
                <a:cubicBezTo>
                  <a:pt x="162511" y="1357976"/>
                  <a:pt x="-33327" y="1277819"/>
                  <a:pt x="0" y="1130295"/>
                </a:cubicBezTo>
                <a:cubicBezTo>
                  <a:pt x="-35855" y="985012"/>
                  <a:pt x="-15891" y="930010"/>
                  <a:pt x="0" y="819842"/>
                </a:cubicBezTo>
                <a:cubicBezTo>
                  <a:pt x="3771" y="699899"/>
                  <a:pt x="14637" y="638810"/>
                  <a:pt x="0" y="518432"/>
                </a:cubicBezTo>
                <a:cubicBezTo>
                  <a:pt x="9111" y="374944"/>
                  <a:pt x="56320" y="300826"/>
                  <a:pt x="0" y="226064"/>
                </a:cubicBezTo>
                <a:close/>
              </a:path>
              <a:path w="8338219" h="1356360" fill="none" stroke="0" extrusionOk="0">
                <a:moveTo>
                  <a:pt x="0" y="226064"/>
                </a:moveTo>
                <a:cubicBezTo>
                  <a:pt x="68596" y="174202"/>
                  <a:pt x="119997" y="64651"/>
                  <a:pt x="410725" y="0"/>
                </a:cubicBezTo>
                <a:cubicBezTo>
                  <a:pt x="557127" y="-13125"/>
                  <a:pt x="722094" y="20811"/>
                  <a:pt x="838603" y="0"/>
                </a:cubicBezTo>
                <a:cubicBezTo>
                  <a:pt x="975939" y="11522"/>
                  <a:pt x="1224766" y="12717"/>
                  <a:pt x="1416816" y="0"/>
                </a:cubicBezTo>
                <a:cubicBezTo>
                  <a:pt x="1642194" y="-44335"/>
                  <a:pt x="1702756" y="-10512"/>
                  <a:pt x="1844693" y="0"/>
                </a:cubicBezTo>
                <a:cubicBezTo>
                  <a:pt x="2001881" y="3745"/>
                  <a:pt x="2030066" y="3647"/>
                  <a:pt x="2197403" y="0"/>
                </a:cubicBezTo>
                <a:cubicBezTo>
                  <a:pt x="2360714" y="3004"/>
                  <a:pt x="2505136" y="2962"/>
                  <a:pt x="2700449" y="0"/>
                </a:cubicBezTo>
                <a:cubicBezTo>
                  <a:pt x="2913973" y="-46178"/>
                  <a:pt x="3059898" y="-12211"/>
                  <a:pt x="3203494" y="0"/>
                </a:cubicBezTo>
                <a:cubicBezTo>
                  <a:pt x="3340374" y="219"/>
                  <a:pt x="3479443" y="68649"/>
                  <a:pt x="3781707" y="0"/>
                </a:cubicBezTo>
                <a:cubicBezTo>
                  <a:pt x="4029511" y="-64198"/>
                  <a:pt x="4246229" y="45563"/>
                  <a:pt x="4435087" y="0"/>
                </a:cubicBezTo>
                <a:cubicBezTo>
                  <a:pt x="4649473" y="-31445"/>
                  <a:pt x="4842765" y="10274"/>
                  <a:pt x="5088467" y="0"/>
                </a:cubicBezTo>
                <a:cubicBezTo>
                  <a:pt x="5236416" y="-47870"/>
                  <a:pt x="5440182" y="-16366"/>
                  <a:pt x="5591512" y="0"/>
                </a:cubicBezTo>
                <a:cubicBezTo>
                  <a:pt x="5747112" y="-18190"/>
                  <a:pt x="5802278" y="4441"/>
                  <a:pt x="5944223" y="0"/>
                </a:cubicBezTo>
                <a:cubicBezTo>
                  <a:pt x="6001196" y="33293"/>
                  <a:pt x="6253519" y="10664"/>
                  <a:pt x="6447268" y="0"/>
                </a:cubicBezTo>
                <a:cubicBezTo>
                  <a:pt x="6639980" y="5509"/>
                  <a:pt x="6712380" y="27692"/>
                  <a:pt x="6875145" y="0"/>
                </a:cubicBezTo>
                <a:cubicBezTo>
                  <a:pt x="7043204" y="-16496"/>
                  <a:pt x="7099982" y="24374"/>
                  <a:pt x="7303022" y="0"/>
                </a:cubicBezTo>
                <a:cubicBezTo>
                  <a:pt x="7502026" y="-7131"/>
                  <a:pt x="7769865" y="-21854"/>
                  <a:pt x="7927493" y="0"/>
                </a:cubicBezTo>
                <a:cubicBezTo>
                  <a:pt x="8111466" y="14639"/>
                  <a:pt x="8284761" y="113261"/>
                  <a:pt x="8338219" y="226064"/>
                </a:cubicBezTo>
                <a:cubicBezTo>
                  <a:pt x="8369715" y="333706"/>
                  <a:pt x="8285115" y="405848"/>
                  <a:pt x="8338219" y="518432"/>
                </a:cubicBezTo>
                <a:cubicBezTo>
                  <a:pt x="8397903" y="659521"/>
                  <a:pt x="8320852" y="688173"/>
                  <a:pt x="8338219" y="801758"/>
                </a:cubicBezTo>
                <a:cubicBezTo>
                  <a:pt x="8327870" y="895824"/>
                  <a:pt x="8313253" y="1030302"/>
                  <a:pt x="8338219" y="1130295"/>
                </a:cubicBezTo>
                <a:cubicBezTo>
                  <a:pt x="8306859" y="1231909"/>
                  <a:pt x="8182358" y="1399144"/>
                  <a:pt x="7927493" y="1356359"/>
                </a:cubicBezTo>
                <a:cubicBezTo>
                  <a:pt x="7737926" y="1348069"/>
                  <a:pt x="7636904" y="1313688"/>
                  <a:pt x="7424448" y="1356359"/>
                </a:cubicBezTo>
                <a:cubicBezTo>
                  <a:pt x="7347204" y="1359500"/>
                  <a:pt x="7042959" y="1352944"/>
                  <a:pt x="6846235" y="1356359"/>
                </a:cubicBezTo>
                <a:cubicBezTo>
                  <a:pt x="6643529" y="1401709"/>
                  <a:pt x="6393200" y="1332499"/>
                  <a:pt x="6192854" y="1356359"/>
                </a:cubicBezTo>
                <a:cubicBezTo>
                  <a:pt x="5981346" y="1379036"/>
                  <a:pt x="5816476" y="1308957"/>
                  <a:pt x="5539473" y="1356359"/>
                </a:cubicBezTo>
                <a:cubicBezTo>
                  <a:pt x="5233327" y="1392148"/>
                  <a:pt x="5179162" y="1354832"/>
                  <a:pt x="5036428" y="1356359"/>
                </a:cubicBezTo>
                <a:cubicBezTo>
                  <a:pt x="4969283" y="1409777"/>
                  <a:pt x="4543313" y="1355738"/>
                  <a:pt x="4383048" y="1356359"/>
                </a:cubicBezTo>
                <a:cubicBezTo>
                  <a:pt x="4162867" y="1415126"/>
                  <a:pt x="3931107" y="1350491"/>
                  <a:pt x="3729667" y="1356359"/>
                </a:cubicBezTo>
                <a:cubicBezTo>
                  <a:pt x="3512632" y="1377697"/>
                  <a:pt x="3388825" y="1358875"/>
                  <a:pt x="3301790" y="1356359"/>
                </a:cubicBezTo>
                <a:cubicBezTo>
                  <a:pt x="3205399" y="1396555"/>
                  <a:pt x="3102982" y="1346300"/>
                  <a:pt x="2949080" y="1356359"/>
                </a:cubicBezTo>
                <a:cubicBezTo>
                  <a:pt x="2766005" y="1391697"/>
                  <a:pt x="2707722" y="1327245"/>
                  <a:pt x="2596370" y="1356359"/>
                </a:cubicBezTo>
                <a:cubicBezTo>
                  <a:pt x="2437867" y="1342642"/>
                  <a:pt x="2228624" y="1295523"/>
                  <a:pt x="1867822" y="1356359"/>
                </a:cubicBezTo>
                <a:cubicBezTo>
                  <a:pt x="1565157" y="1357445"/>
                  <a:pt x="1559679" y="1339229"/>
                  <a:pt x="1364776" y="1356359"/>
                </a:cubicBezTo>
                <a:cubicBezTo>
                  <a:pt x="1163859" y="1376744"/>
                  <a:pt x="1144456" y="1350540"/>
                  <a:pt x="1012067" y="1356359"/>
                </a:cubicBezTo>
                <a:cubicBezTo>
                  <a:pt x="890101" y="1356294"/>
                  <a:pt x="505612" y="1373179"/>
                  <a:pt x="410725" y="1356359"/>
                </a:cubicBezTo>
                <a:cubicBezTo>
                  <a:pt x="154823" y="1358372"/>
                  <a:pt x="50703" y="1304522"/>
                  <a:pt x="0" y="1130295"/>
                </a:cubicBezTo>
                <a:cubicBezTo>
                  <a:pt x="-22490" y="987076"/>
                  <a:pt x="3063" y="931068"/>
                  <a:pt x="0" y="819842"/>
                </a:cubicBezTo>
                <a:cubicBezTo>
                  <a:pt x="-11695" y="725739"/>
                  <a:pt x="14176" y="629890"/>
                  <a:pt x="0" y="518432"/>
                </a:cubicBezTo>
                <a:cubicBezTo>
                  <a:pt x="-5396" y="431145"/>
                  <a:pt x="75919" y="319536"/>
                  <a:pt x="0" y="226064"/>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338219"/>
                      <a:gd name="connsiteY0" fmla="*/ 226064 h 1356360"/>
                      <a:gd name="connsiteX1" fmla="*/ 410725 w 8338219"/>
                      <a:gd name="connsiteY1" fmla="*/ 0 h 1356360"/>
                      <a:gd name="connsiteX2" fmla="*/ 838603 w 8338219"/>
                      <a:gd name="connsiteY2" fmla="*/ 0 h 1356360"/>
                      <a:gd name="connsiteX3" fmla="*/ 1416816 w 8338219"/>
                      <a:gd name="connsiteY3" fmla="*/ 0 h 1356360"/>
                      <a:gd name="connsiteX4" fmla="*/ 1844693 w 8338219"/>
                      <a:gd name="connsiteY4" fmla="*/ 0 h 1356360"/>
                      <a:gd name="connsiteX5" fmla="*/ 2197403 w 8338219"/>
                      <a:gd name="connsiteY5" fmla="*/ 0 h 1356360"/>
                      <a:gd name="connsiteX6" fmla="*/ 2700449 w 8338219"/>
                      <a:gd name="connsiteY6" fmla="*/ 0 h 1356360"/>
                      <a:gd name="connsiteX7" fmla="*/ 3203494 w 8338219"/>
                      <a:gd name="connsiteY7" fmla="*/ 0 h 1356360"/>
                      <a:gd name="connsiteX8" fmla="*/ 3781707 w 8338219"/>
                      <a:gd name="connsiteY8" fmla="*/ 0 h 1356360"/>
                      <a:gd name="connsiteX9" fmla="*/ 4435087 w 8338219"/>
                      <a:gd name="connsiteY9" fmla="*/ 0 h 1356360"/>
                      <a:gd name="connsiteX10" fmla="*/ 5088467 w 8338219"/>
                      <a:gd name="connsiteY10" fmla="*/ 0 h 1356360"/>
                      <a:gd name="connsiteX11" fmla="*/ 5591512 w 8338219"/>
                      <a:gd name="connsiteY11" fmla="*/ 0 h 1356360"/>
                      <a:gd name="connsiteX12" fmla="*/ 5944223 w 8338219"/>
                      <a:gd name="connsiteY12" fmla="*/ 0 h 1356360"/>
                      <a:gd name="connsiteX13" fmla="*/ 6447268 w 8338219"/>
                      <a:gd name="connsiteY13" fmla="*/ 0 h 1356360"/>
                      <a:gd name="connsiteX14" fmla="*/ 6875145 w 8338219"/>
                      <a:gd name="connsiteY14" fmla="*/ 0 h 1356360"/>
                      <a:gd name="connsiteX15" fmla="*/ 7303022 w 8338219"/>
                      <a:gd name="connsiteY15" fmla="*/ 0 h 1356360"/>
                      <a:gd name="connsiteX16" fmla="*/ 7927493 w 8338219"/>
                      <a:gd name="connsiteY16" fmla="*/ 0 h 1356360"/>
                      <a:gd name="connsiteX17" fmla="*/ 8338219 w 8338219"/>
                      <a:gd name="connsiteY17" fmla="*/ 226064 h 1356360"/>
                      <a:gd name="connsiteX18" fmla="*/ 8338219 w 8338219"/>
                      <a:gd name="connsiteY18" fmla="*/ 518432 h 1356360"/>
                      <a:gd name="connsiteX19" fmla="*/ 8338219 w 8338219"/>
                      <a:gd name="connsiteY19" fmla="*/ 801758 h 1356360"/>
                      <a:gd name="connsiteX20" fmla="*/ 8338219 w 8338219"/>
                      <a:gd name="connsiteY20" fmla="*/ 1130295 h 1356360"/>
                      <a:gd name="connsiteX21" fmla="*/ 7927493 w 8338219"/>
                      <a:gd name="connsiteY21" fmla="*/ 1356359 h 1356360"/>
                      <a:gd name="connsiteX22" fmla="*/ 7424448 w 8338219"/>
                      <a:gd name="connsiteY22" fmla="*/ 1356359 h 1356360"/>
                      <a:gd name="connsiteX23" fmla="*/ 6846235 w 8338219"/>
                      <a:gd name="connsiteY23" fmla="*/ 1356359 h 1356360"/>
                      <a:gd name="connsiteX24" fmla="*/ 6192854 w 8338219"/>
                      <a:gd name="connsiteY24" fmla="*/ 1356359 h 1356360"/>
                      <a:gd name="connsiteX25" fmla="*/ 5539473 w 8338219"/>
                      <a:gd name="connsiteY25" fmla="*/ 1356359 h 1356360"/>
                      <a:gd name="connsiteX26" fmla="*/ 5036428 w 8338219"/>
                      <a:gd name="connsiteY26" fmla="*/ 1356359 h 1356360"/>
                      <a:gd name="connsiteX27" fmla="*/ 4383048 w 8338219"/>
                      <a:gd name="connsiteY27" fmla="*/ 1356359 h 1356360"/>
                      <a:gd name="connsiteX28" fmla="*/ 3729667 w 8338219"/>
                      <a:gd name="connsiteY28" fmla="*/ 1356359 h 1356360"/>
                      <a:gd name="connsiteX29" fmla="*/ 3301790 w 8338219"/>
                      <a:gd name="connsiteY29" fmla="*/ 1356359 h 1356360"/>
                      <a:gd name="connsiteX30" fmla="*/ 2949080 w 8338219"/>
                      <a:gd name="connsiteY30" fmla="*/ 1356359 h 1356360"/>
                      <a:gd name="connsiteX31" fmla="*/ 2596370 w 8338219"/>
                      <a:gd name="connsiteY31" fmla="*/ 1356359 h 1356360"/>
                      <a:gd name="connsiteX32" fmla="*/ 1867822 w 8338219"/>
                      <a:gd name="connsiteY32" fmla="*/ 1356359 h 1356360"/>
                      <a:gd name="connsiteX33" fmla="*/ 1364776 w 8338219"/>
                      <a:gd name="connsiteY33" fmla="*/ 1356359 h 1356360"/>
                      <a:gd name="connsiteX34" fmla="*/ 1012067 w 8338219"/>
                      <a:gd name="connsiteY34" fmla="*/ 1356359 h 1356360"/>
                      <a:gd name="connsiteX35" fmla="*/ 410725 w 8338219"/>
                      <a:gd name="connsiteY35" fmla="*/ 1356359 h 1356360"/>
                      <a:gd name="connsiteX36" fmla="*/ 0 w 8338219"/>
                      <a:gd name="connsiteY36" fmla="*/ 1130295 h 1356360"/>
                      <a:gd name="connsiteX37" fmla="*/ 0 w 8338219"/>
                      <a:gd name="connsiteY37" fmla="*/ 819842 h 1356360"/>
                      <a:gd name="connsiteX38" fmla="*/ 0 w 8338219"/>
                      <a:gd name="connsiteY38" fmla="*/ 518432 h 1356360"/>
                      <a:gd name="connsiteX39" fmla="*/ 0 w 8338219"/>
                      <a:gd name="connsiteY39" fmla="*/ 226064 h 1356360"/>
                      <a:gd name="connsiteX0" fmla="*/ 0 w 8338219"/>
                      <a:gd name="connsiteY0" fmla="*/ 226064 h 1356360"/>
                      <a:gd name="connsiteX1" fmla="*/ 410725 w 8338219"/>
                      <a:gd name="connsiteY1" fmla="*/ 0 h 1356360"/>
                      <a:gd name="connsiteX2" fmla="*/ 1139274 w 8338219"/>
                      <a:gd name="connsiteY2" fmla="*/ 0 h 1356360"/>
                      <a:gd name="connsiteX3" fmla="*/ 1491983 w 8338219"/>
                      <a:gd name="connsiteY3" fmla="*/ 0 h 1356360"/>
                      <a:gd name="connsiteX4" fmla="*/ 2070196 w 8338219"/>
                      <a:gd name="connsiteY4" fmla="*/ 0 h 1356360"/>
                      <a:gd name="connsiteX5" fmla="*/ 2573241 w 8338219"/>
                      <a:gd name="connsiteY5" fmla="*/ 0 h 1356360"/>
                      <a:gd name="connsiteX6" fmla="*/ 3226622 w 8338219"/>
                      <a:gd name="connsiteY6" fmla="*/ 0 h 1356360"/>
                      <a:gd name="connsiteX7" fmla="*/ 3579332 w 8338219"/>
                      <a:gd name="connsiteY7" fmla="*/ 0 h 1356360"/>
                      <a:gd name="connsiteX8" fmla="*/ 4232713 w 8338219"/>
                      <a:gd name="connsiteY8" fmla="*/ 0 h 1356360"/>
                      <a:gd name="connsiteX9" fmla="*/ 4585422 w 8338219"/>
                      <a:gd name="connsiteY9" fmla="*/ 0 h 1356360"/>
                      <a:gd name="connsiteX10" fmla="*/ 5013300 w 8338219"/>
                      <a:gd name="connsiteY10" fmla="*/ 0 h 1356360"/>
                      <a:gd name="connsiteX11" fmla="*/ 5591512 w 8338219"/>
                      <a:gd name="connsiteY11" fmla="*/ 0 h 1356360"/>
                      <a:gd name="connsiteX12" fmla="*/ 6019391 w 8338219"/>
                      <a:gd name="connsiteY12" fmla="*/ 0 h 1356360"/>
                      <a:gd name="connsiteX13" fmla="*/ 6747938 w 8338219"/>
                      <a:gd name="connsiteY13" fmla="*/ 0 h 1356360"/>
                      <a:gd name="connsiteX14" fmla="*/ 7250983 w 8338219"/>
                      <a:gd name="connsiteY14" fmla="*/ 0 h 1356360"/>
                      <a:gd name="connsiteX15" fmla="*/ 7927493 w 8338219"/>
                      <a:gd name="connsiteY15" fmla="*/ 0 h 1356360"/>
                      <a:gd name="connsiteX16" fmla="*/ 8338219 w 8338219"/>
                      <a:gd name="connsiteY16" fmla="*/ 226064 h 1356360"/>
                      <a:gd name="connsiteX17" fmla="*/ 8338219 w 8338219"/>
                      <a:gd name="connsiteY17" fmla="*/ 536517 h 1356360"/>
                      <a:gd name="connsiteX18" fmla="*/ 8338219 w 8338219"/>
                      <a:gd name="connsiteY18" fmla="*/ 819842 h 1356360"/>
                      <a:gd name="connsiteX19" fmla="*/ 8338219 w 8338219"/>
                      <a:gd name="connsiteY19" fmla="*/ 1130295 h 1356360"/>
                      <a:gd name="connsiteX20" fmla="*/ 7927493 w 8338219"/>
                      <a:gd name="connsiteY20" fmla="*/ 1356359 h 1356360"/>
                      <a:gd name="connsiteX21" fmla="*/ 7574783 w 8338219"/>
                      <a:gd name="connsiteY21" fmla="*/ 1356359 h 1356360"/>
                      <a:gd name="connsiteX22" fmla="*/ 6921402 w 8338219"/>
                      <a:gd name="connsiteY22" fmla="*/ 1356359 h 1356360"/>
                      <a:gd name="connsiteX23" fmla="*/ 6493525 w 8338219"/>
                      <a:gd name="connsiteY23" fmla="*/ 1356359 h 1356360"/>
                      <a:gd name="connsiteX24" fmla="*/ 5840144 w 8338219"/>
                      <a:gd name="connsiteY24" fmla="*/ 1356359 h 1356360"/>
                      <a:gd name="connsiteX25" fmla="*/ 5337099 w 8338219"/>
                      <a:gd name="connsiteY25" fmla="*/ 1356359 h 1356360"/>
                      <a:gd name="connsiteX26" fmla="*/ 4984389 w 8338219"/>
                      <a:gd name="connsiteY26" fmla="*/ 1356359 h 1356360"/>
                      <a:gd name="connsiteX27" fmla="*/ 4255841 w 8338219"/>
                      <a:gd name="connsiteY27" fmla="*/ 1356359 h 1356360"/>
                      <a:gd name="connsiteX28" fmla="*/ 3527293 w 8338219"/>
                      <a:gd name="connsiteY28" fmla="*/ 1356359 h 1356360"/>
                      <a:gd name="connsiteX29" fmla="*/ 2949080 w 8338219"/>
                      <a:gd name="connsiteY29" fmla="*/ 1356359 h 1356360"/>
                      <a:gd name="connsiteX30" fmla="*/ 2521202 w 8338219"/>
                      <a:gd name="connsiteY30" fmla="*/ 1356359 h 1356360"/>
                      <a:gd name="connsiteX31" fmla="*/ 1867822 w 8338219"/>
                      <a:gd name="connsiteY31" fmla="*/ 1356359 h 1356360"/>
                      <a:gd name="connsiteX32" fmla="*/ 1214441 w 8338219"/>
                      <a:gd name="connsiteY32" fmla="*/ 1356359 h 1356360"/>
                      <a:gd name="connsiteX33" fmla="*/ 410725 w 8338219"/>
                      <a:gd name="connsiteY33" fmla="*/ 1356359 h 1356360"/>
                      <a:gd name="connsiteX34" fmla="*/ 0 w 8338219"/>
                      <a:gd name="connsiteY34" fmla="*/ 1130295 h 1356360"/>
                      <a:gd name="connsiteX35" fmla="*/ 0 w 8338219"/>
                      <a:gd name="connsiteY35" fmla="*/ 837927 h 1356360"/>
                      <a:gd name="connsiteX36" fmla="*/ 0 w 8338219"/>
                      <a:gd name="connsiteY36" fmla="*/ 527474 h 1356360"/>
                      <a:gd name="connsiteX37" fmla="*/ 0 w 8338219"/>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38219" h="1356360" fill="none" extrusionOk="0">
                        <a:moveTo>
                          <a:pt x="0" y="226064"/>
                        </a:moveTo>
                        <a:cubicBezTo>
                          <a:pt x="23562" y="156504"/>
                          <a:pt x="131304" y="27490"/>
                          <a:pt x="410725" y="0"/>
                        </a:cubicBezTo>
                        <a:cubicBezTo>
                          <a:pt x="558710" y="-16384"/>
                          <a:pt x="712758" y="21455"/>
                          <a:pt x="838603" y="0"/>
                        </a:cubicBezTo>
                        <a:cubicBezTo>
                          <a:pt x="968518" y="8741"/>
                          <a:pt x="1209019" y="7580"/>
                          <a:pt x="1416816" y="0"/>
                        </a:cubicBezTo>
                        <a:cubicBezTo>
                          <a:pt x="1642761" y="-42763"/>
                          <a:pt x="1696266" y="-14053"/>
                          <a:pt x="1844693" y="0"/>
                        </a:cubicBezTo>
                        <a:cubicBezTo>
                          <a:pt x="1988440" y="2883"/>
                          <a:pt x="2033327" y="8493"/>
                          <a:pt x="2197403" y="0"/>
                        </a:cubicBezTo>
                        <a:cubicBezTo>
                          <a:pt x="2359813" y="5971"/>
                          <a:pt x="2483498" y="11622"/>
                          <a:pt x="2700449" y="0"/>
                        </a:cubicBezTo>
                        <a:cubicBezTo>
                          <a:pt x="2905994" y="-13715"/>
                          <a:pt x="3080584" y="3500"/>
                          <a:pt x="3203494" y="0"/>
                        </a:cubicBezTo>
                        <a:cubicBezTo>
                          <a:pt x="3318489" y="-55882"/>
                          <a:pt x="3508893" y="22477"/>
                          <a:pt x="3781707" y="0"/>
                        </a:cubicBezTo>
                        <a:cubicBezTo>
                          <a:pt x="4050424" y="-60358"/>
                          <a:pt x="4255206" y="59601"/>
                          <a:pt x="4435087" y="0"/>
                        </a:cubicBezTo>
                        <a:cubicBezTo>
                          <a:pt x="4606891" y="-48992"/>
                          <a:pt x="4896402" y="-1005"/>
                          <a:pt x="5088467" y="0"/>
                        </a:cubicBezTo>
                        <a:cubicBezTo>
                          <a:pt x="5239041" y="-40936"/>
                          <a:pt x="5405557" y="14006"/>
                          <a:pt x="5591512" y="0"/>
                        </a:cubicBezTo>
                        <a:cubicBezTo>
                          <a:pt x="5740497" y="-15578"/>
                          <a:pt x="5806365" y="8746"/>
                          <a:pt x="5944223" y="0"/>
                        </a:cubicBezTo>
                        <a:cubicBezTo>
                          <a:pt x="6055302" y="18809"/>
                          <a:pt x="6256282" y="15614"/>
                          <a:pt x="6447268" y="0"/>
                        </a:cubicBezTo>
                        <a:cubicBezTo>
                          <a:pt x="6640960" y="4679"/>
                          <a:pt x="6696367" y="26290"/>
                          <a:pt x="6875145" y="0"/>
                        </a:cubicBezTo>
                        <a:cubicBezTo>
                          <a:pt x="7048567" y="-32254"/>
                          <a:pt x="7108157" y="18086"/>
                          <a:pt x="7303022" y="0"/>
                        </a:cubicBezTo>
                        <a:cubicBezTo>
                          <a:pt x="7506682" y="-17914"/>
                          <a:pt x="7756279" y="-15127"/>
                          <a:pt x="7927493" y="0"/>
                        </a:cubicBezTo>
                        <a:cubicBezTo>
                          <a:pt x="8104427" y="22526"/>
                          <a:pt x="8293423" y="104112"/>
                          <a:pt x="8338219" y="226064"/>
                        </a:cubicBezTo>
                        <a:cubicBezTo>
                          <a:pt x="8357410" y="317307"/>
                          <a:pt x="8288462" y="391229"/>
                          <a:pt x="8338219" y="518432"/>
                        </a:cubicBezTo>
                        <a:cubicBezTo>
                          <a:pt x="8389583" y="666181"/>
                          <a:pt x="8322823" y="682705"/>
                          <a:pt x="8338219" y="801758"/>
                        </a:cubicBezTo>
                        <a:cubicBezTo>
                          <a:pt x="8333174" y="894618"/>
                          <a:pt x="8311527" y="1034363"/>
                          <a:pt x="8338219" y="1130295"/>
                        </a:cubicBezTo>
                        <a:cubicBezTo>
                          <a:pt x="8331404" y="1237374"/>
                          <a:pt x="8162002" y="1405437"/>
                          <a:pt x="7927493" y="1356359"/>
                        </a:cubicBezTo>
                        <a:cubicBezTo>
                          <a:pt x="7738085" y="1357811"/>
                          <a:pt x="7650207" y="1315667"/>
                          <a:pt x="7424448" y="1356359"/>
                        </a:cubicBezTo>
                        <a:cubicBezTo>
                          <a:pt x="7327692" y="1332485"/>
                          <a:pt x="7034992" y="1340019"/>
                          <a:pt x="6846235" y="1356359"/>
                        </a:cubicBezTo>
                        <a:cubicBezTo>
                          <a:pt x="6636127" y="1363729"/>
                          <a:pt x="6396702" y="1328734"/>
                          <a:pt x="6192854" y="1356359"/>
                        </a:cubicBezTo>
                        <a:cubicBezTo>
                          <a:pt x="5992705" y="1365892"/>
                          <a:pt x="5840073" y="1291238"/>
                          <a:pt x="5539473" y="1356359"/>
                        </a:cubicBezTo>
                        <a:cubicBezTo>
                          <a:pt x="5224345" y="1388318"/>
                          <a:pt x="5182856" y="1352012"/>
                          <a:pt x="5036428" y="1356359"/>
                        </a:cubicBezTo>
                        <a:cubicBezTo>
                          <a:pt x="4949388" y="1391622"/>
                          <a:pt x="4580765" y="1320540"/>
                          <a:pt x="4383048" y="1356359"/>
                        </a:cubicBezTo>
                        <a:cubicBezTo>
                          <a:pt x="4143224" y="1380960"/>
                          <a:pt x="3923923" y="1340431"/>
                          <a:pt x="3729667" y="1356359"/>
                        </a:cubicBezTo>
                        <a:cubicBezTo>
                          <a:pt x="3513808" y="1380000"/>
                          <a:pt x="3396407" y="1348516"/>
                          <a:pt x="3301790" y="1356359"/>
                        </a:cubicBezTo>
                        <a:cubicBezTo>
                          <a:pt x="3214570" y="1365755"/>
                          <a:pt x="3105566" y="1323561"/>
                          <a:pt x="2949080" y="1356359"/>
                        </a:cubicBezTo>
                        <a:cubicBezTo>
                          <a:pt x="2770196" y="1371072"/>
                          <a:pt x="2713976" y="1326508"/>
                          <a:pt x="2596370" y="1356359"/>
                        </a:cubicBezTo>
                        <a:cubicBezTo>
                          <a:pt x="2433818" y="1358957"/>
                          <a:pt x="2215607" y="1310754"/>
                          <a:pt x="1867822" y="1356359"/>
                        </a:cubicBezTo>
                        <a:cubicBezTo>
                          <a:pt x="1561134" y="1360740"/>
                          <a:pt x="1561452" y="1338600"/>
                          <a:pt x="1364776" y="1356359"/>
                        </a:cubicBezTo>
                        <a:cubicBezTo>
                          <a:pt x="1161336" y="1388907"/>
                          <a:pt x="1146513" y="1344075"/>
                          <a:pt x="1012067" y="1356359"/>
                        </a:cubicBezTo>
                        <a:cubicBezTo>
                          <a:pt x="891699" y="1353712"/>
                          <a:pt x="519454" y="1351261"/>
                          <a:pt x="410725" y="1356359"/>
                        </a:cubicBezTo>
                        <a:cubicBezTo>
                          <a:pt x="150129" y="1368057"/>
                          <a:pt x="11288" y="1296410"/>
                          <a:pt x="0" y="1130295"/>
                        </a:cubicBezTo>
                        <a:cubicBezTo>
                          <a:pt x="-22621" y="980639"/>
                          <a:pt x="-8968" y="927395"/>
                          <a:pt x="0" y="819842"/>
                        </a:cubicBezTo>
                        <a:cubicBezTo>
                          <a:pt x="9640" y="716800"/>
                          <a:pt x="10213" y="632976"/>
                          <a:pt x="0" y="518432"/>
                        </a:cubicBezTo>
                        <a:cubicBezTo>
                          <a:pt x="2915" y="406449"/>
                          <a:pt x="53637" y="320897"/>
                          <a:pt x="0" y="226064"/>
                        </a:cubicBezTo>
                        <a:close/>
                      </a:path>
                      <a:path w="8338219" h="1356360" stroke="0" extrusionOk="0">
                        <a:moveTo>
                          <a:pt x="0" y="226064"/>
                        </a:moveTo>
                        <a:cubicBezTo>
                          <a:pt x="30141" y="110069"/>
                          <a:pt x="200351" y="59884"/>
                          <a:pt x="410725" y="0"/>
                        </a:cubicBezTo>
                        <a:cubicBezTo>
                          <a:pt x="642167" y="-41940"/>
                          <a:pt x="835746" y="9894"/>
                          <a:pt x="1139274" y="0"/>
                        </a:cubicBezTo>
                        <a:cubicBezTo>
                          <a:pt x="1433381" y="-32204"/>
                          <a:pt x="1355688" y="-10484"/>
                          <a:pt x="1491983" y="0"/>
                        </a:cubicBezTo>
                        <a:cubicBezTo>
                          <a:pt x="1637941" y="-25293"/>
                          <a:pt x="1843569" y="-8243"/>
                          <a:pt x="2070196" y="0"/>
                        </a:cubicBezTo>
                        <a:cubicBezTo>
                          <a:pt x="2320444" y="1854"/>
                          <a:pt x="2443838" y="-1872"/>
                          <a:pt x="2573241" y="0"/>
                        </a:cubicBezTo>
                        <a:cubicBezTo>
                          <a:pt x="2684342" y="-13894"/>
                          <a:pt x="3048570" y="16242"/>
                          <a:pt x="3226622" y="0"/>
                        </a:cubicBezTo>
                        <a:cubicBezTo>
                          <a:pt x="3397925" y="-9980"/>
                          <a:pt x="3470616" y="-441"/>
                          <a:pt x="3579332" y="0"/>
                        </a:cubicBezTo>
                        <a:cubicBezTo>
                          <a:pt x="3683726" y="20345"/>
                          <a:pt x="3979208" y="21477"/>
                          <a:pt x="4232713" y="0"/>
                        </a:cubicBezTo>
                        <a:cubicBezTo>
                          <a:pt x="4551429" y="-33329"/>
                          <a:pt x="4456339" y="13636"/>
                          <a:pt x="4585422" y="0"/>
                        </a:cubicBezTo>
                        <a:cubicBezTo>
                          <a:pt x="4678929" y="-8258"/>
                          <a:pt x="4825065" y="21496"/>
                          <a:pt x="5013300" y="0"/>
                        </a:cubicBezTo>
                        <a:cubicBezTo>
                          <a:pt x="5197720" y="-28871"/>
                          <a:pt x="5375415" y="-13304"/>
                          <a:pt x="5591512" y="0"/>
                        </a:cubicBezTo>
                        <a:cubicBezTo>
                          <a:pt x="5791635" y="1584"/>
                          <a:pt x="5858908" y="19374"/>
                          <a:pt x="6019391" y="0"/>
                        </a:cubicBezTo>
                        <a:cubicBezTo>
                          <a:pt x="6128188" y="-4305"/>
                          <a:pt x="6328475" y="18261"/>
                          <a:pt x="6747938" y="0"/>
                        </a:cubicBezTo>
                        <a:cubicBezTo>
                          <a:pt x="7098285" y="-29062"/>
                          <a:pt x="7140722" y="-1714"/>
                          <a:pt x="7250983" y="0"/>
                        </a:cubicBezTo>
                        <a:cubicBezTo>
                          <a:pt x="7329824" y="-41549"/>
                          <a:pt x="7620030" y="36372"/>
                          <a:pt x="7927493" y="0"/>
                        </a:cubicBezTo>
                        <a:cubicBezTo>
                          <a:pt x="8065990" y="-5616"/>
                          <a:pt x="8309664" y="69490"/>
                          <a:pt x="8338219" y="226064"/>
                        </a:cubicBezTo>
                        <a:cubicBezTo>
                          <a:pt x="8360911" y="371253"/>
                          <a:pt x="8300635" y="387545"/>
                          <a:pt x="8338219" y="536517"/>
                        </a:cubicBezTo>
                        <a:cubicBezTo>
                          <a:pt x="8378225" y="677738"/>
                          <a:pt x="8317618" y="716885"/>
                          <a:pt x="8338219" y="819842"/>
                        </a:cubicBezTo>
                        <a:cubicBezTo>
                          <a:pt x="8357196" y="903359"/>
                          <a:pt x="8306665" y="1011682"/>
                          <a:pt x="8338219" y="1130295"/>
                        </a:cubicBezTo>
                        <a:cubicBezTo>
                          <a:pt x="8364329" y="1299657"/>
                          <a:pt x="8151621" y="1321756"/>
                          <a:pt x="7927493" y="1356359"/>
                        </a:cubicBezTo>
                        <a:cubicBezTo>
                          <a:pt x="7837690" y="1355743"/>
                          <a:pt x="7730289" y="1346773"/>
                          <a:pt x="7574783" y="1356359"/>
                        </a:cubicBezTo>
                        <a:cubicBezTo>
                          <a:pt x="7409628" y="1421439"/>
                          <a:pt x="7195143" y="1358793"/>
                          <a:pt x="6921402" y="1356359"/>
                        </a:cubicBezTo>
                        <a:cubicBezTo>
                          <a:pt x="6673123" y="1361256"/>
                          <a:pt x="6587593" y="1331654"/>
                          <a:pt x="6493525" y="1356359"/>
                        </a:cubicBezTo>
                        <a:cubicBezTo>
                          <a:pt x="6399939" y="1340967"/>
                          <a:pt x="6070049" y="1375973"/>
                          <a:pt x="5840144" y="1356359"/>
                        </a:cubicBezTo>
                        <a:cubicBezTo>
                          <a:pt x="5591438" y="1357682"/>
                          <a:pt x="5588839" y="1334364"/>
                          <a:pt x="5337099" y="1356359"/>
                        </a:cubicBezTo>
                        <a:cubicBezTo>
                          <a:pt x="5097796" y="1379190"/>
                          <a:pt x="5130642" y="1334150"/>
                          <a:pt x="4984389" y="1356359"/>
                        </a:cubicBezTo>
                        <a:cubicBezTo>
                          <a:pt x="4791528" y="1373252"/>
                          <a:pt x="4415550" y="1356779"/>
                          <a:pt x="4255841" y="1356359"/>
                        </a:cubicBezTo>
                        <a:cubicBezTo>
                          <a:pt x="4089016" y="1351889"/>
                          <a:pt x="3900270" y="1363131"/>
                          <a:pt x="3527293" y="1356359"/>
                        </a:cubicBezTo>
                        <a:cubicBezTo>
                          <a:pt x="3188897" y="1369898"/>
                          <a:pt x="3173764" y="1317949"/>
                          <a:pt x="2949080" y="1356359"/>
                        </a:cubicBezTo>
                        <a:cubicBezTo>
                          <a:pt x="2723153" y="1393809"/>
                          <a:pt x="2630716" y="1340269"/>
                          <a:pt x="2521202" y="1356359"/>
                        </a:cubicBezTo>
                        <a:cubicBezTo>
                          <a:pt x="2395687" y="1379033"/>
                          <a:pt x="2063269" y="1337376"/>
                          <a:pt x="1867822" y="1356359"/>
                        </a:cubicBezTo>
                        <a:cubicBezTo>
                          <a:pt x="1684931" y="1376520"/>
                          <a:pt x="1390298" y="1329153"/>
                          <a:pt x="1214441" y="1356359"/>
                        </a:cubicBezTo>
                        <a:cubicBezTo>
                          <a:pt x="1086799" y="1331720"/>
                          <a:pt x="777594" y="1375437"/>
                          <a:pt x="410725" y="1356359"/>
                        </a:cubicBezTo>
                        <a:cubicBezTo>
                          <a:pt x="183448" y="1401891"/>
                          <a:pt x="42690" y="1254766"/>
                          <a:pt x="0" y="1130295"/>
                        </a:cubicBezTo>
                        <a:cubicBezTo>
                          <a:pt x="-45080" y="1033806"/>
                          <a:pt x="60090" y="955189"/>
                          <a:pt x="0" y="837927"/>
                        </a:cubicBezTo>
                        <a:cubicBezTo>
                          <a:pt x="-64125" y="736600"/>
                          <a:pt x="27033" y="626338"/>
                          <a:pt x="0" y="527474"/>
                        </a:cubicBezTo>
                        <a:cubicBezTo>
                          <a:pt x="-4717" y="440210"/>
                          <a:pt x="1925" y="287554"/>
                          <a:pt x="0" y="226064"/>
                        </a:cubicBezTo>
                        <a:close/>
                      </a:path>
                      <a:path w="8338219" h="1356360" fill="none" stroke="0" extrusionOk="0">
                        <a:moveTo>
                          <a:pt x="0" y="226064"/>
                        </a:moveTo>
                        <a:cubicBezTo>
                          <a:pt x="4681" y="133878"/>
                          <a:pt x="141356" y="45571"/>
                          <a:pt x="410725" y="0"/>
                        </a:cubicBezTo>
                        <a:cubicBezTo>
                          <a:pt x="540275" y="23066"/>
                          <a:pt x="716029" y="19870"/>
                          <a:pt x="838603" y="0"/>
                        </a:cubicBezTo>
                        <a:cubicBezTo>
                          <a:pt x="1018696" y="-2791"/>
                          <a:pt x="1223841" y="39470"/>
                          <a:pt x="1416816" y="0"/>
                        </a:cubicBezTo>
                        <a:cubicBezTo>
                          <a:pt x="1614413" y="-42482"/>
                          <a:pt x="1715670" y="4558"/>
                          <a:pt x="1844693" y="0"/>
                        </a:cubicBezTo>
                        <a:cubicBezTo>
                          <a:pt x="1992647" y="-2066"/>
                          <a:pt x="2029587" y="-3281"/>
                          <a:pt x="2197403" y="0"/>
                        </a:cubicBezTo>
                        <a:cubicBezTo>
                          <a:pt x="2368207" y="-30334"/>
                          <a:pt x="2486068" y="-574"/>
                          <a:pt x="2700449" y="0"/>
                        </a:cubicBezTo>
                        <a:cubicBezTo>
                          <a:pt x="2939448" y="-40599"/>
                          <a:pt x="3048394" y="16664"/>
                          <a:pt x="3203494" y="0"/>
                        </a:cubicBezTo>
                        <a:cubicBezTo>
                          <a:pt x="3361072" y="19503"/>
                          <a:pt x="3510742" y="48237"/>
                          <a:pt x="3781707" y="0"/>
                        </a:cubicBezTo>
                        <a:cubicBezTo>
                          <a:pt x="4031402" y="-28533"/>
                          <a:pt x="4239021" y="11190"/>
                          <a:pt x="4435087" y="0"/>
                        </a:cubicBezTo>
                        <a:cubicBezTo>
                          <a:pt x="4654703" y="-9658"/>
                          <a:pt x="4881821" y="26831"/>
                          <a:pt x="5088467" y="0"/>
                        </a:cubicBezTo>
                        <a:cubicBezTo>
                          <a:pt x="5265348" y="-66701"/>
                          <a:pt x="5450064" y="-7756"/>
                          <a:pt x="5591512" y="0"/>
                        </a:cubicBezTo>
                        <a:cubicBezTo>
                          <a:pt x="5761589" y="-12302"/>
                          <a:pt x="5792933" y="4098"/>
                          <a:pt x="5944223" y="0"/>
                        </a:cubicBezTo>
                        <a:cubicBezTo>
                          <a:pt x="6068165" y="-6908"/>
                          <a:pt x="6246631" y="-2680"/>
                          <a:pt x="6447268" y="0"/>
                        </a:cubicBezTo>
                        <a:cubicBezTo>
                          <a:pt x="6638376" y="-10575"/>
                          <a:pt x="6703388" y="20424"/>
                          <a:pt x="6875145" y="0"/>
                        </a:cubicBezTo>
                        <a:cubicBezTo>
                          <a:pt x="7045792" y="-8444"/>
                          <a:pt x="7093995" y="24597"/>
                          <a:pt x="7303022" y="0"/>
                        </a:cubicBezTo>
                        <a:cubicBezTo>
                          <a:pt x="7485388" y="22204"/>
                          <a:pt x="7763987" y="-2412"/>
                          <a:pt x="7927493" y="0"/>
                        </a:cubicBezTo>
                        <a:cubicBezTo>
                          <a:pt x="8132046" y="-34180"/>
                          <a:pt x="8288202" y="129902"/>
                          <a:pt x="8338219" y="226064"/>
                        </a:cubicBezTo>
                        <a:cubicBezTo>
                          <a:pt x="8362654" y="339817"/>
                          <a:pt x="8275500" y="379524"/>
                          <a:pt x="8338219" y="518432"/>
                        </a:cubicBezTo>
                        <a:cubicBezTo>
                          <a:pt x="8417601" y="646986"/>
                          <a:pt x="8328358" y="710273"/>
                          <a:pt x="8338219" y="801758"/>
                        </a:cubicBezTo>
                        <a:cubicBezTo>
                          <a:pt x="8327946" y="906539"/>
                          <a:pt x="8327962" y="1038786"/>
                          <a:pt x="8338219" y="1130295"/>
                        </a:cubicBezTo>
                        <a:cubicBezTo>
                          <a:pt x="8311017" y="1224364"/>
                          <a:pt x="8232015" y="1358903"/>
                          <a:pt x="7927493" y="1356359"/>
                        </a:cubicBezTo>
                        <a:cubicBezTo>
                          <a:pt x="7729157" y="1389557"/>
                          <a:pt x="7651479" y="1353905"/>
                          <a:pt x="7424448" y="1356359"/>
                        </a:cubicBezTo>
                        <a:cubicBezTo>
                          <a:pt x="7307563" y="1398922"/>
                          <a:pt x="7069718" y="1359899"/>
                          <a:pt x="6846235" y="1356359"/>
                        </a:cubicBezTo>
                        <a:cubicBezTo>
                          <a:pt x="6656842" y="1372325"/>
                          <a:pt x="6348020" y="1301527"/>
                          <a:pt x="6192854" y="1356359"/>
                        </a:cubicBezTo>
                        <a:cubicBezTo>
                          <a:pt x="5978070" y="1347677"/>
                          <a:pt x="5871673" y="1294592"/>
                          <a:pt x="5539473" y="1356359"/>
                        </a:cubicBezTo>
                        <a:cubicBezTo>
                          <a:pt x="5215834" y="1409031"/>
                          <a:pt x="5180532" y="1346690"/>
                          <a:pt x="5036428" y="1356359"/>
                        </a:cubicBezTo>
                        <a:cubicBezTo>
                          <a:pt x="4948196" y="1336084"/>
                          <a:pt x="4588921" y="1338342"/>
                          <a:pt x="4383048" y="1356359"/>
                        </a:cubicBezTo>
                        <a:cubicBezTo>
                          <a:pt x="4162624" y="1358436"/>
                          <a:pt x="3937591" y="1342521"/>
                          <a:pt x="3729667" y="1356359"/>
                        </a:cubicBezTo>
                        <a:cubicBezTo>
                          <a:pt x="3509489" y="1372287"/>
                          <a:pt x="3382856" y="1336756"/>
                          <a:pt x="3301790" y="1356359"/>
                        </a:cubicBezTo>
                        <a:cubicBezTo>
                          <a:pt x="3198489" y="1369395"/>
                          <a:pt x="3129588" y="1335812"/>
                          <a:pt x="2949080" y="1356359"/>
                        </a:cubicBezTo>
                        <a:cubicBezTo>
                          <a:pt x="2787107" y="1392069"/>
                          <a:pt x="2698574" y="1361662"/>
                          <a:pt x="2596370" y="1356359"/>
                        </a:cubicBezTo>
                        <a:cubicBezTo>
                          <a:pt x="2484658" y="1370135"/>
                          <a:pt x="2202022" y="1363947"/>
                          <a:pt x="1867822" y="1356359"/>
                        </a:cubicBezTo>
                        <a:cubicBezTo>
                          <a:pt x="1554022" y="1362913"/>
                          <a:pt x="1567042" y="1337387"/>
                          <a:pt x="1364776" y="1356359"/>
                        </a:cubicBezTo>
                        <a:cubicBezTo>
                          <a:pt x="1161662" y="1378096"/>
                          <a:pt x="1141165" y="1338230"/>
                          <a:pt x="1012067" y="1356359"/>
                        </a:cubicBezTo>
                        <a:cubicBezTo>
                          <a:pt x="887103" y="1392979"/>
                          <a:pt x="539699" y="1318676"/>
                          <a:pt x="410725" y="1356359"/>
                        </a:cubicBezTo>
                        <a:cubicBezTo>
                          <a:pt x="178716" y="1349437"/>
                          <a:pt x="-32598" y="1273172"/>
                          <a:pt x="0" y="1130295"/>
                        </a:cubicBezTo>
                        <a:cubicBezTo>
                          <a:pt x="-33594" y="984749"/>
                          <a:pt x="-9646" y="932951"/>
                          <a:pt x="0" y="819842"/>
                        </a:cubicBezTo>
                        <a:cubicBezTo>
                          <a:pt x="3154" y="724943"/>
                          <a:pt x="3041" y="627451"/>
                          <a:pt x="0" y="518432"/>
                        </a:cubicBezTo>
                        <a:cubicBezTo>
                          <a:pt x="4356" y="401381"/>
                          <a:pt x="48338" y="307949"/>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Năm cánh quân cùng lúc tiến vào Sài Gòn.</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40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897235-259C-260F-4E99-DFABE6A18E5E}"/>
              </a:ext>
            </a:extLst>
          </p:cNvPr>
          <p:cNvSpPr/>
          <p:nvPr/>
        </p:nvSpPr>
        <p:spPr>
          <a:xfrm>
            <a:off x="3211286" y="381000"/>
            <a:ext cx="8582059" cy="2035629"/>
          </a:xfrm>
          <a:custGeom>
            <a:avLst/>
            <a:gdLst>
              <a:gd name="csX0" fmla="*/ 0 w 8582059"/>
              <a:gd name="csY0" fmla="*/ 339278 h 2035629"/>
              <a:gd name="csX1" fmla="*/ 339278 w 8582059"/>
              <a:gd name="csY1" fmla="*/ 0 h 2035629"/>
              <a:gd name="csX2" fmla="*/ 1061884 w 8582059"/>
              <a:gd name="csY2" fmla="*/ 0 h 2035629"/>
              <a:gd name="csX3" fmla="*/ 1389315 w 8582059"/>
              <a:gd name="csY3" fmla="*/ 0 h 2035629"/>
              <a:gd name="csX4" fmla="*/ 1874816 w 8582059"/>
              <a:gd name="csY4" fmla="*/ 0 h 2035629"/>
              <a:gd name="csX5" fmla="*/ 2360317 w 8582059"/>
              <a:gd name="csY5" fmla="*/ 0 h 2035629"/>
              <a:gd name="csX6" fmla="*/ 2924853 w 8582059"/>
              <a:gd name="csY6" fmla="*/ 0 h 2035629"/>
              <a:gd name="csX7" fmla="*/ 3568424 w 8582059"/>
              <a:gd name="csY7" fmla="*/ 0 h 2035629"/>
              <a:gd name="csX8" fmla="*/ 4211994 w 8582059"/>
              <a:gd name="csY8" fmla="*/ 0 h 2035629"/>
              <a:gd name="csX9" fmla="*/ 4697495 w 8582059"/>
              <a:gd name="csY9" fmla="*/ 0 h 2035629"/>
              <a:gd name="csX10" fmla="*/ 5024926 w 8582059"/>
              <a:gd name="csY10" fmla="*/ 0 h 2035629"/>
              <a:gd name="csX11" fmla="*/ 5510427 w 8582059"/>
              <a:gd name="csY11" fmla="*/ 0 h 2035629"/>
              <a:gd name="csX12" fmla="*/ 5916893 w 8582059"/>
              <a:gd name="csY12" fmla="*/ 0 h 2035629"/>
              <a:gd name="csX13" fmla="*/ 6323359 w 8582059"/>
              <a:gd name="csY13" fmla="*/ 0 h 2035629"/>
              <a:gd name="csX14" fmla="*/ 6887895 w 8582059"/>
              <a:gd name="csY14" fmla="*/ 0 h 2035629"/>
              <a:gd name="csX15" fmla="*/ 7531466 w 8582059"/>
              <a:gd name="csY15" fmla="*/ 0 h 2035629"/>
              <a:gd name="csX16" fmla="*/ 8242781 w 8582059"/>
              <a:gd name="csY16" fmla="*/ 0 h 2035629"/>
              <a:gd name="csX17" fmla="*/ 8582059 w 8582059"/>
              <a:gd name="csY17" fmla="*/ 339278 h 2035629"/>
              <a:gd name="csX18" fmla="*/ 8582059 w 8582059"/>
              <a:gd name="csY18" fmla="*/ 818777 h 2035629"/>
              <a:gd name="csX19" fmla="*/ 8582059 w 8582059"/>
              <a:gd name="csY19" fmla="*/ 1284706 h 2035629"/>
              <a:gd name="csX20" fmla="*/ 8582059 w 8582059"/>
              <a:gd name="csY20" fmla="*/ 1696351 h 2035629"/>
              <a:gd name="csX21" fmla="*/ 8242781 w 8582059"/>
              <a:gd name="csY21" fmla="*/ 2035629 h 2035629"/>
              <a:gd name="csX22" fmla="*/ 7678245 w 8582059"/>
              <a:gd name="csY22" fmla="*/ 2035629 h 2035629"/>
              <a:gd name="csX23" fmla="*/ 7034674 w 8582059"/>
              <a:gd name="csY23" fmla="*/ 2035629 h 2035629"/>
              <a:gd name="csX24" fmla="*/ 6549173 w 8582059"/>
              <a:gd name="csY24" fmla="*/ 2035629 h 2035629"/>
              <a:gd name="csX25" fmla="*/ 5905602 w 8582059"/>
              <a:gd name="csY25" fmla="*/ 2035629 h 2035629"/>
              <a:gd name="csX26" fmla="*/ 5262031 w 8582059"/>
              <a:gd name="csY26" fmla="*/ 2035629 h 2035629"/>
              <a:gd name="csX27" fmla="*/ 4855565 w 8582059"/>
              <a:gd name="csY27" fmla="*/ 2035629 h 2035629"/>
              <a:gd name="csX28" fmla="*/ 4528135 w 8582059"/>
              <a:gd name="csY28" fmla="*/ 2035629 h 2035629"/>
              <a:gd name="csX29" fmla="*/ 4200704 w 8582059"/>
              <a:gd name="csY29" fmla="*/ 2035629 h 2035629"/>
              <a:gd name="csX30" fmla="*/ 3478098 w 8582059"/>
              <a:gd name="csY30" fmla="*/ 2035629 h 2035629"/>
              <a:gd name="csX31" fmla="*/ 2992597 w 8582059"/>
              <a:gd name="csY31" fmla="*/ 2035629 h 2035629"/>
              <a:gd name="csX32" fmla="*/ 2665166 w 8582059"/>
              <a:gd name="csY32" fmla="*/ 2035629 h 2035629"/>
              <a:gd name="csX33" fmla="*/ 2258700 w 8582059"/>
              <a:gd name="csY33" fmla="*/ 2035629 h 2035629"/>
              <a:gd name="csX34" fmla="*/ 1694164 w 8582059"/>
              <a:gd name="csY34" fmla="*/ 2035629 h 2035629"/>
              <a:gd name="csX35" fmla="*/ 1050593 w 8582059"/>
              <a:gd name="csY35" fmla="*/ 2035629 h 2035629"/>
              <a:gd name="csX36" fmla="*/ 339278 w 8582059"/>
              <a:gd name="csY36" fmla="*/ 2035629 h 2035629"/>
              <a:gd name="csX37" fmla="*/ 0 w 8582059"/>
              <a:gd name="csY37" fmla="*/ 1696351 h 2035629"/>
              <a:gd name="csX38" fmla="*/ 0 w 8582059"/>
              <a:gd name="csY38" fmla="*/ 1284706 h 2035629"/>
              <a:gd name="csX39" fmla="*/ 0 w 8582059"/>
              <a:gd name="csY39" fmla="*/ 859489 h 2035629"/>
              <a:gd name="csX40" fmla="*/ 0 w 8582059"/>
              <a:gd name="csY40" fmla="*/ 339278 h 2035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nhận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tinh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sĩ</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30/4/1975?</a:t>
            </a:r>
          </a:p>
        </p:txBody>
      </p:sp>
      <p:sp>
        <p:nvSpPr>
          <p:cNvPr id="3" name="Rectangle: Rounded Corners 2">
            <a:extLst>
              <a:ext uri="{FF2B5EF4-FFF2-40B4-BE49-F238E27FC236}">
                <a16:creationId xmlns:a16="http://schemas.microsoft.com/office/drawing/2014/main" id="{ACA08CC7-6330-9E8C-692A-7AEEA8619C44}"/>
              </a:ext>
            </a:extLst>
          </p:cNvPr>
          <p:cNvSpPr/>
          <p:nvPr/>
        </p:nvSpPr>
        <p:spPr>
          <a:xfrm>
            <a:off x="3298372" y="2612571"/>
            <a:ext cx="8582059" cy="2035629"/>
          </a:xfrm>
          <a:custGeom>
            <a:avLst/>
            <a:gdLst>
              <a:gd name="csX0" fmla="*/ 0 w 8582059"/>
              <a:gd name="csY0" fmla="*/ 339278 h 2035629"/>
              <a:gd name="csX1" fmla="*/ 339278 w 8582059"/>
              <a:gd name="csY1" fmla="*/ 0 h 2035629"/>
              <a:gd name="csX2" fmla="*/ 1061884 w 8582059"/>
              <a:gd name="csY2" fmla="*/ 0 h 2035629"/>
              <a:gd name="csX3" fmla="*/ 1389315 w 8582059"/>
              <a:gd name="csY3" fmla="*/ 0 h 2035629"/>
              <a:gd name="csX4" fmla="*/ 1874816 w 8582059"/>
              <a:gd name="csY4" fmla="*/ 0 h 2035629"/>
              <a:gd name="csX5" fmla="*/ 2360317 w 8582059"/>
              <a:gd name="csY5" fmla="*/ 0 h 2035629"/>
              <a:gd name="csX6" fmla="*/ 2924853 w 8582059"/>
              <a:gd name="csY6" fmla="*/ 0 h 2035629"/>
              <a:gd name="csX7" fmla="*/ 3568424 w 8582059"/>
              <a:gd name="csY7" fmla="*/ 0 h 2035629"/>
              <a:gd name="csX8" fmla="*/ 4211994 w 8582059"/>
              <a:gd name="csY8" fmla="*/ 0 h 2035629"/>
              <a:gd name="csX9" fmla="*/ 4697495 w 8582059"/>
              <a:gd name="csY9" fmla="*/ 0 h 2035629"/>
              <a:gd name="csX10" fmla="*/ 5024926 w 8582059"/>
              <a:gd name="csY10" fmla="*/ 0 h 2035629"/>
              <a:gd name="csX11" fmla="*/ 5510427 w 8582059"/>
              <a:gd name="csY11" fmla="*/ 0 h 2035629"/>
              <a:gd name="csX12" fmla="*/ 5916893 w 8582059"/>
              <a:gd name="csY12" fmla="*/ 0 h 2035629"/>
              <a:gd name="csX13" fmla="*/ 6323359 w 8582059"/>
              <a:gd name="csY13" fmla="*/ 0 h 2035629"/>
              <a:gd name="csX14" fmla="*/ 6887895 w 8582059"/>
              <a:gd name="csY14" fmla="*/ 0 h 2035629"/>
              <a:gd name="csX15" fmla="*/ 7531466 w 8582059"/>
              <a:gd name="csY15" fmla="*/ 0 h 2035629"/>
              <a:gd name="csX16" fmla="*/ 8242781 w 8582059"/>
              <a:gd name="csY16" fmla="*/ 0 h 2035629"/>
              <a:gd name="csX17" fmla="*/ 8582059 w 8582059"/>
              <a:gd name="csY17" fmla="*/ 339278 h 2035629"/>
              <a:gd name="csX18" fmla="*/ 8582059 w 8582059"/>
              <a:gd name="csY18" fmla="*/ 818777 h 2035629"/>
              <a:gd name="csX19" fmla="*/ 8582059 w 8582059"/>
              <a:gd name="csY19" fmla="*/ 1284706 h 2035629"/>
              <a:gd name="csX20" fmla="*/ 8582059 w 8582059"/>
              <a:gd name="csY20" fmla="*/ 1696351 h 2035629"/>
              <a:gd name="csX21" fmla="*/ 8242781 w 8582059"/>
              <a:gd name="csY21" fmla="*/ 2035629 h 2035629"/>
              <a:gd name="csX22" fmla="*/ 7678245 w 8582059"/>
              <a:gd name="csY22" fmla="*/ 2035629 h 2035629"/>
              <a:gd name="csX23" fmla="*/ 7034674 w 8582059"/>
              <a:gd name="csY23" fmla="*/ 2035629 h 2035629"/>
              <a:gd name="csX24" fmla="*/ 6549173 w 8582059"/>
              <a:gd name="csY24" fmla="*/ 2035629 h 2035629"/>
              <a:gd name="csX25" fmla="*/ 5905602 w 8582059"/>
              <a:gd name="csY25" fmla="*/ 2035629 h 2035629"/>
              <a:gd name="csX26" fmla="*/ 5262031 w 8582059"/>
              <a:gd name="csY26" fmla="*/ 2035629 h 2035629"/>
              <a:gd name="csX27" fmla="*/ 4855565 w 8582059"/>
              <a:gd name="csY27" fmla="*/ 2035629 h 2035629"/>
              <a:gd name="csX28" fmla="*/ 4528135 w 8582059"/>
              <a:gd name="csY28" fmla="*/ 2035629 h 2035629"/>
              <a:gd name="csX29" fmla="*/ 4200704 w 8582059"/>
              <a:gd name="csY29" fmla="*/ 2035629 h 2035629"/>
              <a:gd name="csX30" fmla="*/ 3478098 w 8582059"/>
              <a:gd name="csY30" fmla="*/ 2035629 h 2035629"/>
              <a:gd name="csX31" fmla="*/ 2992597 w 8582059"/>
              <a:gd name="csY31" fmla="*/ 2035629 h 2035629"/>
              <a:gd name="csX32" fmla="*/ 2665166 w 8582059"/>
              <a:gd name="csY32" fmla="*/ 2035629 h 2035629"/>
              <a:gd name="csX33" fmla="*/ 2258700 w 8582059"/>
              <a:gd name="csY33" fmla="*/ 2035629 h 2035629"/>
              <a:gd name="csX34" fmla="*/ 1694164 w 8582059"/>
              <a:gd name="csY34" fmla="*/ 2035629 h 2035629"/>
              <a:gd name="csX35" fmla="*/ 1050593 w 8582059"/>
              <a:gd name="csY35" fmla="*/ 2035629 h 2035629"/>
              <a:gd name="csX36" fmla="*/ 339278 w 8582059"/>
              <a:gd name="csY36" fmla="*/ 2035629 h 2035629"/>
              <a:gd name="csX37" fmla="*/ 0 w 8582059"/>
              <a:gd name="csY37" fmla="*/ 1696351 h 2035629"/>
              <a:gd name="csX38" fmla="*/ 0 w 8582059"/>
              <a:gd name="csY38" fmla="*/ 1284706 h 2035629"/>
              <a:gd name="csX39" fmla="*/ 0 w 8582059"/>
              <a:gd name="csY39" fmla="*/ 859489 h 2035629"/>
              <a:gd name="csX40" fmla="*/ 0 w 8582059"/>
              <a:gd name="csY40" fmla="*/ 339278 h 2035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Theo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C6982D92-F413-379E-3374-F49E1014A8A6}"/>
              </a:ext>
            </a:extLst>
          </p:cNvPr>
          <p:cNvSpPr/>
          <p:nvPr/>
        </p:nvSpPr>
        <p:spPr>
          <a:xfrm>
            <a:off x="3418114" y="4822371"/>
            <a:ext cx="8582059" cy="2035629"/>
          </a:xfrm>
          <a:custGeom>
            <a:avLst/>
            <a:gdLst>
              <a:gd name="csX0" fmla="*/ 0 w 8582059"/>
              <a:gd name="csY0" fmla="*/ 339278 h 2035629"/>
              <a:gd name="csX1" fmla="*/ 339278 w 8582059"/>
              <a:gd name="csY1" fmla="*/ 0 h 2035629"/>
              <a:gd name="csX2" fmla="*/ 1061884 w 8582059"/>
              <a:gd name="csY2" fmla="*/ 0 h 2035629"/>
              <a:gd name="csX3" fmla="*/ 1389315 w 8582059"/>
              <a:gd name="csY3" fmla="*/ 0 h 2035629"/>
              <a:gd name="csX4" fmla="*/ 1874816 w 8582059"/>
              <a:gd name="csY4" fmla="*/ 0 h 2035629"/>
              <a:gd name="csX5" fmla="*/ 2360317 w 8582059"/>
              <a:gd name="csY5" fmla="*/ 0 h 2035629"/>
              <a:gd name="csX6" fmla="*/ 2924853 w 8582059"/>
              <a:gd name="csY6" fmla="*/ 0 h 2035629"/>
              <a:gd name="csX7" fmla="*/ 3568424 w 8582059"/>
              <a:gd name="csY7" fmla="*/ 0 h 2035629"/>
              <a:gd name="csX8" fmla="*/ 4211994 w 8582059"/>
              <a:gd name="csY8" fmla="*/ 0 h 2035629"/>
              <a:gd name="csX9" fmla="*/ 4697495 w 8582059"/>
              <a:gd name="csY9" fmla="*/ 0 h 2035629"/>
              <a:gd name="csX10" fmla="*/ 5024926 w 8582059"/>
              <a:gd name="csY10" fmla="*/ 0 h 2035629"/>
              <a:gd name="csX11" fmla="*/ 5510427 w 8582059"/>
              <a:gd name="csY11" fmla="*/ 0 h 2035629"/>
              <a:gd name="csX12" fmla="*/ 5916893 w 8582059"/>
              <a:gd name="csY12" fmla="*/ 0 h 2035629"/>
              <a:gd name="csX13" fmla="*/ 6323359 w 8582059"/>
              <a:gd name="csY13" fmla="*/ 0 h 2035629"/>
              <a:gd name="csX14" fmla="*/ 6887895 w 8582059"/>
              <a:gd name="csY14" fmla="*/ 0 h 2035629"/>
              <a:gd name="csX15" fmla="*/ 7531466 w 8582059"/>
              <a:gd name="csY15" fmla="*/ 0 h 2035629"/>
              <a:gd name="csX16" fmla="*/ 8242781 w 8582059"/>
              <a:gd name="csY16" fmla="*/ 0 h 2035629"/>
              <a:gd name="csX17" fmla="*/ 8582059 w 8582059"/>
              <a:gd name="csY17" fmla="*/ 339278 h 2035629"/>
              <a:gd name="csX18" fmla="*/ 8582059 w 8582059"/>
              <a:gd name="csY18" fmla="*/ 818777 h 2035629"/>
              <a:gd name="csX19" fmla="*/ 8582059 w 8582059"/>
              <a:gd name="csY19" fmla="*/ 1284706 h 2035629"/>
              <a:gd name="csX20" fmla="*/ 8582059 w 8582059"/>
              <a:gd name="csY20" fmla="*/ 1696351 h 2035629"/>
              <a:gd name="csX21" fmla="*/ 8242781 w 8582059"/>
              <a:gd name="csY21" fmla="*/ 2035629 h 2035629"/>
              <a:gd name="csX22" fmla="*/ 7678245 w 8582059"/>
              <a:gd name="csY22" fmla="*/ 2035629 h 2035629"/>
              <a:gd name="csX23" fmla="*/ 7034674 w 8582059"/>
              <a:gd name="csY23" fmla="*/ 2035629 h 2035629"/>
              <a:gd name="csX24" fmla="*/ 6549173 w 8582059"/>
              <a:gd name="csY24" fmla="*/ 2035629 h 2035629"/>
              <a:gd name="csX25" fmla="*/ 5905602 w 8582059"/>
              <a:gd name="csY25" fmla="*/ 2035629 h 2035629"/>
              <a:gd name="csX26" fmla="*/ 5262031 w 8582059"/>
              <a:gd name="csY26" fmla="*/ 2035629 h 2035629"/>
              <a:gd name="csX27" fmla="*/ 4855565 w 8582059"/>
              <a:gd name="csY27" fmla="*/ 2035629 h 2035629"/>
              <a:gd name="csX28" fmla="*/ 4528135 w 8582059"/>
              <a:gd name="csY28" fmla="*/ 2035629 h 2035629"/>
              <a:gd name="csX29" fmla="*/ 4200704 w 8582059"/>
              <a:gd name="csY29" fmla="*/ 2035629 h 2035629"/>
              <a:gd name="csX30" fmla="*/ 3478098 w 8582059"/>
              <a:gd name="csY30" fmla="*/ 2035629 h 2035629"/>
              <a:gd name="csX31" fmla="*/ 2992597 w 8582059"/>
              <a:gd name="csY31" fmla="*/ 2035629 h 2035629"/>
              <a:gd name="csX32" fmla="*/ 2665166 w 8582059"/>
              <a:gd name="csY32" fmla="*/ 2035629 h 2035629"/>
              <a:gd name="csX33" fmla="*/ 2258700 w 8582059"/>
              <a:gd name="csY33" fmla="*/ 2035629 h 2035629"/>
              <a:gd name="csX34" fmla="*/ 1694164 w 8582059"/>
              <a:gd name="csY34" fmla="*/ 2035629 h 2035629"/>
              <a:gd name="csX35" fmla="*/ 1050593 w 8582059"/>
              <a:gd name="csY35" fmla="*/ 2035629 h 2035629"/>
              <a:gd name="csX36" fmla="*/ 339278 w 8582059"/>
              <a:gd name="csY36" fmla="*/ 2035629 h 2035629"/>
              <a:gd name="csX37" fmla="*/ 0 w 8582059"/>
              <a:gd name="csY37" fmla="*/ 1696351 h 2035629"/>
              <a:gd name="csX38" fmla="*/ 0 w 8582059"/>
              <a:gd name="csY38" fmla="*/ 1284706 h 2035629"/>
              <a:gd name="csX39" fmla="*/ 0 w 8582059"/>
              <a:gd name="csY39" fmla="*/ 859489 h 2035629"/>
              <a:gd name="csX40" fmla="*/ 0 w 8582059"/>
              <a:gd name="csY40" fmla="*/ 339278 h 2035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a:t>
            </a:r>
          </a:p>
        </p:txBody>
      </p:sp>
      <p:pic>
        <p:nvPicPr>
          <p:cNvPr id="5" name="Picture 4">
            <a:extLst>
              <a:ext uri="{FF2B5EF4-FFF2-40B4-BE49-F238E27FC236}">
                <a16:creationId xmlns:a16="http://schemas.microsoft.com/office/drawing/2014/main" id="{B642C280-5FB5-14A4-CB04-70E861651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pic>
        <p:nvPicPr>
          <p:cNvPr id="6" name="Picture 5">
            <a:extLst>
              <a:ext uri="{FF2B5EF4-FFF2-40B4-BE49-F238E27FC236}">
                <a16:creationId xmlns:a16="http://schemas.microsoft.com/office/drawing/2014/main" id="{2B51DF58-94A7-70CF-41E7-42FCA428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5" y="3517"/>
            <a:ext cx="3160069" cy="1778222"/>
          </a:xfrm>
          <a:prstGeom prst="rect">
            <a:avLst/>
          </a:prstGeom>
        </p:spPr>
      </p:pic>
    </p:spTree>
    <p:extLst>
      <p:ext uri="{BB962C8B-B14F-4D97-AF65-F5344CB8AC3E}">
        <p14:creationId xmlns:p14="http://schemas.microsoft.com/office/powerpoint/2010/main" val="23745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64" presetClass="path" presetSubtype="0" repeatCount="indefinite" accel="50000" decel="50000" autoRev="1" fill="hold" nodeType="withEffect">
                                  <p:stCondLst>
                                    <p:cond delay="0"/>
                                  </p:stCondLst>
                                  <p:childTnLst>
                                    <p:animMotion origin="layout" path="M -1.25E-6 -2.59259E-6 L -0.00143 -0.04236 " pathEditMode="relative" rAng="0" ptsTypes="AA">
                                      <p:cBhvr>
                                        <p:cTn id="31" dur="750" fill="hold"/>
                                        <p:tgtEl>
                                          <p:spTgt spid="6"/>
                                        </p:tgtEl>
                                        <p:attrNameLst>
                                          <p:attrName>ppt_x</p:attrName>
                                          <p:attrName>ppt_y</p:attrName>
                                        </p:attrNameLst>
                                      </p:cBhvr>
                                      <p:rCtr x="-78" y="-2130"/>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796</Words>
  <Application>Microsoft Office PowerPoint</Application>
  <PresentationFormat>Widescreen</PresentationFormat>
  <Paragraphs>42</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Cambria</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Dung Nguyễn</cp:lastModifiedBy>
  <cp:revision>27</cp:revision>
  <dcterms:created xsi:type="dcterms:W3CDTF">2024-12-18T15:30:30Z</dcterms:created>
  <dcterms:modified xsi:type="dcterms:W3CDTF">2026-02-02T15:17:14Z</dcterms:modified>
</cp:coreProperties>
</file>