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0" r:id="rId1"/>
    <p:sldMasterId id="2147483722" r:id="rId2"/>
    <p:sldMasterId id="2147483730" r:id="rId3"/>
  </p:sldMasterIdLst>
  <p:notesMasterIdLst>
    <p:notesMasterId r:id="rId45"/>
  </p:notesMasterIdLst>
  <p:sldIdLst>
    <p:sldId id="397" r:id="rId4"/>
    <p:sldId id="446" r:id="rId5"/>
    <p:sldId id="447" r:id="rId6"/>
    <p:sldId id="257" r:id="rId7"/>
    <p:sldId id="448" r:id="rId8"/>
    <p:sldId id="449" r:id="rId9"/>
    <p:sldId id="450" r:id="rId10"/>
    <p:sldId id="451" r:id="rId11"/>
    <p:sldId id="423" r:id="rId12"/>
    <p:sldId id="409" r:id="rId13"/>
    <p:sldId id="417" r:id="rId14"/>
    <p:sldId id="408" r:id="rId15"/>
    <p:sldId id="418" r:id="rId16"/>
    <p:sldId id="392" r:id="rId17"/>
    <p:sldId id="393" r:id="rId18"/>
    <p:sldId id="394" r:id="rId19"/>
    <p:sldId id="400" r:id="rId20"/>
    <p:sldId id="432" r:id="rId21"/>
    <p:sldId id="313" r:id="rId22"/>
    <p:sldId id="395" r:id="rId23"/>
    <p:sldId id="420" r:id="rId24"/>
    <p:sldId id="431" r:id="rId25"/>
    <p:sldId id="279" r:id="rId26"/>
    <p:sldId id="443" r:id="rId27"/>
    <p:sldId id="434" r:id="rId28"/>
    <p:sldId id="444" r:id="rId29"/>
    <p:sldId id="435" r:id="rId30"/>
    <p:sldId id="436" r:id="rId31"/>
    <p:sldId id="433" r:id="rId32"/>
    <p:sldId id="427" r:id="rId33"/>
    <p:sldId id="440" r:id="rId34"/>
    <p:sldId id="359" r:id="rId35"/>
    <p:sldId id="318" r:id="rId36"/>
    <p:sldId id="319" r:id="rId37"/>
    <p:sldId id="376" r:id="rId38"/>
    <p:sldId id="327" r:id="rId39"/>
    <p:sldId id="328" r:id="rId40"/>
    <p:sldId id="378" r:id="rId41"/>
    <p:sldId id="329" r:id="rId42"/>
    <p:sldId id="377" r:id="rId43"/>
    <p:sldId id="442" r:id="rId44"/>
  </p:sldIdLst>
  <p:sldSz cx="12192000" cy="6858000"/>
  <p:notesSz cx="6858000" cy="9144000"/>
  <p:embeddedFontLst>
    <p:embeddedFont>
      <p:font typeface="HP001 4 hàng" panose="020B0604020202020204" charset="0"/>
      <p:regular r:id="rId46"/>
      <p:bold r:id="rId47"/>
    </p:embeddedFont>
    <p:embeddedFont>
      <p:font typeface="Tahoma" panose="020B0604030504040204" pitchFamily="34" charset="0"/>
      <p:regular r:id="rId48"/>
      <p:bold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6" autoAdjust="0"/>
    <p:restoredTop sz="94660"/>
  </p:normalViewPr>
  <p:slideViewPr>
    <p:cSldViewPr snapToGrid="0">
      <p:cViewPr varScale="1">
        <p:scale>
          <a:sx n="55" d="100"/>
          <a:sy n="55" d="100"/>
        </p:scale>
        <p:origin x="110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2.fntdata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3.fntdata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1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ongthao2010@gmail.com" userId="2a6fb95498885ee5" providerId="LiveId" clId="{9AFE4B84-2679-4851-9767-12B76AB766C4}"/>
    <pc:docChg chg="delSld">
      <pc:chgData name="thuongthao2010@gmail.com" userId="2a6fb95498885ee5" providerId="LiveId" clId="{9AFE4B84-2679-4851-9767-12B76AB766C4}" dt="2026-01-25T15:52:08.891" v="6" actId="2696"/>
      <pc:docMkLst>
        <pc:docMk/>
      </pc:docMkLst>
      <pc:sldChg chg="del">
        <pc:chgData name="thuongthao2010@gmail.com" userId="2a6fb95498885ee5" providerId="LiveId" clId="{9AFE4B84-2679-4851-9767-12B76AB766C4}" dt="2026-01-25T15:52:04.165" v="5" actId="2696"/>
        <pc:sldMkLst>
          <pc:docMk/>
          <pc:sldMk cId="3692578244" sldId="270"/>
        </pc:sldMkLst>
      </pc:sldChg>
      <pc:sldChg chg="del">
        <pc:chgData name="thuongthao2010@gmail.com" userId="2a6fb95498885ee5" providerId="LiveId" clId="{9AFE4B84-2679-4851-9767-12B76AB766C4}" dt="2026-01-25T15:51:12.450" v="2" actId="2696"/>
        <pc:sldMkLst>
          <pc:docMk/>
          <pc:sldMk cId="3021905090" sldId="278"/>
        </pc:sldMkLst>
      </pc:sldChg>
      <pc:sldChg chg="del">
        <pc:chgData name="thuongthao2010@gmail.com" userId="2a6fb95498885ee5" providerId="LiveId" clId="{9AFE4B84-2679-4851-9767-12B76AB766C4}" dt="2026-01-25T15:52:08.891" v="6" actId="2696"/>
        <pc:sldMkLst>
          <pc:docMk/>
          <pc:sldMk cId="2924780124" sldId="374"/>
        </pc:sldMkLst>
      </pc:sldChg>
      <pc:sldChg chg="del">
        <pc:chgData name="thuongthao2010@gmail.com" userId="2a6fb95498885ee5" providerId="LiveId" clId="{9AFE4B84-2679-4851-9767-12B76AB766C4}" dt="2026-01-25T15:51:05.460" v="0" actId="2696"/>
        <pc:sldMkLst>
          <pc:docMk/>
          <pc:sldMk cId="2909943693" sldId="405"/>
        </pc:sldMkLst>
      </pc:sldChg>
      <pc:sldChg chg="del">
        <pc:chgData name="thuongthao2010@gmail.com" userId="2a6fb95498885ee5" providerId="LiveId" clId="{9AFE4B84-2679-4851-9767-12B76AB766C4}" dt="2026-01-25T15:51:08.477" v="1" actId="2696"/>
        <pc:sldMkLst>
          <pc:docMk/>
          <pc:sldMk cId="2366447614" sldId="406"/>
        </pc:sldMkLst>
      </pc:sldChg>
      <pc:sldChg chg="del">
        <pc:chgData name="thuongthao2010@gmail.com" userId="2a6fb95498885ee5" providerId="LiveId" clId="{9AFE4B84-2679-4851-9767-12B76AB766C4}" dt="2026-01-25T15:51:54.379" v="4" actId="2696"/>
        <pc:sldMkLst>
          <pc:docMk/>
          <pc:sldMk cId="1978026987" sldId="437"/>
        </pc:sldMkLst>
      </pc:sldChg>
      <pc:sldChg chg="del">
        <pc:chgData name="thuongthao2010@gmail.com" userId="2a6fb95498885ee5" providerId="LiveId" clId="{9AFE4B84-2679-4851-9767-12B76AB766C4}" dt="2026-01-25T15:51:49.703" v="3" actId="2696"/>
        <pc:sldMkLst>
          <pc:docMk/>
          <pc:sldMk cId="2866687672" sldId="441"/>
        </pc:sldMkLst>
      </pc:sldChg>
      <pc:sldMasterChg chg="delSldLayout">
        <pc:chgData name="thuongthao2010@gmail.com" userId="2a6fb95498885ee5" providerId="LiveId" clId="{9AFE4B84-2679-4851-9767-12B76AB766C4}" dt="2026-01-25T15:51:49.703" v="3" actId="2696"/>
        <pc:sldMasterMkLst>
          <pc:docMk/>
          <pc:sldMasterMk cId="1813794109" sldId="2147483722"/>
        </pc:sldMasterMkLst>
        <pc:sldLayoutChg chg="del">
          <pc:chgData name="thuongthao2010@gmail.com" userId="2a6fb95498885ee5" providerId="LiveId" clId="{9AFE4B84-2679-4851-9767-12B76AB766C4}" dt="2026-01-25T15:51:49.703" v="3" actId="2696"/>
          <pc:sldLayoutMkLst>
            <pc:docMk/>
            <pc:sldMasterMk cId="1813794109" sldId="2147483722"/>
            <pc:sldLayoutMk cId="1993024149" sldId="214748374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C5FD0-0763-485E-99EA-6B42C74B1673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CBFEA2-D75B-408A-BD3F-2CE61BDB7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52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9670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7BCC5-5DAD-4E11-AEE8-4F020E72AE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078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7BCC5-5DAD-4E11-AEE8-4F020E72AE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076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7BCC5-5DAD-4E11-AEE8-4F020E72AE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241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7BCC5-5DAD-4E11-AEE8-4F020E72AE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515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7BCC5-5DAD-4E11-AEE8-4F020E72AE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889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7BCC5-5DAD-4E11-AEE8-4F020E72AE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096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7BCC5-5DAD-4E11-AEE8-4F020E72AE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331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9670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85E8E8-A544-436C-A341-C245833CF970}"/>
              </a:ext>
            </a:extLst>
          </p:cNvPr>
          <p:cNvSpPr/>
          <p:nvPr userDrawn="1"/>
        </p:nvSpPr>
        <p:spPr>
          <a:xfrm>
            <a:off x="11090800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9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CF5DA-38D5-49B3-8FA3-C8A159482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BB2201-0845-43AB-A9DC-6689B951D08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F54F8-368C-4006-99BF-25425ECD778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933AD-7FED-411B-8327-1AE8E44D34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34;p10">
            <a:extLst>
              <a:ext uri="{FF2B5EF4-FFF2-40B4-BE49-F238E27FC236}">
                <a16:creationId xmlns:a16="http://schemas.microsoft.com/office/drawing/2014/main" id="{C727E10A-CCF0-4683-B6DA-46AFA255D24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670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E478C-E022-4034-8012-F8B030C64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F38DF4-0598-482F-AE0B-B7221A47F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49454D-B034-495B-84FA-C323FD82A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D1A634-4A47-4B98-A279-87DB4083D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27;p9">
            <a:extLst>
              <a:ext uri="{FF2B5EF4-FFF2-40B4-BE49-F238E27FC236}">
                <a16:creationId xmlns:a16="http://schemas.microsoft.com/office/drawing/2014/main" id="{B543BC4D-A905-4E53-A1A9-7FBD343FE55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344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2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01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785E8E8-A544-436C-A341-C245833CF970}"/>
              </a:ext>
            </a:extLst>
          </p:cNvPr>
          <p:cNvSpPr/>
          <p:nvPr userDrawn="1"/>
        </p:nvSpPr>
        <p:spPr>
          <a:xfrm>
            <a:off x="10819495" y="2298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40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48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0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70704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5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0C6FB0-3618-4D4E-BABB-12BEB2B52EA7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87A951B-0C23-459B-9315-80A5413C7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4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1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0C6FB0-3618-4D4E-BABB-12BEB2B52EA7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87A951B-0C23-459B-9315-80A5413C7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0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0C6FB0-3618-4D4E-BABB-12BEB2B52EA7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87A951B-0C23-459B-9315-80A5413C7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7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0C6FB0-3618-4D4E-BABB-12BEB2B52EA7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87A951B-0C23-459B-9315-80A5413C7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69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0C6FB0-3618-4D4E-BABB-12BEB2B52EA7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87A951B-0C23-459B-9315-80A5413C7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2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0C6FB0-3618-4D4E-BABB-12BEB2B52EA7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87A951B-0C23-459B-9315-80A5413C7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23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0C6FB0-3618-4D4E-BABB-12BEB2B52EA7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87A951B-0C23-459B-9315-80A5413C7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26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0C6FB0-3618-4D4E-BABB-12BEB2B52EA7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87A951B-0C23-459B-9315-80A5413C7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23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0C6FB0-3618-4D4E-BABB-12BEB2B52EA7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87A951B-0C23-459B-9315-80A5413C7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2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0C6FB0-3618-4D4E-BABB-12BEB2B52EA7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87A951B-0C23-459B-9315-80A5413C7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43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0C6FB0-3618-4D4E-BABB-12BEB2B52EA7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87A951B-0C23-459B-9315-80A5413C7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0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1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7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785E8E8-A544-436C-A341-C245833CF970}"/>
              </a:ext>
            </a:extLst>
          </p:cNvPr>
          <p:cNvSpPr/>
          <p:nvPr userDrawn="1"/>
        </p:nvSpPr>
        <p:spPr>
          <a:xfrm>
            <a:off x="10683328" y="2786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34;p10">
            <a:extLst>
              <a:ext uri="{FF2B5EF4-FFF2-40B4-BE49-F238E27FC236}">
                <a16:creationId xmlns:a16="http://schemas.microsoft.com/office/drawing/2014/main" id="{38578C2C-C9E5-4FA4-8A23-7162D401665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697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FD1410BE-87CE-499C-82FC-E6208E2B87A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375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FC7B74AC-36C6-4272-8892-57C51CED863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70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4;p10">
            <a:extLst>
              <a:ext uri="{FF2B5EF4-FFF2-40B4-BE49-F238E27FC236}">
                <a16:creationId xmlns:a16="http://schemas.microsoft.com/office/drawing/2014/main" id="{F6FFB9C9-9044-4D68-9F8E-F4C4F6A9B1D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66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7561B3B-9BA6-4C4D-8B30-45AEED0A188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65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7941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42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8DAEB927-9A8C-41EA-BFA8-45C9B5DDBF6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DA48788A-502E-4EAD-9392-C2C80D01015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0333"/>
            <a:ext cx="12192000" cy="23347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99594" y="2014537"/>
            <a:ext cx="2773378" cy="2828925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-16201039" y="5041386"/>
            <a:ext cx="46462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 </a:t>
            </a:r>
          </a:p>
          <a:p>
            <a:pPr algn="l"/>
            <a:r>
              <a:rPr lang="en-US" sz="18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406" y="-13683530"/>
            <a:ext cx="2773378" cy="2828925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5134961" y="-10656681"/>
            <a:ext cx="46462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 </a:t>
            </a:r>
          </a:p>
          <a:p>
            <a:pPr algn="l"/>
            <a:r>
              <a:rPr lang="en-US" sz="18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8" y="16868350"/>
            <a:ext cx="2773378" cy="282892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2361583" y="19895199"/>
            <a:ext cx="46462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 </a:t>
            </a:r>
          </a:p>
          <a:p>
            <a:pPr algn="l"/>
            <a:r>
              <a:rPr lang="en-US" sz="18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5028" y="847153"/>
            <a:ext cx="2773378" cy="2828925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7253583" y="3874002"/>
            <a:ext cx="46462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 </a:t>
            </a:r>
          </a:p>
          <a:p>
            <a:pPr algn="l"/>
            <a:r>
              <a:rPr lang="en-US" sz="18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961" y="1045077"/>
            <a:ext cx="2773378" cy="2828925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4633516" y="4071926"/>
            <a:ext cx="46462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 </a:t>
            </a:r>
          </a:p>
          <a:p>
            <a:pPr algn="l"/>
            <a:r>
              <a:rPr lang="en-US" sz="18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779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3" indent="-228603" algn="l" defTabSz="9144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4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0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6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svg"/><Relationship Id="rId11" Type="http://schemas.openxmlformats.org/officeDocument/2006/relationships/image" Target="../media/image17.svg"/><Relationship Id="rId5" Type="http://schemas.openxmlformats.org/officeDocument/2006/relationships/image" Target="../media/image11.png"/><Relationship Id="rId15" Type="http://schemas.openxmlformats.org/officeDocument/2006/relationships/image" Target="../media/image21.jp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7" Type="http://schemas.openxmlformats.org/officeDocument/2006/relationships/image" Target="../media/image67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6.sv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35.png"/><Relationship Id="rId3" Type="http://schemas.openxmlformats.org/officeDocument/2006/relationships/image" Target="../media/image9.png"/><Relationship Id="rId21" Type="http://schemas.openxmlformats.org/officeDocument/2006/relationships/image" Target="../media/image31.png"/><Relationship Id="rId7" Type="http://schemas.openxmlformats.org/officeDocument/2006/relationships/image" Target="../media/image25.svg"/><Relationship Id="rId12" Type="http://schemas.openxmlformats.org/officeDocument/2006/relationships/image" Target="../media/image12.svg"/><Relationship Id="rId17" Type="http://schemas.openxmlformats.org/officeDocument/2006/relationships/image" Target="../media/image29.svg"/><Relationship Id="rId25" Type="http://schemas.openxmlformats.org/officeDocument/2006/relationships/slide" Target="slide9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29" Type="http://schemas.openxmlformats.org/officeDocument/2006/relationships/slide" Target="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11" Type="http://schemas.openxmlformats.org/officeDocument/2006/relationships/image" Target="../media/image11.png"/><Relationship Id="rId24" Type="http://schemas.openxmlformats.org/officeDocument/2006/relationships/image" Target="../media/image34.png"/><Relationship Id="rId32" Type="http://schemas.openxmlformats.org/officeDocument/2006/relationships/slide" Target="slide8.xml"/><Relationship Id="rId5" Type="http://schemas.openxmlformats.org/officeDocument/2006/relationships/image" Target="../media/image23.svg"/><Relationship Id="rId15" Type="http://schemas.openxmlformats.org/officeDocument/2006/relationships/image" Target="../media/image15.svg"/><Relationship Id="rId23" Type="http://schemas.openxmlformats.org/officeDocument/2006/relationships/image" Target="../media/image33.png"/><Relationship Id="rId28" Type="http://schemas.openxmlformats.org/officeDocument/2006/relationships/slide" Target="slide4.xml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31" Type="http://schemas.openxmlformats.org/officeDocument/2006/relationships/slide" Target="slide7.xml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14.png"/><Relationship Id="rId22" Type="http://schemas.openxmlformats.org/officeDocument/2006/relationships/image" Target="../media/image32.png"/><Relationship Id="rId27" Type="http://schemas.openxmlformats.org/officeDocument/2006/relationships/image" Target="../media/image21.jpg"/><Relationship Id="rId30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hyperlink" Target="https://www.hoc10.vn/doc-sach/tieng-viet-1-2/1/2/30/" TargetMode="Externa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../media/audio1.wav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3.xml"/><Relationship Id="rId5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png"/><Relationship Id="rId5" Type="http://schemas.openxmlformats.org/officeDocument/2006/relationships/image" Target="../media/image9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png"/><Relationship Id="rId5" Type="http://schemas.openxmlformats.org/officeDocument/2006/relationships/image" Target="../media/image9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png"/><Relationship Id="rId5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png"/><Relationship Id="rId5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441000" y="1648606"/>
            <a:ext cx="7310014" cy="250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109: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iêu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91046" y="79839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63591" y="659109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梯形 1">
            <a:extLst>
              <a:ext uri="{FF2B5EF4-FFF2-40B4-BE49-F238E27FC236}">
                <a16:creationId xmlns:a16="http://schemas.microsoft.com/office/drawing/2014/main" id="{6E4AC243-4406-4460-903D-838427116C90}"/>
              </a:ext>
            </a:extLst>
          </p:cNvPr>
          <p:cNvSpPr/>
          <p:nvPr/>
        </p:nvSpPr>
        <p:spPr>
          <a:xfrm flipV="1">
            <a:off x="2457995" y="557352"/>
            <a:ext cx="7276010" cy="797442"/>
          </a:xfrm>
          <a:prstGeom prst="trapezoi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27A78E5E-5BD4-4C3D-B555-4D871D2A713D}"/>
              </a:ext>
            </a:extLst>
          </p:cNvPr>
          <p:cNvGrpSpPr/>
          <p:nvPr/>
        </p:nvGrpSpPr>
        <p:grpSpPr>
          <a:xfrm>
            <a:off x="2915639" y="583478"/>
            <a:ext cx="6453051" cy="641950"/>
            <a:chOff x="3802275" y="8482"/>
            <a:chExt cx="4589917" cy="64195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42F5946-5235-4FB0-AD5D-F7F2BDB65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D664D6C-2BC8-43E4-B57B-027680BA1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062F3B9-C9AF-4DCA-9C3F-479F3F3F2515}"/>
              </a:ext>
            </a:extLst>
          </p:cNvPr>
          <p:cNvSpPr txBox="1"/>
          <p:nvPr/>
        </p:nvSpPr>
        <p:spPr>
          <a:xfrm>
            <a:off x="4457875" y="576636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923C17-F51E-43EE-8ADA-E77439D8FB68}"/>
              </a:ext>
            </a:extLst>
          </p:cNvPr>
          <p:cNvSpPr txBox="1"/>
          <p:nvPr/>
        </p:nvSpPr>
        <p:spPr>
          <a:xfrm>
            <a:off x="3807707" y="5617202"/>
            <a:ext cx="4879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vải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thiều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3058C2-1844-4976-9FA0-3108E33569F4}"/>
              </a:ext>
            </a:extLst>
          </p:cNvPr>
          <p:cNvSpPr/>
          <p:nvPr/>
        </p:nvSpPr>
        <p:spPr>
          <a:xfrm>
            <a:off x="6719214" y="5626645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iêu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9" descr="Hình ảnh có thể có: thực vật, trái cây, ngoài trời, thiên nhiên và món ăn">
            <a:extLst>
              <a:ext uri="{FF2B5EF4-FFF2-40B4-BE49-F238E27FC236}">
                <a16:creationId xmlns:a16="http://schemas.microsoft.com/office/drawing/2014/main" id="{E875969D-FA8B-4B98-B5A8-7B78C680E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78" y="1478234"/>
            <a:ext cx="4302043" cy="414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44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FA6D086-5239-4734-832F-EADFCE5EFCEB}"/>
              </a:ext>
            </a:extLst>
          </p:cNvPr>
          <p:cNvGrpSpPr/>
          <p:nvPr/>
        </p:nvGrpSpPr>
        <p:grpSpPr>
          <a:xfrm>
            <a:off x="2860024" y="800309"/>
            <a:ext cx="6322664" cy="3995626"/>
            <a:chOff x="3810000" y="1405139"/>
            <a:chExt cx="2209801" cy="15295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0756BE-4686-463C-945D-EDE133C3514C}"/>
                </a:ext>
              </a:extLst>
            </p:cNvPr>
            <p:cNvSpPr/>
            <p:nvPr/>
          </p:nvSpPr>
          <p:spPr>
            <a:xfrm>
              <a:off x="3810000" y="1405139"/>
              <a:ext cx="2209797" cy="83744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9600" b="1" kern="0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th</a:t>
              </a: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iều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6A43F6-A25E-46B8-9365-0A4E6750EFD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9600" b="1" kern="0" dirty="0">
                  <a:solidFill>
                    <a:srgbClr val="008000"/>
                  </a:solidFill>
                  <a:latin typeface="UTM Avo" panose="02040603050506020204" pitchFamily="18" charset="0"/>
                  <a:sym typeface="Arial"/>
                </a:rPr>
                <a:t>th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A48D539-4FEC-45EC-8E9F-B2E5BF818EF6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iều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3F83A76-7128-4B47-99C0-6F9BD0C07B4B}"/>
              </a:ext>
            </a:extLst>
          </p:cNvPr>
          <p:cNvSpPr txBox="1"/>
          <p:nvPr/>
        </p:nvSpPr>
        <p:spPr>
          <a:xfrm>
            <a:off x="3640112" y="5171283"/>
            <a:ext cx="4911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v</a:t>
            </a:r>
            <a:r>
              <a:rPr lang="vi-VN" sz="8000" b="1" noProof="0" dirty="0">
                <a:solidFill>
                  <a:prstClr val="black"/>
                </a:solidFill>
                <a:latin typeface="UTM Avo" panose="02040603050506020204" pitchFamily="18" charset="0"/>
              </a:rPr>
              <a:t>ải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vi-VN" sz="8000" b="1" dirty="0">
                <a:latin typeface="UTM Avo" panose="02040603050506020204" pitchFamily="18" charset="0"/>
              </a:rPr>
              <a:t>th</a:t>
            </a: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iều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76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梯形 1">
            <a:extLst>
              <a:ext uri="{FF2B5EF4-FFF2-40B4-BE49-F238E27FC236}">
                <a16:creationId xmlns:a16="http://schemas.microsoft.com/office/drawing/2014/main" id="{6E4AC243-4406-4460-903D-838427116C90}"/>
              </a:ext>
            </a:extLst>
          </p:cNvPr>
          <p:cNvSpPr/>
          <p:nvPr/>
        </p:nvSpPr>
        <p:spPr>
          <a:xfrm flipV="1">
            <a:off x="2325975" y="751771"/>
            <a:ext cx="7361865" cy="757016"/>
          </a:xfrm>
          <a:prstGeom prst="trapezoi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27A78E5E-5BD4-4C3D-B555-4D871D2A713D}"/>
              </a:ext>
            </a:extLst>
          </p:cNvPr>
          <p:cNvGrpSpPr/>
          <p:nvPr/>
        </p:nvGrpSpPr>
        <p:grpSpPr>
          <a:xfrm>
            <a:off x="2869474" y="756125"/>
            <a:ext cx="6453051" cy="623298"/>
            <a:chOff x="3802275" y="8482"/>
            <a:chExt cx="4589917" cy="64195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42F5946-5235-4FB0-AD5D-F7F2BDB65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D664D6C-2BC8-43E4-B57B-027680BA1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062F3B9-C9AF-4DCA-9C3F-479F3F3F2515}"/>
              </a:ext>
            </a:extLst>
          </p:cNvPr>
          <p:cNvSpPr txBox="1"/>
          <p:nvPr/>
        </p:nvSpPr>
        <p:spPr>
          <a:xfrm>
            <a:off x="4547863" y="756125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923C17-F51E-43EE-8ADA-E77439D8FB68}"/>
              </a:ext>
            </a:extLst>
          </p:cNvPr>
          <p:cNvSpPr txBox="1"/>
          <p:nvPr/>
        </p:nvSpPr>
        <p:spPr>
          <a:xfrm>
            <a:off x="3634858" y="5515001"/>
            <a:ext cx="6316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noProof="0" dirty="0">
                <a:solidFill>
                  <a:prstClr val="black"/>
                </a:solidFill>
                <a:latin typeface="UTM Avo" panose="02040603050506020204" pitchFamily="18" charset="0"/>
              </a:rPr>
              <a:t>đ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yêu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3058C2-1844-4976-9FA0-3108E33569F4}"/>
              </a:ext>
            </a:extLst>
          </p:cNvPr>
          <p:cNvSpPr/>
          <p:nvPr/>
        </p:nvSpPr>
        <p:spPr>
          <a:xfrm>
            <a:off x="6718622" y="5519355"/>
            <a:ext cx="24901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yê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DC6E18-6AE1-429D-8F7B-24C90391D3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68"/>
          <a:stretch/>
        </p:blipFill>
        <p:spPr>
          <a:xfrm>
            <a:off x="3739991" y="1701864"/>
            <a:ext cx="4712017" cy="389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1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FA6D086-5239-4734-832F-EADFCE5EFCEB}"/>
              </a:ext>
            </a:extLst>
          </p:cNvPr>
          <p:cNvGrpSpPr/>
          <p:nvPr/>
        </p:nvGrpSpPr>
        <p:grpSpPr>
          <a:xfrm>
            <a:off x="2860024" y="800309"/>
            <a:ext cx="6322664" cy="3995626"/>
            <a:chOff x="3810000" y="1405139"/>
            <a:chExt cx="2209801" cy="15295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0756BE-4686-463C-945D-EDE133C3514C}"/>
                </a:ext>
              </a:extLst>
            </p:cNvPr>
            <p:cNvSpPr/>
            <p:nvPr/>
          </p:nvSpPr>
          <p:spPr>
            <a:xfrm>
              <a:off x="3810000" y="1405139"/>
              <a:ext cx="2209797" cy="83744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yêu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6A43F6-A25E-46B8-9365-0A4E6750EFD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96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y</a:t>
              </a:r>
              <a:r>
                <a:rPr lang="vi-VN" sz="9600" b="1" kern="0" dirty="0">
                  <a:solidFill>
                    <a:srgbClr val="008000"/>
                  </a:solidFill>
                  <a:latin typeface="UTM Avo" panose="02040603050506020204" pitchFamily="18" charset="0"/>
                  <a:sym typeface="Arial"/>
                </a:rPr>
                <a:t>ê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A48D539-4FEC-45EC-8E9F-B2E5BF818EF6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u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3F83A76-7128-4B47-99C0-6F9BD0C07B4B}"/>
              </a:ext>
            </a:extLst>
          </p:cNvPr>
          <p:cNvSpPr txBox="1"/>
          <p:nvPr/>
        </p:nvSpPr>
        <p:spPr>
          <a:xfrm>
            <a:off x="3347170" y="5087309"/>
            <a:ext cx="58355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đáng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yê</a:t>
            </a:r>
            <a:r>
              <a:rPr lang="vi-VN" sz="80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84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457995" y="684616"/>
            <a:ext cx="7276010" cy="587525"/>
          </a:xfrm>
          <a:prstGeom prst="trapezoi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869474" y="712461"/>
            <a:ext cx="6453051" cy="509647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411710" y="631130"/>
            <a:ext cx="3407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94373" y="4543592"/>
            <a:ext cx="4879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vải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thiều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19502" y="4547601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iêu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209EF6-252F-4649-9F43-3BCDBB253C66}"/>
              </a:ext>
            </a:extLst>
          </p:cNvPr>
          <p:cNvSpPr txBox="1"/>
          <p:nvPr/>
        </p:nvSpPr>
        <p:spPr>
          <a:xfrm>
            <a:off x="6393521" y="4502739"/>
            <a:ext cx="4879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noProof="0" dirty="0">
                <a:solidFill>
                  <a:prstClr val="black"/>
                </a:solidFill>
                <a:latin typeface="UTM Avo" panose="02040603050506020204" pitchFamily="18" charset="0"/>
              </a:rPr>
              <a:t>đ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áng yêu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9730E9-34BF-4D9A-B093-F71657729435}"/>
              </a:ext>
            </a:extLst>
          </p:cNvPr>
          <p:cNvSpPr/>
          <p:nvPr/>
        </p:nvSpPr>
        <p:spPr>
          <a:xfrm>
            <a:off x="9172397" y="4504947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yê</a:t>
            </a:r>
            <a:r>
              <a:rPr lang="vi-VN" sz="72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r>
              <a:rPr lang="en-US" sz="72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30CA8A-4008-40A8-BD54-FC30F0B2FD53}"/>
              </a:ext>
            </a:extLst>
          </p:cNvPr>
          <p:cNvSpPr/>
          <p:nvPr/>
        </p:nvSpPr>
        <p:spPr>
          <a:xfrm>
            <a:off x="3703597" y="5465617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iêu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C2D01B-D343-4784-833B-A3CA5DB1CF13}"/>
              </a:ext>
            </a:extLst>
          </p:cNvPr>
          <p:cNvSpPr/>
          <p:nvPr/>
        </p:nvSpPr>
        <p:spPr>
          <a:xfrm>
            <a:off x="9239968" y="5465617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yê</a:t>
            </a:r>
            <a:r>
              <a:rPr lang="vi-VN" sz="72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C07D303-0C7C-477B-9C2E-D2C3A2716B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68"/>
          <a:stretch/>
        </p:blipFill>
        <p:spPr>
          <a:xfrm>
            <a:off x="7124339" y="1590245"/>
            <a:ext cx="3407885" cy="2958666"/>
          </a:xfrm>
          <a:prstGeom prst="rect">
            <a:avLst/>
          </a:prstGeom>
        </p:spPr>
      </p:pic>
      <p:pic>
        <p:nvPicPr>
          <p:cNvPr id="19" name="Picture 18" descr="Hình ảnh có thể có: thực vật, trái cây, ngoài trời, thiên nhiên và món ăn">
            <a:extLst>
              <a:ext uri="{FF2B5EF4-FFF2-40B4-BE49-F238E27FC236}">
                <a16:creationId xmlns:a16="http://schemas.microsoft.com/office/drawing/2014/main" id="{7EED5341-875B-4A87-A1B0-1CE489F99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312" y="1580850"/>
            <a:ext cx="3140771" cy="292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59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1530219" y="564529"/>
            <a:ext cx="9685175" cy="6106395"/>
            <a:chOff x="1301" y="1200"/>
            <a:chExt cx="3089" cy="2015"/>
          </a:xfrm>
        </p:grpSpPr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1501" y="1200"/>
              <a:ext cx="2682" cy="1344"/>
              <a:chOff x="1549" y="1776"/>
              <a:chExt cx="2682" cy="1344"/>
            </a:xfrm>
          </p:grpSpPr>
          <p:sp>
            <p:nvSpPr>
              <p:cNvPr id="22" name="AutoShape 5"/>
              <p:cNvSpPr>
                <a:spLocks noChangeArrowheads="1"/>
              </p:cNvSpPr>
              <p:nvPr/>
            </p:nvSpPr>
            <p:spPr bwMode="gray">
              <a:xfrm rot="16200000" flipH="1">
                <a:off x="1497" y="220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3" name="AutoShape 6"/>
              <p:cNvSpPr>
                <a:spLocks noChangeArrowheads="1"/>
              </p:cNvSpPr>
              <p:nvPr/>
            </p:nvSpPr>
            <p:spPr bwMode="gray">
              <a:xfrm rot="5400000" flipH="1">
                <a:off x="3973" y="222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4" name="AutoShape 7"/>
              <p:cNvSpPr>
                <a:spLocks noChangeArrowheads="1"/>
              </p:cNvSpPr>
              <p:nvPr/>
            </p:nvSpPr>
            <p:spPr bwMode="gray">
              <a:xfrm rot="10800000" flipH="1">
                <a:off x="2778" y="2914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5" name="Oval 8"/>
              <p:cNvSpPr>
                <a:spLocks noChangeArrowheads="1"/>
              </p:cNvSpPr>
              <p:nvPr/>
            </p:nvSpPr>
            <p:spPr bwMode="gray">
              <a:xfrm>
                <a:off x="1727" y="1776"/>
                <a:ext cx="2304" cy="1102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" name="Oval 9"/>
              <p:cNvSpPr>
                <a:spLocks noChangeArrowheads="1"/>
              </p:cNvSpPr>
              <p:nvPr/>
            </p:nvSpPr>
            <p:spPr bwMode="gray">
              <a:xfrm>
                <a:off x="1832" y="1915"/>
                <a:ext cx="2048" cy="719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7" name="Oval 10"/>
              <p:cNvSpPr>
                <a:spLocks noChangeArrowheads="1"/>
              </p:cNvSpPr>
              <p:nvPr/>
            </p:nvSpPr>
            <p:spPr bwMode="gray">
              <a:xfrm>
                <a:off x="1791" y="2129"/>
                <a:ext cx="294" cy="3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8" name="Oval 11"/>
              <p:cNvSpPr>
                <a:spLocks noChangeArrowheads="1"/>
              </p:cNvSpPr>
              <p:nvPr/>
            </p:nvSpPr>
            <p:spPr bwMode="gray">
              <a:xfrm>
                <a:off x="1892" y="2119"/>
                <a:ext cx="180" cy="364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9" name="Oval 12"/>
              <p:cNvSpPr>
                <a:spLocks noChangeArrowheads="1"/>
              </p:cNvSpPr>
              <p:nvPr/>
            </p:nvSpPr>
            <p:spPr bwMode="gray">
              <a:xfrm>
                <a:off x="2064" y="2084"/>
                <a:ext cx="1736" cy="3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0" name="Oval 13"/>
              <p:cNvSpPr>
                <a:spLocks noChangeArrowheads="1"/>
              </p:cNvSpPr>
              <p:nvPr/>
            </p:nvSpPr>
            <p:spPr bwMode="gray">
              <a:xfrm>
                <a:off x="2028" y="2043"/>
                <a:ext cx="1797" cy="47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SO SÁNH</a:t>
                </a:r>
              </a:p>
            </p:txBody>
          </p:sp>
        </p:grpSp>
        <p:sp>
          <p:nvSpPr>
            <p:cNvPr id="8" name="AutoShape 14"/>
            <p:cNvSpPr>
              <a:spLocks noChangeArrowheads="1"/>
            </p:cNvSpPr>
            <p:nvPr/>
          </p:nvSpPr>
          <p:spPr bwMode="gray">
            <a:xfrm>
              <a:off x="1301" y="2284"/>
              <a:ext cx="1148" cy="931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r>
                <a:rPr kumimoji="0" lang="vi-VN" sz="1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iê</a:t>
              </a:r>
              <a:r>
                <a:rPr lang="en-US" sz="13000" b="1" dirty="0">
                  <a:solidFill>
                    <a:schemeClr val="bg1"/>
                  </a:solidFill>
                  <a:latin typeface="Arial" charset="0"/>
                </a:rPr>
                <a:t>u</a:t>
              </a:r>
              <a:endPara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AutoShape 16"/>
            <p:cNvSpPr>
              <a:spLocks noChangeArrowheads="1"/>
            </p:cNvSpPr>
            <p:nvPr/>
          </p:nvSpPr>
          <p:spPr bwMode="gray">
            <a:xfrm>
              <a:off x="1406" y="2113"/>
              <a:ext cx="395" cy="328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AutoShape 17"/>
            <p:cNvSpPr>
              <a:spLocks noChangeArrowheads="1"/>
            </p:cNvSpPr>
            <p:nvPr/>
          </p:nvSpPr>
          <p:spPr bwMode="gray">
            <a:xfrm>
              <a:off x="3274" y="2313"/>
              <a:ext cx="1116" cy="892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r>
                <a:rPr lang="vi-VN" sz="130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" charset="0"/>
                </a:rPr>
                <a:t>yê</a:t>
              </a:r>
              <a:r>
                <a:rPr kumimoji="0" lang="en-US" sz="1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</a:t>
              </a:r>
            </a:p>
          </p:txBody>
        </p:sp>
        <p:sp>
          <p:nvSpPr>
            <p:cNvPr id="12" name="AutoShape 18"/>
            <p:cNvSpPr>
              <a:spLocks noChangeArrowheads="1"/>
            </p:cNvSpPr>
            <p:nvPr/>
          </p:nvSpPr>
          <p:spPr bwMode="gray">
            <a:xfrm>
              <a:off x="3836" y="2090"/>
              <a:ext cx="398" cy="384"/>
            </a:xfrm>
            <a:prstGeom prst="can">
              <a:avLst>
                <a:gd name="adj" fmla="val 41545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908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22" y="1516082"/>
            <a:ext cx="4593550" cy="5044252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2" y="483076"/>
            <a:ext cx="4197617" cy="615705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33890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BẢNG GÀI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造字工房悦黑体验版常规体" pitchFamily="50" charset="-122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21862" y="2255035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iêu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93430" y="2255035"/>
            <a:ext cx="4301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v</a:t>
            </a:r>
            <a:r>
              <a:rPr lang="vi-VN" sz="7200" b="1" noProof="0" dirty="0">
                <a:solidFill>
                  <a:prstClr val="black"/>
                </a:solidFill>
                <a:latin typeface="UTM Avo" panose="02040603050506020204" pitchFamily="18" charset="0"/>
              </a:rPr>
              <a:t>ải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vi-VN" sz="7200" b="1" noProof="0" dirty="0">
                <a:solidFill>
                  <a:prstClr val="black"/>
                </a:solidFill>
                <a:latin typeface="UTM Avo" panose="02040603050506020204" pitchFamily="18" charset="0"/>
              </a:rPr>
              <a:t>th</a:t>
            </a:r>
            <a:r>
              <a:rPr lang="vi-VN" sz="72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iề</a:t>
            </a: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21862" y="4451635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yê</a:t>
            </a:r>
            <a:r>
              <a:rPr lang="vi-VN" sz="72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93430" y="4451634"/>
            <a:ext cx="4777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noProof="0" dirty="0">
                <a:solidFill>
                  <a:prstClr val="black"/>
                </a:solidFill>
                <a:latin typeface="UTM Avo" panose="02040603050506020204" pitchFamily="18" charset="0"/>
              </a:rPr>
              <a:t>đ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áng </a:t>
            </a:r>
            <a:r>
              <a:rPr lang="vi-VN" sz="72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yê</a:t>
            </a: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25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25E6456-ECC8-4598-A865-D8EF4E535375}"/>
              </a:ext>
            </a:extLst>
          </p:cNvPr>
          <p:cNvSpPr txBox="1"/>
          <p:nvPr/>
        </p:nvSpPr>
        <p:spPr>
          <a:xfrm>
            <a:off x="887014" y="687246"/>
            <a:ext cx="10417969" cy="6155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yê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u?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03460B-E310-4595-B2BC-A1DD862F2D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3" b="1475"/>
          <a:stretch/>
        </p:blipFill>
        <p:spPr>
          <a:xfrm>
            <a:off x="2451650" y="1488315"/>
            <a:ext cx="7288695" cy="501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5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91475741-9047-4DE0-81F9-13E536463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16"/>
          <a:stretch/>
        </p:blipFill>
        <p:spPr bwMode="auto">
          <a:xfrm>
            <a:off x="0" y="438538"/>
            <a:ext cx="12192000" cy="2721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13A6D738-32EF-4A9B-B4B6-2C2FB0CD2F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70" b="2346"/>
          <a:stretch/>
        </p:blipFill>
        <p:spPr bwMode="auto">
          <a:xfrm>
            <a:off x="5656" y="4083845"/>
            <a:ext cx="12192000" cy="2721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057017A-5D08-4A8E-A177-248DBBFDD2BE}"/>
              </a:ext>
            </a:extLst>
          </p:cNvPr>
          <p:cNvCxnSpPr>
            <a:cxnSpLocks/>
          </p:cNvCxnSpPr>
          <p:nvPr/>
        </p:nvCxnSpPr>
        <p:spPr>
          <a:xfrm>
            <a:off x="2161047" y="3001869"/>
            <a:ext cx="955497" cy="6268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BC0A1DA-6B73-453A-87B7-A1DB81D0A90C}"/>
              </a:ext>
            </a:extLst>
          </p:cNvPr>
          <p:cNvCxnSpPr>
            <a:cxnSpLocks/>
          </p:cNvCxnSpPr>
          <p:nvPr/>
        </p:nvCxnSpPr>
        <p:spPr>
          <a:xfrm flipV="1">
            <a:off x="4499777" y="3057381"/>
            <a:ext cx="777814" cy="2064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AFAA99-2CAE-4FE1-A038-1240C2EAD215}"/>
              </a:ext>
            </a:extLst>
          </p:cNvPr>
          <p:cNvCxnSpPr>
            <a:cxnSpLocks/>
          </p:cNvCxnSpPr>
          <p:nvPr/>
        </p:nvCxnSpPr>
        <p:spPr>
          <a:xfrm flipV="1">
            <a:off x="2301286" y="3781635"/>
            <a:ext cx="750175" cy="4717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845051-7036-4CD6-A6D3-215144555C2A}"/>
              </a:ext>
            </a:extLst>
          </p:cNvPr>
          <p:cNvCxnSpPr>
            <a:cxnSpLocks/>
            <a:stCxn id="7" idx="6"/>
          </p:cNvCxnSpPr>
          <p:nvPr/>
        </p:nvCxnSpPr>
        <p:spPr>
          <a:xfrm>
            <a:off x="4863161" y="3674780"/>
            <a:ext cx="4164725" cy="10725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1177558-72CE-4710-897D-269B91DC517F}"/>
              </a:ext>
            </a:extLst>
          </p:cNvPr>
          <p:cNvCxnSpPr>
            <a:cxnSpLocks/>
          </p:cNvCxnSpPr>
          <p:nvPr/>
        </p:nvCxnSpPr>
        <p:spPr>
          <a:xfrm flipV="1">
            <a:off x="7082971" y="3852064"/>
            <a:ext cx="654943" cy="5981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0E29EC1-ACE9-4243-BABA-E7FE5ED78BEF}"/>
              </a:ext>
            </a:extLst>
          </p:cNvPr>
          <p:cNvCxnSpPr>
            <a:cxnSpLocks/>
          </p:cNvCxnSpPr>
          <p:nvPr/>
        </p:nvCxnSpPr>
        <p:spPr>
          <a:xfrm flipH="1">
            <a:off x="9027886" y="2392070"/>
            <a:ext cx="434426" cy="6653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6FE09A90-052F-46D2-9D52-FBAB31E50F4E}"/>
              </a:ext>
            </a:extLst>
          </p:cNvPr>
          <p:cNvSpPr/>
          <p:nvPr/>
        </p:nvSpPr>
        <p:spPr>
          <a:xfrm>
            <a:off x="2976304" y="3057381"/>
            <a:ext cx="1886857" cy="123479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iêu</a:t>
            </a:r>
            <a:endParaRPr lang="en-US" sz="5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6101377-127D-4B16-BE2F-1F663D74628B}"/>
              </a:ext>
            </a:extLst>
          </p:cNvPr>
          <p:cNvSpPr/>
          <p:nvPr/>
        </p:nvSpPr>
        <p:spPr>
          <a:xfrm>
            <a:off x="7327966" y="2952296"/>
            <a:ext cx="2134346" cy="123479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yêu</a:t>
            </a:r>
            <a:endParaRPr lang="en-US" sz="5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69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菱形 19">
            <a:extLst>
              <a:ext uri="{FF2B5EF4-FFF2-40B4-BE49-F238E27FC236}">
                <a16:creationId xmlns:a16="http://schemas.microsoft.com/office/drawing/2014/main" id="{1A12B864-BC00-4AAE-855E-8CAB0602C5AE}"/>
              </a:ext>
            </a:extLst>
          </p:cNvPr>
          <p:cNvSpPr/>
          <p:nvPr/>
        </p:nvSpPr>
        <p:spPr>
          <a:xfrm>
            <a:off x="1826414" y="2103120"/>
            <a:ext cx="4410753" cy="3722677"/>
          </a:xfrm>
          <a:prstGeom prst="diamon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14" name="菱形 20">
            <a:extLst>
              <a:ext uri="{FF2B5EF4-FFF2-40B4-BE49-F238E27FC236}">
                <a16:creationId xmlns:a16="http://schemas.microsoft.com/office/drawing/2014/main" id="{137B73D0-9601-4611-A12F-F3ABC3354D28}"/>
              </a:ext>
            </a:extLst>
          </p:cNvPr>
          <p:cNvSpPr/>
          <p:nvPr/>
        </p:nvSpPr>
        <p:spPr>
          <a:xfrm>
            <a:off x="1730316" y="2293504"/>
            <a:ext cx="4400865" cy="3779921"/>
          </a:xfrm>
          <a:prstGeom prst="diamond">
            <a:avLst/>
          </a:prstGeom>
          <a:noFill/>
          <a:ln w="19050">
            <a:solidFill>
              <a:srgbClr val="EE9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18" name="组合 22">
            <a:extLst>
              <a:ext uri="{FF2B5EF4-FFF2-40B4-BE49-F238E27FC236}">
                <a16:creationId xmlns:a16="http://schemas.microsoft.com/office/drawing/2014/main" id="{0F04BC98-3B5E-4CD0-9E0F-C7288D8FE62A}"/>
              </a:ext>
            </a:extLst>
          </p:cNvPr>
          <p:cNvGrpSpPr/>
          <p:nvPr/>
        </p:nvGrpSpPr>
        <p:grpSpPr>
          <a:xfrm>
            <a:off x="6347859" y="2060448"/>
            <a:ext cx="4610092" cy="4066031"/>
            <a:chOff x="1460500" y="1385556"/>
            <a:chExt cx="2616200" cy="2857500"/>
          </a:xfrm>
        </p:grpSpPr>
        <p:sp>
          <p:nvSpPr>
            <p:cNvPr id="21" name="菱形 25">
              <a:extLst>
                <a:ext uri="{FF2B5EF4-FFF2-40B4-BE49-F238E27FC236}">
                  <a16:creationId xmlns:a16="http://schemas.microsoft.com/office/drawing/2014/main" id="{4D65B942-D101-40A9-8369-5479DBE3CC4D}"/>
                </a:ext>
              </a:extLst>
            </p:cNvPr>
            <p:cNvSpPr/>
            <p:nvPr/>
          </p:nvSpPr>
          <p:spPr>
            <a:xfrm>
              <a:off x="1460500" y="1385556"/>
              <a:ext cx="2616200" cy="2616200"/>
            </a:xfrm>
            <a:prstGeom prst="diamond">
              <a:avLst/>
            </a:prstGeom>
            <a:solidFill>
              <a:srgbClr val="6192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ihun35hao-jindianyahei" panose="00000500000000000000" pitchFamily="2" charset="-122"/>
                <a:ea typeface="zihun35hao-jindianyahei" panose="00000500000000000000" pitchFamily="2" charset="-122"/>
                <a:cs typeface="+mn-cs"/>
                <a:sym typeface="zihun35hao-jindianyahei" panose="00000500000000000000" pitchFamily="2" charset="-122"/>
              </a:endParaRPr>
            </a:p>
          </p:txBody>
        </p:sp>
        <p:sp>
          <p:nvSpPr>
            <p:cNvPr id="22" name="菱形 26">
              <a:extLst>
                <a:ext uri="{FF2B5EF4-FFF2-40B4-BE49-F238E27FC236}">
                  <a16:creationId xmlns:a16="http://schemas.microsoft.com/office/drawing/2014/main" id="{CD8AEEFE-D684-4F42-932C-DE57C2857A6D}"/>
                </a:ext>
              </a:extLst>
            </p:cNvPr>
            <p:cNvSpPr/>
            <p:nvPr/>
          </p:nvSpPr>
          <p:spPr>
            <a:xfrm>
              <a:off x="1460500" y="1626856"/>
              <a:ext cx="2616200" cy="2616200"/>
            </a:xfrm>
            <a:prstGeom prst="diamond">
              <a:avLst/>
            </a:prstGeom>
            <a:noFill/>
            <a:ln w="19050">
              <a:solidFill>
                <a:srgbClr val="6192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ihun35hao-jindianyahei" panose="00000500000000000000" pitchFamily="2" charset="-122"/>
                <a:ea typeface="zihun35hao-jindianyahei" panose="00000500000000000000" pitchFamily="2" charset="-122"/>
                <a:cs typeface="+mn-cs"/>
                <a:sym typeface="zihun35hao-jindianyahei" panose="00000500000000000000" pitchFamily="2" charset="-122"/>
              </a:endParaRPr>
            </a:p>
          </p:txBody>
        </p:sp>
      </p:grpSp>
      <p:sp>
        <p:nvSpPr>
          <p:cNvPr id="27" name="Freeform 5">
            <a:extLst>
              <a:ext uri="{FF2B5EF4-FFF2-40B4-BE49-F238E27FC236}">
                <a16:creationId xmlns:a16="http://schemas.microsoft.com/office/drawing/2014/main" id="{4CFA57F2-491D-45D7-A484-CB153E232BD9}"/>
              </a:ext>
            </a:extLst>
          </p:cNvPr>
          <p:cNvSpPr>
            <a:spLocks noEditPoints="1"/>
          </p:cNvSpPr>
          <p:nvPr/>
        </p:nvSpPr>
        <p:spPr bwMode="auto">
          <a:xfrm>
            <a:off x="10359404" y="2483972"/>
            <a:ext cx="402604" cy="594430"/>
          </a:xfrm>
          <a:custGeom>
            <a:avLst/>
            <a:gdLst>
              <a:gd name="T0" fmla="*/ 189 w 316"/>
              <a:gd name="T1" fmla="*/ 16 h 467"/>
              <a:gd name="T2" fmla="*/ 225 w 316"/>
              <a:gd name="T3" fmla="*/ 7 h 467"/>
              <a:gd name="T4" fmla="*/ 300 w 316"/>
              <a:gd name="T5" fmla="*/ 52 h 467"/>
              <a:gd name="T6" fmla="*/ 309 w 316"/>
              <a:gd name="T7" fmla="*/ 89 h 467"/>
              <a:gd name="T8" fmla="*/ 298 w 316"/>
              <a:gd name="T9" fmla="*/ 105 h 467"/>
              <a:gd name="T10" fmla="*/ 179 w 316"/>
              <a:gd name="T11" fmla="*/ 33 h 467"/>
              <a:gd name="T12" fmla="*/ 189 w 316"/>
              <a:gd name="T13" fmla="*/ 16 h 467"/>
              <a:gd name="T14" fmla="*/ 164 w 316"/>
              <a:gd name="T15" fmla="*/ 58 h 467"/>
              <a:gd name="T16" fmla="*/ 147 w 316"/>
              <a:gd name="T17" fmla="*/ 85 h 467"/>
              <a:gd name="T18" fmla="*/ 266 w 316"/>
              <a:gd name="T19" fmla="*/ 157 h 467"/>
              <a:gd name="T20" fmla="*/ 283 w 316"/>
              <a:gd name="T21" fmla="*/ 130 h 467"/>
              <a:gd name="T22" fmla="*/ 164 w 316"/>
              <a:gd name="T23" fmla="*/ 58 h 467"/>
              <a:gd name="T24" fmla="*/ 2 w 316"/>
              <a:gd name="T25" fmla="*/ 446 h 467"/>
              <a:gd name="T26" fmla="*/ 13 w 316"/>
              <a:gd name="T27" fmla="*/ 354 h 467"/>
              <a:gd name="T28" fmla="*/ 90 w 316"/>
              <a:gd name="T29" fmla="*/ 401 h 467"/>
              <a:gd name="T30" fmla="*/ 13 w 316"/>
              <a:gd name="T31" fmla="*/ 453 h 467"/>
              <a:gd name="T32" fmla="*/ 2 w 316"/>
              <a:gd name="T33" fmla="*/ 446 h 467"/>
              <a:gd name="T34" fmla="*/ 20 w 316"/>
              <a:gd name="T35" fmla="*/ 296 h 467"/>
              <a:gd name="T36" fmla="*/ 133 w 316"/>
              <a:gd name="T37" fmla="*/ 109 h 467"/>
              <a:gd name="T38" fmla="*/ 172 w 316"/>
              <a:gd name="T39" fmla="*/ 133 h 467"/>
              <a:gd name="T40" fmla="*/ 59 w 316"/>
              <a:gd name="T41" fmla="*/ 320 h 467"/>
              <a:gd name="T42" fmla="*/ 20 w 316"/>
              <a:gd name="T43" fmla="*/ 296 h 467"/>
              <a:gd name="T44" fmla="*/ 99 w 316"/>
              <a:gd name="T45" fmla="*/ 344 h 467"/>
              <a:gd name="T46" fmla="*/ 212 w 316"/>
              <a:gd name="T47" fmla="*/ 158 h 467"/>
              <a:gd name="T48" fmla="*/ 252 w 316"/>
              <a:gd name="T49" fmla="*/ 182 h 467"/>
              <a:gd name="T50" fmla="*/ 139 w 316"/>
              <a:gd name="T51" fmla="*/ 368 h 467"/>
              <a:gd name="T52" fmla="*/ 99 w 316"/>
              <a:gd name="T53" fmla="*/ 344 h 467"/>
              <a:gd name="T54" fmla="*/ 95 w 316"/>
              <a:gd name="T55" fmla="*/ 446 h 467"/>
              <a:gd name="T56" fmla="*/ 301 w 316"/>
              <a:gd name="T57" fmla="*/ 446 h 467"/>
              <a:gd name="T58" fmla="*/ 311 w 316"/>
              <a:gd name="T59" fmla="*/ 456 h 467"/>
              <a:gd name="T60" fmla="*/ 301 w 316"/>
              <a:gd name="T61" fmla="*/ 467 h 467"/>
              <a:gd name="T62" fmla="*/ 95 w 316"/>
              <a:gd name="T63" fmla="*/ 467 h 467"/>
              <a:gd name="T64" fmla="*/ 84 w 316"/>
              <a:gd name="T65" fmla="*/ 456 h 467"/>
              <a:gd name="T66" fmla="*/ 95 w 316"/>
              <a:gd name="T67" fmla="*/ 446 h 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16" h="467">
                <a:moveTo>
                  <a:pt x="189" y="16"/>
                </a:moveTo>
                <a:cubicBezTo>
                  <a:pt x="197" y="4"/>
                  <a:pt x="213" y="0"/>
                  <a:pt x="225" y="7"/>
                </a:cubicBezTo>
                <a:cubicBezTo>
                  <a:pt x="300" y="52"/>
                  <a:pt x="300" y="52"/>
                  <a:pt x="300" y="52"/>
                </a:cubicBezTo>
                <a:cubicBezTo>
                  <a:pt x="312" y="60"/>
                  <a:pt x="316" y="76"/>
                  <a:pt x="309" y="89"/>
                </a:cubicBezTo>
                <a:cubicBezTo>
                  <a:pt x="298" y="105"/>
                  <a:pt x="298" y="105"/>
                  <a:pt x="298" y="105"/>
                </a:cubicBezTo>
                <a:cubicBezTo>
                  <a:pt x="179" y="33"/>
                  <a:pt x="179" y="33"/>
                  <a:pt x="179" y="33"/>
                </a:cubicBezTo>
                <a:lnTo>
                  <a:pt x="189" y="16"/>
                </a:lnTo>
                <a:close/>
                <a:moveTo>
                  <a:pt x="164" y="58"/>
                </a:moveTo>
                <a:cubicBezTo>
                  <a:pt x="147" y="85"/>
                  <a:pt x="147" y="85"/>
                  <a:pt x="147" y="85"/>
                </a:cubicBezTo>
                <a:cubicBezTo>
                  <a:pt x="266" y="157"/>
                  <a:pt x="266" y="157"/>
                  <a:pt x="266" y="157"/>
                </a:cubicBezTo>
                <a:cubicBezTo>
                  <a:pt x="283" y="130"/>
                  <a:pt x="283" y="130"/>
                  <a:pt x="283" y="130"/>
                </a:cubicBezTo>
                <a:lnTo>
                  <a:pt x="164" y="58"/>
                </a:lnTo>
                <a:close/>
                <a:moveTo>
                  <a:pt x="2" y="446"/>
                </a:moveTo>
                <a:cubicBezTo>
                  <a:pt x="13" y="354"/>
                  <a:pt x="13" y="354"/>
                  <a:pt x="13" y="354"/>
                </a:cubicBezTo>
                <a:cubicBezTo>
                  <a:pt x="90" y="401"/>
                  <a:pt x="90" y="401"/>
                  <a:pt x="90" y="401"/>
                </a:cubicBezTo>
                <a:cubicBezTo>
                  <a:pt x="13" y="453"/>
                  <a:pt x="13" y="453"/>
                  <a:pt x="13" y="453"/>
                </a:cubicBezTo>
                <a:cubicBezTo>
                  <a:pt x="5" y="459"/>
                  <a:pt x="0" y="456"/>
                  <a:pt x="2" y="446"/>
                </a:cubicBezTo>
                <a:close/>
                <a:moveTo>
                  <a:pt x="20" y="296"/>
                </a:moveTo>
                <a:cubicBezTo>
                  <a:pt x="133" y="109"/>
                  <a:pt x="133" y="109"/>
                  <a:pt x="133" y="109"/>
                </a:cubicBezTo>
                <a:cubicBezTo>
                  <a:pt x="172" y="133"/>
                  <a:pt x="172" y="133"/>
                  <a:pt x="172" y="133"/>
                </a:cubicBezTo>
                <a:cubicBezTo>
                  <a:pt x="59" y="320"/>
                  <a:pt x="59" y="320"/>
                  <a:pt x="59" y="320"/>
                </a:cubicBezTo>
                <a:lnTo>
                  <a:pt x="20" y="296"/>
                </a:lnTo>
                <a:close/>
                <a:moveTo>
                  <a:pt x="99" y="344"/>
                </a:moveTo>
                <a:cubicBezTo>
                  <a:pt x="212" y="158"/>
                  <a:pt x="212" y="158"/>
                  <a:pt x="212" y="158"/>
                </a:cubicBezTo>
                <a:cubicBezTo>
                  <a:pt x="252" y="182"/>
                  <a:pt x="252" y="182"/>
                  <a:pt x="252" y="182"/>
                </a:cubicBezTo>
                <a:cubicBezTo>
                  <a:pt x="139" y="368"/>
                  <a:pt x="139" y="368"/>
                  <a:pt x="139" y="368"/>
                </a:cubicBezTo>
                <a:lnTo>
                  <a:pt x="99" y="344"/>
                </a:lnTo>
                <a:close/>
                <a:moveTo>
                  <a:pt x="95" y="446"/>
                </a:moveTo>
                <a:cubicBezTo>
                  <a:pt x="301" y="446"/>
                  <a:pt x="301" y="446"/>
                  <a:pt x="301" y="446"/>
                </a:cubicBezTo>
                <a:cubicBezTo>
                  <a:pt x="307" y="446"/>
                  <a:pt x="311" y="450"/>
                  <a:pt x="311" y="456"/>
                </a:cubicBezTo>
                <a:cubicBezTo>
                  <a:pt x="311" y="462"/>
                  <a:pt x="307" y="467"/>
                  <a:pt x="301" y="467"/>
                </a:cubicBezTo>
                <a:cubicBezTo>
                  <a:pt x="95" y="467"/>
                  <a:pt x="95" y="467"/>
                  <a:pt x="95" y="467"/>
                </a:cubicBezTo>
                <a:cubicBezTo>
                  <a:pt x="89" y="467"/>
                  <a:pt x="84" y="462"/>
                  <a:pt x="84" y="456"/>
                </a:cubicBezTo>
                <a:cubicBezTo>
                  <a:pt x="84" y="450"/>
                  <a:pt x="89" y="446"/>
                  <a:pt x="95" y="4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8" name="Freeform 16">
            <a:extLst>
              <a:ext uri="{FF2B5EF4-FFF2-40B4-BE49-F238E27FC236}">
                <a16:creationId xmlns:a16="http://schemas.microsoft.com/office/drawing/2014/main" id="{FBCDB4B5-B796-4F32-B1A8-F50B7D1C0344}"/>
              </a:ext>
            </a:extLst>
          </p:cNvPr>
          <p:cNvSpPr>
            <a:spLocks noEditPoints="1"/>
          </p:cNvSpPr>
          <p:nvPr/>
        </p:nvSpPr>
        <p:spPr bwMode="auto">
          <a:xfrm>
            <a:off x="3756578" y="2435474"/>
            <a:ext cx="400234" cy="686792"/>
          </a:xfrm>
          <a:custGeom>
            <a:avLst/>
            <a:gdLst>
              <a:gd name="T0" fmla="*/ 287 w 314"/>
              <a:gd name="T1" fmla="*/ 134 h 540"/>
              <a:gd name="T2" fmla="*/ 314 w 314"/>
              <a:gd name="T3" fmla="*/ 144 h 540"/>
              <a:gd name="T4" fmla="*/ 275 w 314"/>
              <a:gd name="T5" fmla="*/ 254 h 540"/>
              <a:gd name="T6" fmla="*/ 244 w 314"/>
              <a:gd name="T7" fmla="*/ 254 h 540"/>
              <a:gd name="T8" fmla="*/ 287 w 314"/>
              <a:gd name="T9" fmla="*/ 134 h 540"/>
              <a:gd name="T10" fmla="*/ 306 w 314"/>
              <a:gd name="T11" fmla="*/ 50 h 540"/>
              <a:gd name="T12" fmla="*/ 298 w 314"/>
              <a:gd name="T13" fmla="*/ 47 h 540"/>
              <a:gd name="T14" fmla="*/ 258 w 314"/>
              <a:gd name="T15" fmla="*/ 88 h 540"/>
              <a:gd name="T16" fmla="*/ 311 w 314"/>
              <a:gd name="T17" fmla="*/ 107 h 540"/>
              <a:gd name="T18" fmla="*/ 306 w 314"/>
              <a:gd name="T19" fmla="*/ 50 h 540"/>
              <a:gd name="T20" fmla="*/ 213 w 314"/>
              <a:gd name="T21" fmla="*/ 254 h 540"/>
              <a:gd name="T22" fmla="*/ 260 w 314"/>
              <a:gd name="T23" fmla="*/ 124 h 540"/>
              <a:gd name="T24" fmla="*/ 233 w 314"/>
              <a:gd name="T25" fmla="*/ 114 h 540"/>
              <a:gd name="T26" fmla="*/ 183 w 314"/>
              <a:gd name="T27" fmla="*/ 254 h 540"/>
              <a:gd name="T28" fmla="*/ 213 w 314"/>
              <a:gd name="T29" fmla="*/ 254 h 540"/>
              <a:gd name="T30" fmla="*/ 7 w 314"/>
              <a:gd name="T31" fmla="*/ 68 h 540"/>
              <a:gd name="T32" fmla="*/ 42 w 314"/>
              <a:gd name="T33" fmla="*/ 7 h 540"/>
              <a:gd name="T34" fmla="*/ 103 w 314"/>
              <a:gd name="T35" fmla="*/ 42 h 540"/>
              <a:gd name="T36" fmla="*/ 159 w 314"/>
              <a:gd name="T37" fmla="*/ 254 h 540"/>
              <a:gd name="T38" fmla="*/ 56 w 314"/>
              <a:gd name="T39" fmla="*/ 254 h 540"/>
              <a:gd name="T40" fmla="*/ 7 w 314"/>
              <a:gd name="T41" fmla="*/ 68 h 540"/>
              <a:gd name="T42" fmla="*/ 43 w 314"/>
              <a:gd name="T43" fmla="*/ 59 h 540"/>
              <a:gd name="T44" fmla="*/ 78 w 314"/>
              <a:gd name="T45" fmla="*/ 187 h 540"/>
              <a:gd name="T46" fmla="*/ 93 w 314"/>
              <a:gd name="T47" fmla="*/ 195 h 540"/>
              <a:gd name="T48" fmla="*/ 102 w 314"/>
              <a:gd name="T49" fmla="*/ 181 h 540"/>
              <a:gd name="T50" fmla="*/ 67 w 314"/>
              <a:gd name="T51" fmla="*/ 53 h 540"/>
              <a:gd name="T52" fmla="*/ 52 w 314"/>
              <a:gd name="T53" fmla="*/ 44 h 540"/>
              <a:gd name="T54" fmla="*/ 43 w 314"/>
              <a:gd name="T55" fmla="*/ 59 h 540"/>
              <a:gd name="T56" fmla="*/ 292 w 314"/>
              <a:gd name="T57" fmla="*/ 274 h 540"/>
              <a:gd name="T58" fmla="*/ 22 w 314"/>
              <a:gd name="T59" fmla="*/ 274 h 540"/>
              <a:gd name="T60" fmla="*/ 6 w 314"/>
              <a:gd name="T61" fmla="*/ 286 h 540"/>
              <a:gd name="T62" fmla="*/ 22 w 314"/>
              <a:gd name="T63" fmla="*/ 298 h 540"/>
              <a:gd name="T64" fmla="*/ 52 w 314"/>
              <a:gd name="T65" fmla="*/ 516 h 540"/>
              <a:gd name="T66" fmla="*/ 38 w 314"/>
              <a:gd name="T67" fmla="*/ 528 h 540"/>
              <a:gd name="T68" fmla="*/ 55 w 314"/>
              <a:gd name="T69" fmla="*/ 540 h 540"/>
              <a:gd name="T70" fmla="*/ 260 w 314"/>
              <a:gd name="T71" fmla="*/ 540 h 540"/>
              <a:gd name="T72" fmla="*/ 276 w 314"/>
              <a:gd name="T73" fmla="*/ 528 h 540"/>
              <a:gd name="T74" fmla="*/ 262 w 314"/>
              <a:gd name="T75" fmla="*/ 516 h 540"/>
              <a:gd name="T76" fmla="*/ 293 w 314"/>
              <a:gd name="T77" fmla="*/ 298 h 540"/>
              <a:gd name="T78" fmla="*/ 309 w 314"/>
              <a:gd name="T79" fmla="*/ 286 h 540"/>
              <a:gd name="T80" fmla="*/ 292 w 314"/>
              <a:gd name="T81" fmla="*/ 274 h 540"/>
              <a:gd name="T82" fmla="*/ 94 w 314"/>
              <a:gd name="T83" fmla="*/ 508 h 540"/>
              <a:gd name="T84" fmla="*/ 92 w 314"/>
              <a:gd name="T85" fmla="*/ 508 h 540"/>
              <a:gd name="T86" fmla="*/ 81 w 314"/>
              <a:gd name="T87" fmla="*/ 498 h 540"/>
              <a:gd name="T88" fmla="*/ 55 w 314"/>
              <a:gd name="T89" fmla="*/ 312 h 540"/>
              <a:gd name="T90" fmla="*/ 64 w 314"/>
              <a:gd name="T91" fmla="*/ 300 h 540"/>
              <a:gd name="T92" fmla="*/ 77 w 314"/>
              <a:gd name="T93" fmla="*/ 309 h 540"/>
              <a:gd name="T94" fmla="*/ 104 w 314"/>
              <a:gd name="T95" fmla="*/ 495 h 540"/>
              <a:gd name="T96" fmla="*/ 94 w 314"/>
              <a:gd name="T97" fmla="*/ 508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14" h="540">
                <a:moveTo>
                  <a:pt x="287" y="134"/>
                </a:moveTo>
                <a:cubicBezTo>
                  <a:pt x="314" y="144"/>
                  <a:pt x="314" y="144"/>
                  <a:pt x="314" y="144"/>
                </a:cubicBezTo>
                <a:cubicBezTo>
                  <a:pt x="275" y="254"/>
                  <a:pt x="275" y="254"/>
                  <a:pt x="275" y="254"/>
                </a:cubicBezTo>
                <a:cubicBezTo>
                  <a:pt x="244" y="254"/>
                  <a:pt x="244" y="254"/>
                  <a:pt x="244" y="254"/>
                </a:cubicBezTo>
                <a:lnTo>
                  <a:pt x="287" y="134"/>
                </a:lnTo>
                <a:close/>
                <a:moveTo>
                  <a:pt x="306" y="50"/>
                </a:moveTo>
                <a:cubicBezTo>
                  <a:pt x="306" y="44"/>
                  <a:pt x="302" y="42"/>
                  <a:pt x="298" y="47"/>
                </a:cubicBezTo>
                <a:cubicBezTo>
                  <a:pt x="258" y="88"/>
                  <a:pt x="258" y="88"/>
                  <a:pt x="258" y="88"/>
                </a:cubicBezTo>
                <a:cubicBezTo>
                  <a:pt x="311" y="107"/>
                  <a:pt x="311" y="107"/>
                  <a:pt x="311" y="107"/>
                </a:cubicBezTo>
                <a:lnTo>
                  <a:pt x="306" y="50"/>
                </a:lnTo>
                <a:close/>
                <a:moveTo>
                  <a:pt x="213" y="254"/>
                </a:moveTo>
                <a:cubicBezTo>
                  <a:pt x="260" y="124"/>
                  <a:pt x="260" y="124"/>
                  <a:pt x="260" y="124"/>
                </a:cubicBezTo>
                <a:cubicBezTo>
                  <a:pt x="233" y="114"/>
                  <a:pt x="233" y="114"/>
                  <a:pt x="233" y="114"/>
                </a:cubicBezTo>
                <a:cubicBezTo>
                  <a:pt x="183" y="254"/>
                  <a:pt x="183" y="254"/>
                  <a:pt x="183" y="254"/>
                </a:cubicBezTo>
                <a:lnTo>
                  <a:pt x="213" y="254"/>
                </a:lnTo>
                <a:close/>
                <a:moveTo>
                  <a:pt x="7" y="68"/>
                </a:moveTo>
                <a:cubicBezTo>
                  <a:pt x="0" y="42"/>
                  <a:pt x="16" y="14"/>
                  <a:pt x="42" y="7"/>
                </a:cubicBezTo>
                <a:cubicBezTo>
                  <a:pt x="69" y="0"/>
                  <a:pt x="96" y="16"/>
                  <a:pt x="103" y="42"/>
                </a:cubicBezTo>
                <a:cubicBezTo>
                  <a:pt x="159" y="254"/>
                  <a:pt x="159" y="254"/>
                  <a:pt x="159" y="254"/>
                </a:cubicBezTo>
                <a:cubicBezTo>
                  <a:pt x="56" y="254"/>
                  <a:pt x="56" y="254"/>
                  <a:pt x="56" y="254"/>
                </a:cubicBezTo>
                <a:lnTo>
                  <a:pt x="7" y="68"/>
                </a:lnTo>
                <a:close/>
                <a:moveTo>
                  <a:pt x="43" y="59"/>
                </a:moveTo>
                <a:cubicBezTo>
                  <a:pt x="78" y="187"/>
                  <a:pt x="78" y="187"/>
                  <a:pt x="78" y="187"/>
                </a:cubicBezTo>
                <a:cubicBezTo>
                  <a:pt x="79" y="193"/>
                  <a:pt x="86" y="197"/>
                  <a:pt x="93" y="195"/>
                </a:cubicBezTo>
                <a:cubicBezTo>
                  <a:pt x="99" y="194"/>
                  <a:pt x="103" y="187"/>
                  <a:pt x="102" y="181"/>
                </a:cubicBezTo>
                <a:cubicBezTo>
                  <a:pt x="67" y="53"/>
                  <a:pt x="67" y="53"/>
                  <a:pt x="67" y="53"/>
                </a:cubicBezTo>
                <a:cubicBezTo>
                  <a:pt x="66" y="46"/>
                  <a:pt x="59" y="43"/>
                  <a:pt x="52" y="44"/>
                </a:cubicBezTo>
                <a:cubicBezTo>
                  <a:pt x="46" y="46"/>
                  <a:pt x="42" y="53"/>
                  <a:pt x="43" y="59"/>
                </a:cubicBezTo>
                <a:close/>
                <a:moveTo>
                  <a:pt x="292" y="274"/>
                </a:moveTo>
                <a:cubicBezTo>
                  <a:pt x="22" y="274"/>
                  <a:pt x="22" y="274"/>
                  <a:pt x="22" y="274"/>
                </a:cubicBezTo>
                <a:cubicBezTo>
                  <a:pt x="13" y="274"/>
                  <a:pt x="6" y="279"/>
                  <a:pt x="6" y="286"/>
                </a:cubicBezTo>
                <a:cubicBezTo>
                  <a:pt x="6" y="292"/>
                  <a:pt x="13" y="297"/>
                  <a:pt x="22" y="298"/>
                </a:cubicBezTo>
                <a:cubicBezTo>
                  <a:pt x="52" y="516"/>
                  <a:pt x="52" y="516"/>
                  <a:pt x="52" y="516"/>
                </a:cubicBezTo>
                <a:cubicBezTo>
                  <a:pt x="44" y="517"/>
                  <a:pt x="38" y="522"/>
                  <a:pt x="38" y="528"/>
                </a:cubicBezTo>
                <a:cubicBezTo>
                  <a:pt x="38" y="534"/>
                  <a:pt x="46" y="540"/>
                  <a:pt x="55" y="540"/>
                </a:cubicBezTo>
                <a:cubicBezTo>
                  <a:pt x="260" y="540"/>
                  <a:pt x="260" y="540"/>
                  <a:pt x="260" y="540"/>
                </a:cubicBezTo>
                <a:cubicBezTo>
                  <a:pt x="269" y="540"/>
                  <a:pt x="276" y="534"/>
                  <a:pt x="276" y="528"/>
                </a:cubicBezTo>
                <a:cubicBezTo>
                  <a:pt x="276" y="522"/>
                  <a:pt x="270" y="517"/>
                  <a:pt x="262" y="516"/>
                </a:cubicBezTo>
                <a:cubicBezTo>
                  <a:pt x="293" y="298"/>
                  <a:pt x="293" y="298"/>
                  <a:pt x="293" y="298"/>
                </a:cubicBezTo>
                <a:cubicBezTo>
                  <a:pt x="302" y="297"/>
                  <a:pt x="309" y="292"/>
                  <a:pt x="309" y="286"/>
                </a:cubicBezTo>
                <a:cubicBezTo>
                  <a:pt x="309" y="279"/>
                  <a:pt x="301" y="274"/>
                  <a:pt x="292" y="274"/>
                </a:cubicBezTo>
                <a:close/>
                <a:moveTo>
                  <a:pt x="94" y="508"/>
                </a:moveTo>
                <a:cubicBezTo>
                  <a:pt x="94" y="508"/>
                  <a:pt x="93" y="508"/>
                  <a:pt x="92" y="508"/>
                </a:cubicBezTo>
                <a:cubicBezTo>
                  <a:pt x="87" y="508"/>
                  <a:pt x="82" y="504"/>
                  <a:pt x="81" y="498"/>
                </a:cubicBezTo>
                <a:cubicBezTo>
                  <a:pt x="55" y="312"/>
                  <a:pt x="55" y="312"/>
                  <a:pt x="55" y="312"/>
                </a:cubicBezTo>
                <a:cubicBezTo>
                  <a:pt x="54" y="306"/>
                  <a:pt x="58" y="300"/>
                  <a:pt x="64" y="300"/>
                </a:cubicBezTo>
                <a:cubicBezTo>
                  <a:pt x="70" y="299"/>
                  <a:pt x="76" y="303"/>
                  <a:pt x="77" y="309"/>
                </a:cubicBezTo>
                <a:cubicBezTo>
                  <a:pt x="104" y="495"/>
                  <a:pt x="104" y="495"/>
                  <a:pt x="104" y="495"/>
                </a:cubicBezTo>
                <a:cubicBezTo>
                  <a:pt x="105" y="501"/>
                  <a:pt x="100" y="507"/>
                  <a:pt x="94" y="5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9" name="Freeform 18">
            <a:extLst>
              <a:ext uri="{FF2B5EF4-FFF2-40B4-BE49-F238E27FC236}">
                <a16:creationId xmlns:a16="http://schemas.microsoft.com/office/drawing/2014/main" id="{E02C8E6D-7A63-4B4A-B1DA-A982A3F8EB8D}"/>
              </a:ext>
            </a:extLst>
          </p:cNvPr>
          <p:cNvSpPr>
            <a:spLocks noEditPoints="1"/>
          </p:cNvSpPr>
          <p:nvPr/>
        </p:nvSpPr>
        <p:spPr bwMode="auto">
          <a:xfrm>
            <a:off x="1303978" y="2329886"/>
            <a:ext cx="580224" cy="696264"/>
          </a:xfrm>
          <a:custGeom>
            <a:avLst/>
            <a:gdLst>
              <a:gd name="T0" fmla="*/ 456 w 456"/>
              <a:gd name="T1" fmla="*/ 528 h 548"/>
              <a:gd name="T2" fmla="*/ 436 w 456"/>
              <a:gd name="T3" fmla="*/ 548 h 548"/>
              <a:gd name="T4" fmla="*/ 84 w 456"/>
              <a:gd name="T5" fmla="*/ 548 h 548"/>
              <a:gd name="T6" fmla="*/ 0 w 456"/>
              <a:gd name="T7" fmla="*/ 464 h 548"/>
              <a:gd name="T8" fmla="*/ 84 w 456"/>
              <a:gd name="T9" fmla="*/ 380 h 548"/>
              <a:gd name="T10" fmla="*/ 436 w 456"/>
              <a:gd name="T11" fmla="*/ 380 h 548"/>
              <a:gd name="T12" fmla="*/ 456 w 456"/>
              <a:gd name="T13" fmla="*/ 399 h 548"/>
              <a:gd name="T14" fmla="*/ 436 w 456"/>
              <a:gd name="T15" fmla="*/ 419 h 548"/>
              <a:gd name="T16" fmla="*/ 90 w 456"/>
              <a:gd name="T17" fmla="*/ 419 h 548"/>
              <a:gd name="T18" fmla="*/ 45 w 456"/>
              <a:gd name="T19" fmla="*/ 464 h 548"/>
              <a:gd name="T20" fmla="*/ 90 w 456"/>
              <a:gd name="T21" fmla="*/ 509 h 548"/>
              <a:gd name="T22" fmla="*/ 436 w 456"/>
              <a:gd name="T23" fmla="*/ 509 h 548"/>
              <a:gd name="T24" fmla="*/ 456 w 456"/>
              <a:gd name="T25" fmla="*/ 528 h 548"/>
              <a:gd name="T26" fmla="*/ 235 w 456"/>
              <a:gd name="T27" fmla="*/ 78 h 548"/>
              <a:gd name="T28" fmla="*/ 309 w 456"/>
              <a:gd name="T29" fmla="*/ 6 h 548"/>
              <a:gd name="T30" fmla="*/ 309 w 456"/>
              <a:gd name="T31" fmla="*/ 0 h 548"/>
              <a:gd name="T32" fmla="*/ 303 w 456"/>
              <a:gd name="T33" fmla="*/ 0 h 548"/>
              <a:gd name="T34" fmla="*/ 228 w 456"/>
              <a:gd name="T35" fmla="*/ 72 h 548"/>
              <a:gd name="T36" fmla="*/ 229 w 456"/>
              <a:gd name="T37" fmla="*/ 77 h 548"/>
              <a:gd name="T38" fmla="*/ 235 w 456"/>
              <a:gd name="T39" fmla="*/ 78 h 548"/>
              <a:gd name="T40" fmla="*/ 372 w 456"/>
              <a:gd name="T41" fmla="*/ 137 h 548"/>
              <a:gd name="T42" fmla="*/ 295 w 456"/>
              <a:gd name="T43" fmla="*/ 85 h 548"/>
              <a:gd name="T44" fmla="*/ 232 w 456"/>
              <a:gd name="T45" fmla="*/ 98 h 548"/>
              <a:gd name="T46" fmla="*/ 170 w 456"/>
              <a:gd name="T47" fmla="*/ 85 h 548"/>
              <a:gd name="T48" fmla="*/ 93 w 456"/>
              <a:gd name="T49" fmla="*/ 137 h 548"/>
              <a:gd name="T50" fmla="*/ 175 w 456"/>
              <a:gd name="T51" fmla="*/ 341 h 548"/>
              <a:gd name="T52" fmla="*/ 232 w 456"/>
              <a:gd name="T53" fmla="*/ 328 h 548"/>
              <a:gd name="T54" fmla="*/ 290 w 456"/>
              <a:gd name="T55" fmla="*/ 341 h 548"/>
              <a:gd name="T56" fmla="*/ 372 w 456"/>
              <a:gd name="T57" fmla="*/ 137 h 548"/>
              <a:gd name="T58" fmla="*/ 172 w 456"/>
              <a:gd name="T59" fmla="*/ 126 h 548"/>
              <a:gd name="T60" fmla="*/ 168 w 456"/>
              <a:gd name="T61" fmla="*/ 126 h 548"/>
              <a:gd name="T62" fmla="*/ 128 w 456"/>
              <a:gd name="T63" fmla="*/ 161 h 548"/>
              <a:gd name="T64" fmla="*/ 119 w 456"/>
              <a:gd name="T65" fmla="*/ 169 h 548"/>
              <a:gd name="T66" fmla="*/ 118 w 456"/>
              <a:gd name="T67" fmla="*/ 169 h 548"/>
              <a:gd name="T68" fmla="*/ 116 w 456"/>
              <a:gd name="T69" fmla="*/ 168 h 548"/>
              <a:gd name="T70" fmla="*/ 109 w 456"/>
              <a:gd name="T71" fmla="*/ 157 h 548"/>
              <a:gd name="T72" fmla="*/ 168 w 456"/>
              <a:gd name="T73" fmla="*/ 106 h 548"/>
              <a:gd name="T74" fmla="*/ 173 w 456"/>
              <a:gd name="T75" fmla="*/ 106 h 548"/>
              <a:gd name="T76" fmla="*/ 181 w 456"/>
              <a:gd name="T77" fmla="*/ 117 h 548"/>
              <a:gd name="T78" fmla="*/ 172 w 456"/>
              <a:gd name="T79" fmla="*/ 126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56" h="548">
                <a:moveTo>
                  <a:pt x="456" y="528"/>
                </a:moveTo>
                <a:cubicBezTo>
                  <a:pt x="456" y="539"/>
                  <a:pt x="447" y="548"/>
                  <a:pt x="436" y="548"/>
                </a:cubicBezTo>
                <a:cubicBezTo>
                  <a:pt x="84" y="548"/>
                  <a:pt x="84" y="548"/>
                  <a:pt x="84" y="548"/>
                </a:cubicBezTo>
                <a:cubicBezTo>
                  <a:pt x="38" y="548"/>
                  <a:pt x="0" y="510"/>
                  <a:pt x="0" y="464"/>
                </a:cubicBezTo>
                <a:cubicBezTo>
                  <a:pt x="0" y="417"/>
                  <a:pt x="38" y="380"/>
                  <a:pt x="84" y="380"/>
                </a:cubicBezTo>
                <a:cubicBezTo>
                  <a:pt x="436" y="380"/>
                  <a:pt x="436" y="380"/>
                  <a:pt x="436" y="380"/>
                </a:cubicBezTo>
                <a:cubicBezTo>
                  <a:pt x="447" y="380"/>
                  <a:pt x="456" y="389"/>
                  <a:pt x="456" y="399"/>
                </a:cubicBezTo>
                <a:cubicBezTo>
                  <a:pt x="456" y="410"/>
                  <a:pt x="447" y="419"/>
                  <a:pt x="436" y="419"/>
                </a:cubicBezTo>
                <a:cubicBezTo>
                  <a:pt x="90" y="419"/>
                  <a:pt x="90" y="419"/>
                  <a:pt x="90" y="419"/>
                </a:cubicBezTo>
                <a:cubicBezTo>
                  <a:pt x="65" y="419"/>
                  <a:pt x="45" y="439"/>
                  <a:pt x="45" y="464"/>
                </a:cubicBezTo>
                <a:cubicBezTo>
                  <a:pt x="45" y="488"/>
                  <a:pt x="65" y="509"/>
                  <a:pt x="90" y="509"/>
                </a:cubicBezTo>
                <a:cubicBezTo>
                  <a:pt x="436" y="509"/>
                  <a:pt x="436" y="509"/>
                  <a:pt x="436" y="509"/>
                </a:cubicBezTo>
                <a:cubicBezTo>
                  <a:pt x="447" y="509"/>
                  <a:pt x="456" y="518"/>
                  <a:pt x="456" y="528"/>
                </a:cubicBezTo>
                <a:close/>
                <a:moveTo>
                  <a:pt x="235" y="78"/>
                </a:moveTo>
                <a:cubicBezTo>
                  <a:pt x="276" y="78"/>
                  <a:pt x="309" y="45"/>
                  <a:pt x="309" y="6"/>
                </a:cubicBezTo>
                <a:cubicBezTo>
                  <a:pt x="309" y="4"/>
                  <a:pt x="309" y="2"/>
                  <a:pt x="309" y="0"/>
                </a:cubicBezTo>
                <a:cubicBezTo>
                  <a:pt x="307" y="0"/>
                  <a:pt x="305" y="0"/>
                  <a:pt x="303" y="0"/>
                </a:cubicBezTo>
                <a:cubicBezTo>
                  <a:pt x="262" y="0"/>
                  <a:pt x="228" y="32"/>
                  <a:pt x="228" y="72"/>
                </a:cubicBezTo>
                <a:cubicBezTo>
                  <a:pt x="228" y="74"/>
                  <a:pt x="228" y="76"/>
                  <a:pt x="229" y="77"/>
                </a:cubicBezTo>
                <a:cubicBezTo>
                  <a:pt x="231" y="78"/>
                  <a:pt x="233" y="78"/>
                  <a:pt x="235" y="78"/>
                </a:cubicBezTo>
                <a:close/>
                <a:moveTo>
                  <a:pt x="372" y="137"/>
                </a:moveTo>
                <a:cubicBezTo>
                  <a:pt x="357" y="102"/>
                  <a:pt x="321" y="85"/>
                  <a:pt x="295" y="85"/>
                </a:cubicBezTo>
                <a:cubicBezTo>
                  <a:pt x="263" y="85"/>
                  <a:pt x="257" y="98"/>
                  <a:pt x="232" y="98"/>
                </a:cubicBezTo>
                <a:cubicBezTo>
                  <a:pt x="208" y="98"/>
                  <a:pt x="202" y="85"/>
                  <a:pt x="170" y="85"/>
                </a:cubicBezTo>
                <a:cubicBezTo>
                  <a:pt x="143" y="85"/>
                  <a:pt x="108" y="102"/>
                  <a:pt x="93" y="137"/>
                </a:cubicBezTo>
                <a:cubicBezTo>
                  <a:pt x="62" y="207"/>
                  <a:pt x="114" y="341"/>
                  <a:pt x="175" y="341"/>
                </a:cubicBezTo>
                <a:cubicBezTo>
                  <a:pt x="199" y="341"/>
                  <a:pt x="210" y="328"/>
                  <a:pt x="232" y="328"/>
                </a:cubicBezTo>
                <a:cubicBezTo>
                  <a:pt x="255" y="328"/>
                  <a:pt x="265" y="341"/>
                  <a:pt x="290" y="341"/>
                </a:cubicBezTo>
                <a:cubicBezTo>
                  <a:pt x="351" y="341"/>
                  <a:pt x="403" y="207"/>
                  <a:pt x="372" y="137"/>
                </a:cubicBezTo>
                <a:close/>
                <a:moveTo>
                  <a:pt x="172" y="126"/>
                </a:moveTo>
                <a:cubicBezTo>
                  <a:pt x="170" y="126"/>
                  <a:pt x="169" y="126"/>
                  <a:pt x="168" y="126"/>
                </a:cubicBezTo>
                <a:cubicBezTo>
                  <a:pt x="154" y="126"/>
                  <a:pt x="132" y="138"/>
                  <a:pt x="128" y="161"/>
                </a:cubicBezTo>
                <a:cubicBezTo>
                  <a:pt x="127" y="165"/>
                  <a:pt x="123" y="169"/>
                  <a:pt x="119" y="169"/>
                </a:cubicBezTo>
                <a:cubicBezTo>
                  <a:pt x="118" y="169"/>
                  <a:pt x="118" y="169"/>
                  <a:pt x="118" y="169"/>
                </a:cubicBezTo>
                <a:cubicBezTo>
                  <a:pt x="118" y="169"/>
                  <a:pt x="117" y="169"/>
                  <a:pt x="116" y="168"/>
                </a:cubicBezTo>
                <a:cubicBezTo>
                  <a:pt x="111" y="167"/>
                  <a:pt x="108" y="162"/>
                  <a:pt x="109" y="157"/>
                </a:cubicBezTo>
                <a:cubicBezTo>
                  <a:pt x="115" y="125"/>
                  <a:pt x="144" y="106"/>
                  <a:pt x="168" y="106"/>
                </a:cubicBezTo>
                <a:cubicBezTo>
                  <a:pt x="170" y="106"/>
                  <a:pt x="171" y="106"/>
                  <a:pt x="173" y="106"/>
                </a:cubicBezTo>
                <a:cubicBezTo>
                  <a:pt x="178" y="107"/>
                  <a:pt x="182" y="112"/>
                  <a:pt x="181" y="117"/>
                </a:cubicBezTo>
                <a:cubicBezTo>
                  <a:pt x="181" y="122"/>
                  <a:pt x="177" y="126"/>
                  <a:pt x="172" y="1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30" name="Freeform 34">
            <a:extLst>
              <a:ext uri="{FF2B5EF4-FFF2-40B4-BE49-F238E27FC236}">
                <a16:creationId xmlns:a16="http://schemas.microsoft.com/office/drawing/2014/main" id="{F73437C4-2EC0-432B-B974-275E84942B25}"/>
              </a:ext>
            </a:extLst>
          </p:cNvPr>
          <p:cNvSpPr>
            <a:spLocks noEditPoints="1"/>
          </p:cNvSpPr>
          <p:nvPr/>
        </p:nvSpPr>
        <p:spPr bwMode="auto">
          <a:xfrm rot="427970">
            <a:off x="8457122" y="2466022"/>
            <a:ext cx="524199" cy="516278"/>
          </a:xfrm>
          <a:custGeom>
            <a:avLst/>
            <a:gdLst>
              <a:gd name="T0" fmla="*/ 631 w 632"/>
              <a:gd name="T1" fmla="*/ 150 h 405"/>
              <a:gd name="T2" fmla="*/ 623 w 632"/>
              <a:gd name="T3" fmla="*/ 142 h 405"/>
              <a:gd name="T4" fmla="*/ 14 w 632"/>
              <a:gd name="T5" fmla="*/ 1 h 405"/>
              <a:gd name="T6" fmla="*/ 3 w 632"/>
              <a:gd name="T7" fmla="*/ 6 h 405"/>
              <a:gd name="T8" fmla="*/ 4 w 632"/>
              <a:gd name="T9" fmla="*/ 19 h 405"/>
              <a:gd name="T10" fmla="*/ 325 w 632"/>
              <a:gd name="T11" fmla="*/ 401 h 405"/>
              <a:gd name="T12" fmla="*/ 333 w 632"/>
              <a:gd name="T13" fmla="*/ 405 h 405"/>
              <a:gd name="T14" fmla="*/ 340 w 632"/>
              <a:gd name="T15" fmla="*/ 402 h 405"/>
              <a:gd name="T16" fmla="*/ 627 w 632"/>
              <a:gd name="T17" fmla="*/ 161 h 405"/>
              <a:gd name="T18" fmla="*/ 631 w 632"/>
              <a:gd name="T19" fmla="*/ 150 h 405"/>
              <a:gd name="T20" fmla="*/ 335 w 632"/>
              <a:gd name="T21" fmla="*/ 378 h 405"/>
              <a:gd name="T22" fmla="*/ 303 w 632"/>
              <a:gd name="T23" fmla="*/ 341 h 405"/>
              <a:gd name="T24" fmla="*/ 324 w 632"/>
              <a:gd name="T25" fmla="*/ 323 h 405"/>
              <a:gd name="T26" fmla="*/ 325 w 632"/>
              <a:gd name="T27" fmla="*/ 311 h 405"/>
              <a:gd name="T28" fmla="*/ 312 w 632"/>
              <a:gd name="T29" fmla="*/ 310 h 405"/>
              <a:gd name="T30" fmla="*/ 292 w 632"/>
              <a:gd name="T31" fmla="*/ 327 h 405"/>
              <a:gd name="T32" fmla="*/ 258 w 632"/>
              <a:gd name="T33" fmla="*/ 287 h 405"/>
              <a:gd name="T34" fmla="*/ 269 w 632"/>
              <a:gd name="T35" fmla="*/ 277 h 405"/>
              <a:gd name="T36" fmla="*/ 270 w 632"/>
              <a:gd name="T37" fmla="*/ 265 h 405"/>
              <a:gd name="T38" fmla="*/ 258 w 632"/>
              <a:gd name="T39" fmla="*/ 264 h 405"/>
              <a:gd name="T40" fmla="*/ 247 w 632"/>
              <a:gd name="T41" fmla="*/ 274 h 405"/>
              <a:gd name="T42" fmla="*/ 212 w 632"/>
              <a:gd name="T43" fmla="*/ 233 h 405"/>
              <a:gd name="T44" fmla="*/ 233 w 632"/>
              <a:gd name="T45" fmla="*/ 215 h 405"/>
              <a:gd name="T46" fmla="*/ 234 w 632"/>
              <a:gd name="T47" fmla="*/ 204 h 405"/>
              <a:gd name="T48" fmla="*/ 223 w 632"/>
              <a:gd name="T49" fmla="*/ 203 h 405"/>
              <a:gd name="T50" fmla="*/ 202 w 632"/>
              <a:gd name="T51" fmla="*/ 221 h 405"/>
              <a:gd name="T52" fmla="*/ 167 w 632"/>
              <a:gd name="T53" fmla="*/ 180 h 405"/>
              <a:gd name="T54" fmla="*/ 179 w 632"/>
              <a:gd name="T55" fmla="*/ 170 h 405"/>
              <a:gd name="T56" fmla="*/ 180 w 632"/>
              <a:gd name="T57" fmla="*/ 158 h 405"/>
              <a:gd name="T58" fmla="*/ 168 w 632"/>
              <a:gd name="T59" fmla="*/ 157 h 405"/>
              <a:gd name="T60" fmla="*/ 156 w 632"/>
              <a:gd name="T61" fmla="*/ 166 h 405"/>
              <a:gd name="T62" fmla="*/ 122 w 632"/>
              <a:gd name="T63" fmla="*/ 125 h 405"/>
              <a:gd name="T64" fmla="*/ 142 w 632"/>
              <a:gd name="T65" fmla="*/ 108 h 405"/>
              <a:gd name="T66" fmla="*/ 143 w 632"/>
              <a:gd name="T67" fmla="*/ 97 h 405"/>
              <a:gd name="T68" fmla="*/ 132 w 632"/>
              <a:gd name="T69" fmla="*/ 96 h 405"/>
              <a:gd name="T70" fmla="*/ 112 w 632"/>
              <a:gd name="T71" fmla="*/ 113 h 405"/>
              <a:gd name="T72" fmla="*/ 42 w 632"/>
              <a:gd name="T73" fmla="*/ 30 h 405"/>
              <a:gd name="T74" fmla="*/ 596 w 632"/>
              <a:gd name="T75" fmla="*/ 158 h 405"/>
              <a:gd name="T76" fmla="*/ 335 w 632"/>
              <a:gd name="T77" fmla="*/ 378 h 405"/>
              <a:gd name="T78" fmla="*/ 339 w 632"/>
              <a:gd name="T79" fmla="*/ 276 h 405"/>
              <a:gd name="T80" fmla="*/ 348 w 632"/>
              <a:gd name="T81" fmla="*/ 280 h 405"/>
              <a:gd name="T82" fmla="*/ 355 w 632"/>
              <a:gd name="T83" fmla="*/ 277 h 405"/>
              <a:gd name="T84" fmla="*/ 450 w 632"/>
              <a:gd name="T85" fmla="*/ 197 h 405"/>
              <a:gd name="T86" fmla="*/ 453 w 632"/>
              <a:gd name="T87" fmla="*/ 186 h 405"/>
              <a:gd name="T88" fmla="*/ 445 w 632"/>
              <a:gd name="T89" fmla="*/ 178 h 405"/>
              <a:gd name="T90" fmla="*/ 251 w 632"/>
              <a:gd name="T91" fmla="*/ 141 h 405"/>
              <a:gd name="T92" fmla="*/ 240 w 632"/>
              <a:gd name="T93" fmla="*/ 146 h 405"/>
              <a:gd name="T94" fmla="*/ 241 w 632"/>
              <a:gd name="T95" fmla="*/ 158 h 405"/>
              <a:gd name="T96" fmla="*/ 339 w 632"/>
              <a:gd name="T97" fmla="*/ 276 h 405"/>
              <a:gd name="T98" fmla="*/ 418 w 632"/>
              <a:gd name="T99" fmla="*/ 195 h 405"/>
              <a:gd name="T100" fmla="*/ 349 w 632"/>
              <a:gd name="T101" fmla="*/ 253 h 405"/>
              <a:gd name="T102" fmla="*/ 278 w 632"/>
              <a:gd name="T103" fmla="*/ 168 h 405"/>
              <a:gd name="T104" fmla="*/ 418 w 632"/>
              <a:gd name="T105" fmla="*/ 195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32" h="405">
                <a:moveTo>
                  <a:pt x="631" y="150"/>
                </a:moveTo>
                <a:cubicBezTo>
                  <a:pt x="630" y="146"/>
                  <a:pt x="627" y="142"/>
                  <a:pt x="623" y="142"/>
                </a:cubicBezTo>
                <a:cubicBezTo>
                  <a:pt x="14" y="1"/>
                  <a:pt x="14" y="1"/>
                  <a:pt x="14" y="1"/>
                </a:cubicBezTo>
                <a:cubicBezTo>
                  <a:pt x="10" y="0"/>
                  <a:pt x="5" y="2"/>
                  <a:pt x="3" y="6"/>
                </a:cubicBezTo>
                <a:cubicBezTo>
                  <a:pt x="0" y="10"/>
                  <a:pt x="1" y="16"/>
                  <a:pt x="4" y="19"/>
                </a:cubicBezTo>
                <a:cubicBezTo>
                  <a:pt x="325" y="401"/>
                  <a:pt x="325" y="401"/>
                  <a:pt x="325" y="401"/>
                </a:cubicBezTo>
                <a:cubicBezTo>
                  <a:pt x="327" y="403"/>
                  <a:pt x="330" y="405"/>
                  <a:pt x="333" y="405"/>
                </a:cubicBezTo>
                <a:cubicBezTo>
                  <a:pt x="336" y="405"/>
                  <a:pt x="338" y="404"/>
                  <a:pt x="340" y="402"/>
                </a:cubicBezTo>
                <a:cubicBezTo>
                  <a:pt x="627" y="161"/>
                  <a:pt x="627" y="161"/>
                  <a:pt x="627" y="161"/>
                </a:cubicBezTo>
                <a:cubicBezTo>
                  <a:pt x="630" y="158"/>
                  <a:pt x="632" y="154"/>
                  <a:pt x="631" y="150"/>
                </a:cubicBezTo>
                <a:close/>
                <a:moveTo>
                  <a:pt x="335" y="378"/>
                </a:moveTo>
                <a:cubicBezTo>
                  <a:pt x="303" y="341"/>
                  <a:pt x="303" y="341"/>
                  <a:pt x="303" y="341"/>
                </a:cubicBezTo>
                <a:cubicBezTo>
                  <a:pt x="324" y="323"/>
                  <a:pt x="324" y="323"/>
                  <a:pt x="324" y="323"/>
                </a:cubicBezTo>
                <a:cubicBezTo>
                  <a:pt x="327" y="320"/>
                  <a:pt x="328" y="315"/>
                  <a:pt x="325" y="311"/>
                </a:cubicBezTo>
                <a:cubicBezTo>
                  <a:pt x="322" y="307"/>
                  <a:pt x="316" y="307"/>
                  <a:pt x="312" y="310"/>
                </a:cubicBezTo>
                <a:cubicBezTo>
                  <a:pt x="292" y="327"/>
                  <a:pt x="292" y="327"/>
                  <a:pt x="292" y="327"/>
                </a:cubicBezTo>
                <a:cubicBezTo>
                  <a:pt x="258" y="287"/>
                  <a:pt x="258" y="287"/>
                  <a:pt x="258" y="287"/>
                </a:cubicBezTo>
                <a:cubicBezTo>
                  <a:pt x="269" y="277"/>
                  <a:pt x="269" y="277"/>
                  <a:pt x="269" y="277"/>
                </a:cubicBezTo>
                <a:cubicBezTo>
                  <a:pt x="273" y="274"/>
                  <a:pt x="273" y="269"/>
                  <a:pt x="270" y="265"/>
                </a:cubicBezTo>
                <a:cubicBezTo>
                  <a:pt x="267" y="261"/>
                  <a:pt x="262" y="261"/>
                  <a:pt x="258" y="264"/>
                </a:cubicBezTo>
                <a:cubicBezTo>
                  <a:pt x="247" y="274"/>
                  <a:pt x="247" y="274"/>
                  <a:pt x="247" y="274"/>
                </a:cubicBezTo>
                <a:cubicBezTo>
                  <a:pt x="212" y="233"/>
                  <a:pt x="212" y="233"/>
                  <a:pt x="212" y="233"/>
                </a:cubicBezTo>
                <a:cubicBezTo>
                  <a:pt x="233" y="215"/>
                  <a:pt x="233" y="215"/>
                  <a:pt x="233" y="215"/>
                </a:cubicBezTo>
                <a:cubicBezTo>
                  <a:pt x="236" y="212"/>
                  <a:pt x="236" y="207"/>
                  <a:pt x="234" y="204"/>
                </a:cubicBezTo>
                <a:cubicBezTo>
                  <a:pt x="231" y="201"/>
                  <a:pt x="226" y="200"/>
                  <a:pt x="223" y="203"/>
                </a:cubicBezTo>
                <a:cubicBezTo>
                  <a:pt x="202" y="221"/>
                  <a:pt x="202" y="221"/>
                  <a:pt x="202" y="221"/>
                </a:cubicBezTo>
                <a:cubicBezTo>
                  <a:pt x="167" y="180"/>
                  <a:pt x="167" y="180"/>
                  <a:pt x="167" y="180"/>
                </a:cubicBezTo>
                <a:cubicBezTo>
                  <a:pt x="179" y="170"/>
                  <a:pt x="179" y="170"/>
                  <a:pt x="179" y="170"/>
                </a:cubicBezTo>
                <a:cubicBezTo>
                  <a:pt x="183" y="167"/>
                  <a:pt x="183" y="161"/>
                  <a:pt x="180" y="158"/>
                </a:cubicBezTo>
                <a:cubicBezTo>
                  <a:pt x="177" y="154"/>
                  <a:pt x="171" y="154"/>
                  <a:pt x="168" y="157"/>
                </a:cubicBezTo>
                <a:cubicBezTo>
                  <a:pt x="156" y="166"/>
                  <a:pt x="156" y="166"/>
                  <a:pt x="156" y="166"/>
                </a:cubicBezTo>
                <a:cubicBezTo>
                  <a:pt x="122" y="125"/>
                  <a:pt x="122" y="125"/>
                  <a:pt x="122" y="125"/>
                </a:cubicBezTo>
                <a:cubicBezTo>
                  <a:pt x="142" y="108"/>
                  <a:pt x="142" y="108"/>
                  <a:pt x="142" y="108"/>
                </a:cubicBezTo>
                <a:cubicBezTo>
                  <a:pt x="146" y="105"/>
                  <a:pt x="146" y="100"/>
                  <a:pt x="143" y="97"/>
                </a:cubicBezTo>
                <a:cubicBezTo>
                  <a:pt x="141" y="94"/>
                  <a:pt x="136" y="93"/>
                  <a:pt x="132" y="96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42" y="30"/>
                  <a:pt x="42" y="30"/>
                  <a:pt x="42" y="30"/>
                </a:cubicBezTo>
                <a:cubicBezTo>
                  <a:pt x="596" y="158"/>
                  <a:pt x="596" y="158"/>
                  <a:pt x="596" y="158"/>
                </a:cubicBezTo>
                <a:lnTo>
                  <a:pt x="335" y="378"/>
                </a:lnTo>
                <a:close/>
                <a:moveTo>
                  <a:pt x="339" y="276"/>
                </a:moveTo>
                <a:cubicBezTo>
                  <a:pt x="342" y="278"/>
                  <a:pt x="345" y="280"/>
                  <a:pt x="348" y="280"/>
                </a:cubicBezTo>
                <a:cubicBezTo>
                  <a:pt x="350" y="280"/>
                  <a:pt x="353" y="279"/>
                  <a:pt x="355" y="277"/>
                </a:cubicBezTo>
                <a:cubicBezTo>
                  <a:pt x="450" y="197"/>
                  <a:pt x="450" y="197"/>
                  <a:pt x="450" y="197"/>
                </a:cubicBezTo>
                <a:cubicBezTo>
                  <a:pt x="453" y="195"/>
                  <a:pt x="454" y="190"/>
                  <a:pt x="453" y="186"/>
                </a:cubicBezTo>
                <a:cubicBezTo>
                  <a:pt x="452" y="182"/>
                  <a:pt x="449" y="179"/>
                  <a:pt x="445" y="178"/>
                </a:cubicBezTo>
                <a:cubicBezTo>
                  <a:pt x="251" y="141"/>
                  <a:pt x="251" y="141"/>
                  <a:pt x="251" y="141"/>
                </a:cubicBezTo>
                <a:cubicBezTo>
                  <a:pt x="247" y="140"/>
                  <a:pt x="242" y="142"/>
                  <a:pt x="240" y="146"/>
                </a:cubicBezTo>
                <a:cubicBezTo>
                  <a:pt x="237" y="150"/>
                  <a:pt x="238" y="155"/>
                  <a:pt x="241" y="158"/>
                </a:cubicBezTo>
                <a:lnTo>
                  <a:pt x="339" y="276"/>
                </a:lnTo>
                <a:close/>
                <a:moveTo>
                  <a:pt x="418" y="195"/>
                </a:moveTo>
                <a:cubicBezTo>
                  <a:pt x="349" y="253"/>
                  <a:pt x="349" y="253"/>
                  <a:pt x="349" y="253"/>
                </a:cubicBezTo>
                <a:cubicBezTo>
                  <a:pt x="278" y="168"/>
                  <a:pt x="278" y="168"/>
                  <a:pt x="278" y="168"/>
                </a:cubicBezTo>
                <a:lnTo>
                  <a:pt x="418" y="1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5" name="文本框 2">
            <a:extLst>
              <a:ext uri="{FF2B5EF4-FFF2-40B4-BE49-F238E27FC236}">
                <a16:creationId xmlns:a16="http://schemas.microsoft.com/office/drawing/2014/main" id="{B5349202-65A7-49D4-BA5D-2FD2FB9B6CD5}"/>
              </a:ext>
            </a:extLst>
          </p:cNvPr>
          <p:cNvSpPr txBox="1"/>
          <p:nvPr/>
        </p:nvSpPr>
        <p:spPr>
          <a:xfrm>
            <a:off x="2844843" y="2829693"/>
            <a:ext cx="2559356" cy="179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6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iêu</a:t>
            </a:r>
            <a:endParaRPr kumimoji="0" lang="zh-CN" altLang="en-US" sz="96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26" name="文本框 2">
            <a:extLst>
              <a:ext uri="{FF2B5EF4-FFF2-40B4-BE49-F238E27FC236}">
                <a16:creationId xmlns:a16="http://schemas.microsoft.com/office/drawing/2014/main" id="{B5349202-65A7-49D4-BA5D-2FD2FB9B6CD5}"/>
              </a:ext>
            </a:extLst>
          </p:cNvPr>
          <p:cNvSpPr txBox="1"/>
          <p:nvPr/>
        </p:nvSpPr>
        <p:spPr>
          <a:xfrm>
            <a:off x="7393480" y="2807541"/>
            <a:ext cx="2894210" cy="179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6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yêu</a:t>
            </a:r>
            <a:endParaRPr kumimoji="0" lang="zh-CN" altLang="en-US" sz="96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pic>
        <p:nvPicPr>
          <p:cNvPr id="33" name="图片 1" descr="f9bb7a65055a321af5beddc3658db7d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414" y="5153318"/>
            <a:ext cx="2119034" cy="1622851"/>
          </a:xfrm>
          <a:prstGeom prst="rect">
            <a:avLst/>
          </a:prstGeom>
        </p:spPr>
      </p:pic>
      <p:pic>
        <p:nvPicPr>
          <p:cNvPr id="34" name="图片 1" descr="f9bb7a65055a321af5beddc3658db7d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426" y="5134699"/>
            <a:ext cx="2119034" cy="1622851"/>
          </a:xfrm>
          <a:prstGeom prst="rect">
            <a:avLst/>
          </a:prstGeom>
        </p:spPr>
      </p:pic>
      <p:pic>
        <p:nvPicPr>
          <p:cNvPr id="35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740"/>
          <a:stretch>
            <a:fillRect/>
          </a:stretch>
        </p:blipFill>
        <p:spPr>
          <a:xfrm>
            <a:off x="5815200" y="2194922"/>
            <a:ext cx="1263838" cy="1065778"/>
          </a:xfrm>
          <a:prstGeom prst="rect">
            <a:avLst/>
          </a:prstGeom>
        </p:spPr>
      </p:pic>
      <p:pic>
        <p:nvPicPr>
          <p:cNvPr id="36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665" y="1859419"/>
            <a:ext cx="1103377" cy="1795325"/>
          </a:xfrm>
          <a:prstGeom prst="rect">
            <a:avLst/>
          </a:prstGeom>
        </p:spPr>
      </p:pic>
      <p:pic>
        <p:nvPicPr>
          <p:cNvPr id="37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848" y="2767117"/>
            <a:ext cx="1103377" cy="1795325"/>
          </a:xfrm>
          <a:prstGeom prst="rect">
            <a:avLst/>
          </a:prstGeom>
        </p:spPr>
      </p:pic>
      <p:pic>
        <p:nvPicPr>
          <p:cNvPr id="38" name="图片 1">
            <a:extLst>
              <a:ext uri="{FF2B5EF4-FFF2-40B4-BE49-F238E27FC236}">
                <a16:creationId xmlns:a16="http://schemas.microsoft.com/office/drawing/2014/main" id="{EA79C4FE-3135-4E55-A160-9E213FC10C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" t="5190" b="6070"/>
          <a:stretch/>
        </p:blipFill>
        <p:spPr>
          <a:xfrm>
            <a:off x="167951" y="344289"/>
            <a:ext cx="11799569" cy="1979480"/>
          </a:xfrm>
          <a:prstGeom prst="rect">
            <a:avLst/>
          </a:prstGeom>
        </p:spPr>
      </p:pic>
      <p:sp>
        <p:nvSpPr>
          <p:cNvPr id="39" name="文本框 7">
            <a:extLst>
              <a:ext uri="{FF2B5EF4-FFF2-40B4-BE49-F238E27FC236}">
                <a16:creationId xmlns:a16="http://schemas.microsoft.com/office/drawing/2014/main" id="{62BA7999-F841-4B92-AF45-DB63A965F00E}"/>
              </a:ext>
            </a:extLst>
          </p:cNvPr>
          <p:cNvSpPr txBox="1"/>
          <p:nvPr/>
        </p:nvSpPr>
        <p:spPr>
          <a:xfrm>
            <a:off x="2387934" y="976570"/>
            <a:ext cx="857001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Tìm tiếng ngoài bài có vần: </a:t>
            </a:r>
            <a:endParaRPr kumimoji="0" lang="zh-CN" altLang="en-US" sz="4800" b="1" i="0" u="none" strike="noStrike" kern="1200" cap="none" spc="-1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Avo"/>
              <a:ea typeface="汉仪跳跳体简" panose="00020600040101010101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11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2">
            <a:extLst>
              <a:ext uri="{FF2B5EF4-FFF2-40B4-BE49-F238E27FC236}">
                <a16:creationId xmlns:a16="http://schemas.microsoft.com/office/drawing/2014/main" id="{7C488F3C-A454-4A7B-AE3D-D06AF0F07C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43000" y="4651140"/>
            <a:ext cx="781867" cy="766555"/>
          </a:xfrm>
          <a:prstGeom prst="rect">
            <a:avLst/>
          </a:prstGeom>
        </p:spPr>
      </p:pic>
      <p:pic>
        <p:nvPicPr>
          <p:cNvPr id="21" name="Picture 25">
            <a:extLst>
              <a:ext uri="{FF2B5EF4-FFF2-40B4-BE49-F238E27FC236}">
                <a16:creationId xmlns:a16="http://schemas.microsoft.com/office/drawing/2014/main" id="{628CFCDE-1725-4612-9176-C024C656D8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652962" y="3933792"/>
            <a:ext cx="712777" cy="1481095"/>
          </a:xfrm>
          <a:prstGeom prst="rect">
            <a:avLst/>
          </a:prstGeom>
        </p:spPr>
      </p:pic>
      <p:pic>
        <p:nvPicPr>
          <p:cNvPr id="22" name="Picture 28">
            <a:extLst>
              <a:ext uri="{FF2B5EF4-FFF2-40B4-BE49-F238E27FC236}">
                <a16:creationId xmlns:a16="http://schemas.microsoft.com/office/drawing/2014/main" id="{FF4712DB-99D4-4C04-8C01-B7750B2D1D1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33637" y="4269930"/>
            <a:ext cx="1157985" cy="114495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41FC238-8818-4725-B929-88601E6A6163}"/>
              </a:ext>
            </a:extLst>
          </p:cNvPr>
          <p:cNvGrpSpPr/>
          <p:nvPr/>
        </p:nvGrpSpPr>
        <p:grpSpPr>
          <a:xfrm>
            <a:off x="929442" y="5142638"/>
            <a:ext cx="10330640" cy="574367"/>
            <a:chOff x="-27220" y="5568535"/>
            <a:chExt cx="12714634" cy="706913"/>
          </a:xfrm>
        </p:grpSpPr>
        <p:pic>
          <p:nvPicPr>
            <p:cNvPr id="24" name="Picture 29">
              <a:extLst>
                <a:ext uri="{FF2B5EF4-FFF2-40B4-BE49-F238E27FC236}">
                  <a16:creationId xmlns:a16="http://schemas.microsoft.com/office/drawing/2014/main" id="{0698A437-7A88-48BE-BE59-821A44492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25" name="Picture 29">
              <a:extLst>
                <a:ext uri="{FF2B5EF4-FFF2-40B4-BE49-F238E27FC236}">
                  <a16:creationId xmlns:a16="http://schemas.microsoft.com/office/drawing/2014/main" id="{C57F1424-866C-4F8B-9933-F195C2229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26" name="Picture 29">
              <a:extLst>
                <a:ext uri="{FF2B5EF4-FFF2-40B4-BE49-F238E27FC236}">
                  <a16:creationId xmlns:a16="http://schemas.microsoft.com/office/drawing/2014/main" id="{1D6A5C70-19D8-4DEE-A4D6-89984BAB7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27" name="Picture 29">
              <a:extLst>
                <a:ext uri="{FF2B5EF4-FFF2-40B4-BE49-F238E27FC236}">
                  <a16:creationId xmlns:a16="http://schemas.microsoft.com/office/drawing/2014/main" id="{84AAE85D-E8EE-4EC1-9895-F5A94E6AF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28" name="Picture 29">
              <a:extLst>
                <a:ext uri="{FF2B5EF4-FFF2-40B4-BE49-F238E27FC236}">
                  <a16:creationId xmlns:a16="http://schemas.microsoft.com/office/drawing/2014/main" id="{8E00CE75-5E0D-449D-84AC-F45F2F4C9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29" name="Picture 29">
              <a:extLst>
                <a:ext uri="{FF2B5EF4-FFF2-40B4-BE49-F238E27FC236}">
                  <a16:creationId xmlns:a16="http://schemas.microsoft.com/office/drawing/2014/main" id="{098E8666-80C1-4D6D-B57E-30E6A23B0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C53DA64-B46A-46DB-8093-987AE5AD4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31" name="Picture 29">
              <a:extLst>
                <a:ext uri="{FF2B5EF4-FFF2-40B4-BE49-F238E27FC236}">
                  <a16:creationId xmlns:a16="http://schemas.microsoft.com/office/drawing/2014/main" id="{0BD08EDF-73D5-4FF9-844F-5CB7B9DF1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32" name="Picture 29">
              <a:extLst>
                <a:ext uri="{FF2B5EF4-FFF2-40B4-BE49-F238E27FC236}">
                  <a16:creationId xmlns:a16="http://schemas.microsoft.com/office/drawing/2014/main" id="{056B22C1-2D66-42EF-A337-A4C07E42F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pic>
        <p:nvPicPr>
          <p:cNvPr id="33" name="Picture 6">
            <a:extLst>
              <a:ext uri="{FF2B5EF4-FFF2-40B4-BE49-F238E27FC236}">
                <a16:creationId xmlns:a16="http://schemas.microsoft.com/office/drawing/2014/main" id="{2D4D73C7-2135-44E7-AB5D-3304F81EAC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223226" y="799305"/>
            <a:ext cx="5077748" cy="5344998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063D7E07-11C3-42B8-AC7C-1DB09A87CA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703229" y="4635834"/>
            <a:ext cx="1371282" cy="1422861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D96FE9DF-5545-4B99-9C6C-4F7E127260B2}"/>
              </a:ext>
            </a:extLst>
          </p:cNvPr>
          <p:cNvGrpSpPr/>
          <p:nvPr/>
        </p:nvGrpSpPr>
        <p:grpSpPr>
          <a:xfrm>
            <a:off x="648370" y="935822"/>
            <a:ext cx="9089047" cy="4781183"/>
            <a:chOff x="1661112" y="1607820"/>
            <a:chExt cx="9089047" cy="4781183"/>
          </a:xfrm>
        </p:grpSpPr>
        <p:sp>
          <p:nvSpPr>
            <p:cNvPr id="36" name="Scroll: Horizontal 35">
              <a:extLst>
                <a:ext uri="{FF2B5EF4-FFF2-40B4-BE49-F238E27FC236}">
                  <a16:creationId xmlns:a16="http://schemas.microsoft.com/office/drawing/2014/main" id="{412DCCBD-629E-4B21-8D4E-984DF19F03D3}"/>
                </a:ext>
              </a:extLst>
            </p:cNvPr>
            <p:cNvSpPr/>
            <p:nvPr/>
          </p:nvSpPr>
          <p:spPr>
            <a:xfrm>
              <a:off x="1661112" y="1607820"/>
              <a:ext cx="9089047" cy="4781183"/>
            </a:xfrm>
            <a:prstGeom prst="horizontalScroll">
              <a:avLst>
                <a:gd name="adj" fmla="val 9960"/>
              </a:avLst>
            </a:prstGeom>
            <a:solidFill>
              <a:schemeClr val="bg1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itle 1">
              <a:extLst>
                <a:ext uri="{FF2B5EF4-FFF2-40B4-BE49-F238E27FC236}">
                  <a16:creationId xmlns:a16="http://schemas.microsoft.com/office/drawing/2014/main" id="{5B99D8A7-1015-4B1E-884E-D904DED53BC7}"/>
                </a:ext>
              </a:extLst>
            </p:cNvPr>
            <p:cNvSpPr txBox="1">
              <a:spLocks/>
            </p:cNvSpPr>
            <p:nvPr/>
          </p:nvSpPr>
          <p:spPr>
            <a:xfrm>
              <a:off x="4068487" y="2245457"/>
              <a:ext cx="4563836" cy="566058"/>
            </a:xfrm>
            <a:prstGeom prst="rect">
              <a:avLst/>
            </a:prstGeom>
          </p:spPr>
          <p:txBody>
            <a:bodyPr vert="horz" lIns="74295" tIns="37148" rIns="74295" bIns="37148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495330">
                <a:lnSpc>
                  <a:spcPct val="150000"/>
                </a:lnSpc>
                <a:defRPr/>
              </a:pPr>
              <a:r>
                <a:rPr lang="en-US" sz="2800" b="1" dirty="0" err="1"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UTM Avo" panose="02040603050506020204" pitchFamily="18"/>
                  <a:cs typeface="Arial" panose="020B0604020202020204" pitchFamily="34" charset="0"/>
                </a:rPr>
                <a:t>Hướng</a:t>
              </a:r>
              <a:r>
                <a:rPr lang="en-US" sz="2800" b="1" dirty="0"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UTM Avo" panose="02040603050506020204" pitchFamily="18"/>
                  <a:cs typeface="Arial" panose="020B0604020202020204" pitchFamily="34" charset="0"/>
                </a:rPr>
                <a:t>dẫn</a:t>
              </a:r>
              <a:endParaRPr lang="en-US" sz="2800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2F2DB31E-184C-43BF-96CE-2BD167F94957}"/>
                </a:ext>
              </a:extLst>
            </p:cNvPr>
            <p:cNvSpPr txBox="1">
              <a:spLocks/>
            </p:cNvSpPr>
            <p:nvPr/>
          </p:nvSpPr>
          <p:spPr>
            <a:xfrm>
              <a:off x="2465500" y="2618808"/>
              <a:ext cx="8218372" cy="3000369"/>
            </a:xfrm>
            <a:prstGeom prst="rect">
              <a:avLst/>
            </a:prstGeom>
          </p:spPr>
          <p:txBody>
            <a:bodyPr vert="horz" lIns="74295" tIns="37148" rIns="74295" bIns="37148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495330">
                <a:lnSpc>
                  <a:spcPct val="150000"/>
                </a:lnSpc>
                <a:defRPr/>
              </a:pPr>
              <a:r>
                <a:rPr lang="vi-VN" sz="2000" dirty="0">
                  <a:latin typeface="UTM Avo" panose="02040603050506020204" pitchFamily="18"/>
                  <a:cs typeface="Arial" panose="020B0604020202020204" pitchFamily="34" charset="0"/>
                </a:rPr>
                <a:t>- 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GV click “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Bắt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đầu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”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để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bắt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đầu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trò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chơi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.</a:t>
              </a:r>
            </a:p>
            <a:p>
              <a:pPr algn="l" defTabSz="495330">
                <a:lnSpc>
                  <a:spcPct val="150000"/>
                </a:lnSpc>
                <a:defRPr/>
              </a:pP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- </a:t>
              </a:r>
              <a:r>
                <a:rPr lang="vi-VN" sz="2000" dirty="0">
                  <a:latin typeface="UTM Avo" panose="02040603050506020204" pitchFamily="18"/>
                  <a:cs typeface="Arial" panose="020B0604020202020204" pitchFamily="34" charset="0"/>
                </a:rPr>
                <a:t>Mỗi quả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táo</a:t>
              </a:r>
              <a:r>
                <a:rPr lang="vi-VN" sz="2000" dirty="0">
                  <a:latin typeface="UTM Avo" panose="02040603050506020204" pitchFamily="18"/>
                  <a:cs typeface="Arial" panose="020B0604020202020204" pitchFamily="34" charset="0"/>
                </a:rPr>
                <a:t> tương ứng với 1 câu hỏi. </a:t>
              </a:r>
            </a:p>
            <a:p>
              <a:pPr algn="just" defTabSz="536387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- GV click vào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tròn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chứa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hỏi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hỏi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vi-VN" sz="20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algn="just" defTabSz="536387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- Sau khi chọn đáp án, GV click vào bảng “</a:t>
              </a:r>
              <a:r>
                <a:rPr lang="en-US" sz="2000" dirty="0">
                  <a:solidFill>
                    <a:srgbClr val="000000"/>
                  </a:solidFill>
                  <a:latin typeface="UTM Avo"/>
                  <a:ea typeface="Times New Roman" panose="02020603050405020304" pitchFamily="18" charset="0"/>
                  <a:cs typeface="Arial"/>
                </a:rPr>
                <a:t>Q</a:t>
              </a:r>
              <a:r>
                <a:rPr lang="vi-VN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uay</a:t>
              </a:r>
              <a:r>
                <a:rPr lang="vi-VN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 về" để về màn hình hái táo. </a:t>
              </a:r>
            </a:p>
            <a:p>
              <a:pPr algn="just" defTabSz="536387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- </a:t>
              </a:r>
              <a:r>
                <a:rPr lang="vi-VN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Click</a:t>
              </a:r>
              <a:r>
                <a:rPr lang="vi-VN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 vào quả táo </a:t>
              </a:r>
              <a:r>
                <a:rPr lang="en-US" sz="2000" dirty="0" err="1">
                  <a:solidFill>
                    <a:srgbClr val="000000"/>
                  </a:solidFill>
                  <a:latin typeface="UTM Avo"/>
                  <a:ea typeface="Times New Roman" panose="02020603050405020304" pitchFamily="18" charset="0"/>
                  <a:cs typeface="Arial"/>
                </a:rPr>
                <a:t>tương</a:t>
              </a:r>
              <a:r>
                <a:rPr lang="en-US" sz="2000" dirty="0">
                  <a:solidFill>
                    <a:srgbClr val="000000"/>
                  </a:solidFill>
                  <a:latin typeface="UTM Avo"/>
                  <a:ea typeface="Times New Roman" panose="02020603050405020304" pitchFamily="18" charset="0"/>
                  <a:cs typeface="Arial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/>
                  <a:ea typeface="Times New Roman" panose="02020603050405020304" pitchFamily="18" charset="0"/>
                  <a:cs typeface="Arial"/>
                </a:rPr>
                <a:t>ứng</a:t>
              </a:r>
              <a:r>
                <a:rPr lang="vi-VN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, quả táo sẽ rơi xuống.</a:t>
              </a:r>
            </a:p>
          </p:txBody>
        </p:sp>
      </p:grpSp>
      <p:pic>
        <p:nvPicPr>
          <p:cNvPr id="39" name="Picture 3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7B4EFEF-DB11-4714-9362-DCC688E438E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07345" y="4674339"/>
            <a:ext cx="3140474" cy="220923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363094E-B178-443B-9E58-58B6089806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2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438539"/>
            <a:ext cx="4094329" cy="57443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85200" y="2153295"/>
            <a:ext cx="3094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r>
              <a:rPr lang="en-US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4804238"/>
            <a:ext cx="12192000" cy="2053761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6189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0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0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98B64-8F87-4323-BB03-6DA34952A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6419"/>
            <a:ext cx="12225810" cy="66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9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ED30D36D-4A47-4FB9-AA9E-B31E0C8EE6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3"/>
          <a:stretch/>
        </p:blipFill>
        <p:spPr bwMode="auto">
          <a:xfrm>
            <a:off x="-126996" y="533400"/>
            <a:ext cx="12445992" cy="617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7C0F845-142F-4903-9C5F-AA5041A1D0D7}"/>
              </a:ext>
            </a:extLst>
          </p:cNvPr>
          <p:cNvCxnSpPr/>
          <p:nvPr/>
        </p:nvCxnSpPr>
        <p:spPr>
          <a:xfrm>
            <a:off x="2293938" y="1851326"/>
            <a:ext cx="6972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1C860A7-746D-42EE-B011-6AECB0C91CE4}"/>
              </a:ext>
            </a:extLst>
          </p:cNvPr>
          <p:cNvCxnSpPr/>
          <p:nvPr/>
        </p:nvCxnSpPr>
        <p:spPr>
          <a:xfrm>
            <a:off x="5221288" y="4624688"/>
            <a:ext cx="6972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FE052E-D611-4C15-926B-D50A6EF938CA}"/>
              </a:ext>
            </a:extLst>
          </p:cNvPr>
          <p:cNvCxnSpPr/>
          <p:nvPr/>
        </p:nvCxnSpPr>
        <p:spPr>
          <a:xfrm>
            <a:off x="7456488" y="5281913"/>
            <a:ext cx="922715" cy="23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216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B67085B6-8E4F-4585-9BAC-60D13E1DF7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6"/>
          <a:stretch/>
        </p:blipFill>
        <p:spPr bwMode="auto">
          <a:xfrm>
            <a:off x="0" y="555936"/>
            <a:ext cx="12192000" cy="6302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F7DBE87-EB9F-4247-976E-4173EE0A83CB}"/>
              </a:ext>
            </a:extLst>
          </p:cNvPr>
          <p:cNvCxnSpPr/>
          <p:nvPr/>
        </p:nvCxnSpPr>
        <p:spPr>
          <a:xfrm flipH="1">
            <a:off x="11260332" y="1337554"/>
            <a:ext cx="247650" cy="5984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2515569-D286-459B-8920-7178D20F2FB3}"/>
              </a:ext>
            </a:extLst>
          </p:cNvPr>
          <p:cNvCxnSpPr/>
          <p:nvPr/>
        </p:nvCxnSpPr>
        <p:spPr>
          <a:xfrm flipH="1">
            <a:off x="11722392" y="2075033"/>
            <a:ext cx="247650" cy="5984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04C1CD-0BCF-4E12-9C5F-F380750EFF87}"/>
              </a:ext>
            </a:extLst>
          </p:cNvPr>
          <p:cNvCxnSpPr/>
          <p:nvPr/>
        </p:nvCxnSpPr>
        <p:spPr>
          <a:xfrm flipH="1">
            <a:off x="3806873" y="2673520"/>
            <a:ext cx="247650" cy="5984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F308D2D-B790-48F5-900A-DB76B1F100E4}"/>
              </a:ext>
            </a:extLst>
          </p:cNvPr>
          <p:cNvCxnSpPr/>
          <p:nvPr/>
        </p:nvCxnSpPr>
        <p:spPr>
          <a:xfrm flipH="1">
            <a:off x="10039544" y="3449723"/>
            <a:ext cx="247650" cy="5984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24DA062-82D9-4970-A57F-BFCE77A813B5}"/>
              </a:ext>
            </a:extLst>
          </p:cNvPr>
          <p:cNvCxnSpPr/>
          <p:nvPr/>
        </p:nvCxnSpPr>
        <p:spPr>
          <a:xfrm flipH="1">
            <a:off x="8871144" y="4167272"/>
            <a:ext cx="247650" cy="5984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5D8C44-0E0E-4627-8C1F-7DC900EDF813}"/>
              </a:ext>
            </a:extLst>
          </p:cNvPr>
          <p:cNvCxnSpPr/>
          <p:nvPr/>
        </p:nvCxnSpPr>
        <p:spPr>
          <a:xfrm flipH="1">
            <a:off x="5288157" y="4765760"/>
            <a:ext cx="249237" cy="5984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170FFF-9920-4B12-8545-52ED1F48E1DF}"/>
              </a:ext>
            </a:extLst>
          </p:cNvPr>
          <p:cNvCxnSpPr/>
          <p:nvPr/>
        </p:nvCxnSpPr>
        <p:spPr>
          <a:xfrm flipH="1">
            <a:off x="11722392" y="4788069"/>
            <a:ext cx="247650" cy="5984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CB23A4-069F-4506-99E1-1EA104BDFAEF}"/>
              </a:ext>
            </a:extLst>
          </p:cNvPr>
          <p:cNvCxnSpPr/>
          <p:nvPr/>
        </p:nvCxnSpPr>
        <p:spPr>
          <a:xfrm flipH="1">
            <a:off x="9277544" y="5524274"/>
            <a:ext cx="247650" cy="5984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008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007FD5B-2F8F-4B5C-8F59-274DE4561B93}"/>
              </a:ext>
            </a:extLst>
          </p:cNvPr>
          <p:cNvGrpSpPr/>
          <p:nvPr/>
        </p:nvGrpSpPr>
        <p:grpSpPr>
          <a:xfrm>
            <a:off x="41628" y="1042381"/>
            <a:ext cx="12192000" cy="5815619"/>
            <a:chOff x="-1193094" y="982980"/>
            <a:chExt cx="14333506" cy="6837124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A66BF20-C562-4CEE-8990-4ABDCC8D0239}"/>
                </a:ext>
              </a:extLst>
            </p:cNvPr>
            <p:cNvSpPr/>
            <p:nvPr/>
          </p:nvSpPr>
          <p:spPr>
            <a:xfrm>
              <a:off x="668655" y="1118817"/>
              <a:ext cx="10549890" cy="5213404"/>
            </a:xfrm>
            <a:custGeom>
              <a:avLst/>
              <a:gdLst/>
              <a:ahLst/>
              <a:cxnLst/>
              <a:rect l="l" t="t" r="r" b="b"/>
              <a:pathLst>
                <a:path w="16230600" h="8020621">
                  <a:moveTo>
                    <a:pt x="0" y="0"/>
                  </a:moveTo>
                  <a:lnTo>
                    <a:pt x="16230600" y="0"/>
                  </a:lnTo>
                  <a:lnTo>
                    <a:pt x="16230600" y="8020621"/>
                  </a:lnTo>
                  <a:lnTo>
                    <a:pt x="0" y="80206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090BA8ED-18B4-4129-AD4D-4B0F4478ECE9}"/>
                </a:ext>
              </a:extLst>
            </p:cNvPr>
            <p:cNvSpPr/>
            <p:nvPr/>
          </p:nvSpPr>
          <p:spPr>
            <a:xfrm>
              <a:off x="-1193094" y="5116011"/>
              <a:ext cx="3567797" cy="2704093"/>
            </a:xfrm>
            <a:custGeom>
              <a:avLst/>
              <a:gdLst/>
              <a:ahLst/>
              <a:cxnLst/>
              <a:rect l="l" t="t" r="r" b="b"/>
              <a:pathLst>
                <a:path w="9214508" h="6983829">
                  <a:moveTo>
                    <a:pt x="0" y="0"/>
                  </a:moveTo>
                  <a:lnTo>
                    <a:pt x="9214508" y="0"/>
                  </a:lnTo>
                  <a:lnTo>
                    <a:pt x="9214508" y="6983829"/>
                  </a:lnTo>
                  <a:lnTo>
                    <a:pt x="0" y="69838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FA490344-FC15-4B7D-9389-11D2E0369214}"/>
                </a:ext>
              </a:extLst>
            </p:cNvPr>
            <p:cNvSpPr/>
            <p:nvPr/>
          </p:nvSpPr>
          <p:spPr>
            <a:xfrm flipH="1">
              <a:off x="9053176" y="4719451"/>
              <a:ext cx="4087236" cy="3097785"/>
            </a:xfrm>
            <a:custGeom>
              <a:avLst/>
              <a:gdLst/>
              <a:ahLst/>
              <a:cxnLst/>
              <a:rect l="l" t="t" r="r" b="b"/>
              <a:pathLst>
                <a:path w="9214508" h="6983829">
                  <a:moveTo>
                    <a:pt x="9214508" y="0"/>
                  </a:moveTo>
                  <a:lnTo>
                    <a:pt x="0" y="0"/>
                  </a:lnTo>
                  <a:lnTo>
                    <a:pt x="0" y="6983829"/>
                  </a:lnTo>
                  <a:lnTo>
                    <a:pt x="9214508" y="6983829"/>
                  </a:lnTo>
                  <a:lnTo>
                    <a:pt x="9214508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371E7895-082C-4BAD-924B-9C88E3B56D93}"/>
                </a:ext>
              </a:extLst>
            </p:cNvPr>
            <p:cNvSpPr/>
            <p:nvPr/>
          </p:nvSpPr>
          <p:spPr>
            <a:xfrm>
              <a:off x="141551" y="982980"/>
              <a:ext cx="2018595" cy="1893273"/>
            </a:xfrm>
            <a:custGeom>
              <a:avLst/>
              <a:gdLst/>
              <a:ahLst/>
              <a:cxnLst/>
              <a:rect l="l" t="t" r="r" b="b"/>
              <a:pathLst>
                <a:path w="3105530" h="2912728">
                  <a:moveTo>
                    <a:pt x="0" y="0"/>
                  </a:moveTo>
                  <a:lnTo>
                    <a:pt x="3105530" y="0"/>
                  </a:lnTo>
                  <a:lnTo>
                    <a:pt x="3105530" y="2912728"/>
                  </a:lnTo>
                  <a:lnTo>
                    <a:pt x="0" y="29127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273236C9-E7CE-4ED0-AA0E-EF083E9457B1}"/>
                </a:ext>
              </a:extLst>
            </p:cNvPr>
            <p:cNvSpPr/>
            <p:nvPr/>
          </p:nvSpPr>
          <p:spPr>
            <a:xfrm>
              <a:off x="10057793" y="1345521"/>
              <a:ext cx="1632055" cy="1530732"/>
            </a:xfrm>
            <a:custGeom>
              <a:avLst/>
              <a:gdLst/>
              <a:ahLst/>
              <a:cxnLst/>
              <a:rect l="l" t="t" r="r" b="b"/>
              <a:pathLst>
                <a:path w="2510854" h="2354972">
                  <a:moveTo>
                    <a:pt x="0" y="0"/>
                  </a:moveTo>
                  <a:lnTo>
                    <a:pt x="2510854" y="0"/>
                  </a:lnTo>
                  <a:lnTo>
                    <a:pt x="2510854" y="2354972"/>
                  </a:lnTo>
                  <a:lnTo>
                    <a:pt x="0" y="2354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0918FFDD-CFE8-4EB3-9CF8-E7E4FC854EE4}"/>
              </a:ext>
            </a:extLst>
          </p:cNvPr>
          <p:cNvSpPr txBox="1">
            <a:spLocks/>
          </p:cNvSpPr>
          <p:nvPr/>
        </p:nvSpPr>
        <p:spPr>
          <a:xfrm>
            <a:off x="4172134" y="1815548"/>
            <a:ext cx="3879850" cy="739286"/>
          </a:xfrm>
          <a:prstGeom prst="rect">
            <a:avLst/>
          </a:prstGeom>
          <a:solidFill>
            <a:srgbClr val="FEB207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ngữ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5BDBED7B-93B5-4113-BA2C-51EAF41A8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3182" y="2554834"/>
            <a:ext cx="7144083" cy="246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Chàng</a:t>
            </a:r>
            <a:r>
              <a:rPr kumimoji="0" lang="en-US" altLang="en-US" sz="3600" b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3600" b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tiều</a:t>
            </a:r>
            <a:r>
              <a:rPr kumimoji="0" lang="en-US" altLang="en-US" sz="3600" b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3600" b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phu</a:t>
            </a:r>
            <a:r>
              <a:rPr kumimoji="0" lang="en-US" altLang="en-US" sz="3600" b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, </a:t>
            </a:r>
            <a:r>
              <a:rPr kumimoji="0" lang="en-US" altLang="en-US" sz="3600" b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lại</a:t>
            </a:r>
            <a:r>
              <a:rPr kumimoji="0" lang="en-US" altLang="en-US" sz="3600" b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3600" b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lặn</a:t>
            </a:r>
            <a:r>
              <a:rPr kumimoji="0" lang="en-US" altLang="en-US" sz="3600" b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3600" b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xuống</a:t>
            </a:r>
            <a:r>
              <a:rPr kumimoji="0" lang="en-US" altLang="en-US" sz="3600" b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3600" b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sông</a:t>
            </a:r>
            <a:r>
              <a:rPr kumimoji="0" lang="en-US" altLang="en-US" sz="3600" b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, </a:t>
            </a:r>
            <a:r>
              <a:rPr kumimoji="0" lang="en-US" altLang="en-US" sz="3600" b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lắc</a:t>
            </a:r>
            <a:r>
              <a:rPr kumimoji="0" lang="en-US" altLang="en-US" sz="3600" b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3600" b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đầu</a:t>
            </a:r>
            <a:r>
              <a:rPr kumimoji="0" lang="en-US" altLang="en-US" sz="3600" b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, </a:t>
            </a:r>
            <a:r>
              <a:rPr kumimoji="0" lang="en-US" altLang="en-US" sz="3600" b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lưỡi</a:t>
            </a:r>
            <a:r>
              <a:rPr kumimoji="0" lang="en-US" altLang="en-US" sz="3600" b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3600" b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rìu</a:t>
            </a:r>
            <a:r>
              <a:rPr kumimoji="0" lang="en-US" altLang="en-US" sz="3600" b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3600" b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sắt</a:t>
            </a:r>
            <a:r>
              <a:rPr kumimoji="0" lang="en-US" altLang="en-US" sz="3600" b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, </a:t>
            </a:r>
            <a:r>
              <a:rPr kumimoji="0" lang="en-US" altLang="en-US" sz="3600" b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reo</a:t>
            </a:r>
            <a:r>
              <a:rPr kumimoji="0" lang="en-US" altLang="en-US" sz="3600" b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3600" b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lên</a:t>
            </a:r>
            <a:r>
              <a:rPr kumimoji="0" lang="en-US" altLang="en-US" sz="3600" b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, </a:t>
            </a:r>
            <a:r>
              <a:rPr kumimoji="0" lang="en-US" altLang="en-US" sz="3600" b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túng</a:t>
            </a:r>
            <a:r>
              <a:rPr kumimoji="0" lang="en-US" altLang="en-US" sz="3600" b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3600" b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thiếu</a:t>
            </a:r>
            <a:r>
              <a:rPr kumimoji="0" lang="en-US" altLang="en-US" sz="3600" b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056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C4EC1876-1560-4A10-87E1-595782E405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0"/>
          <a:stretch/>
        </p:blipFill>
        <p:spPr bwMode="auto">
          <a:xfrm>
            <a:off x="0" y="409769"/>
            <a:ext cx="12192000" cy="644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52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0C23AE8-4B97-4486-BAD6-4EF0A290DE33}"/>
              </a:ext>
            </a:extLst>
          </p:cNvPr>
          <p:cNvGrpSpPr/>
          <p:nvPr/>
        </p:nvGrpSpPr>
        <p:grpSpPr>
          <a:xfrm>
            <a:off x="41628" y="1042381"/>
            <a:ext cx="12192000" cy="5815619"/>
            <a:chOff x="-1193094" y="982980"/>
            <a:chExt cx="14333506" cy="6837124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D28C7870-DA95-44B1-8221-1F407D38153A}"/>
                </a:ext>
              </a:extLst>
            </p:cNvPr>
            <p:cNvSpPr/>
            <p:nvPr/>
          </p:nvSpPr>
          <p:spPr>
            <a:xfrm>
              <a:off x="668655" y="1118817"/>
              <a:ext cx="10549890" cy="5213404"/>
            </a:xfrm>
            <a:custGeom>
              <a:avLst/>
              <a:gdLst/>
              <a:ahLst/>
              <a:cxnLst/>
              <a:rect l="l" t="t" r="r" b="b"/>
              <a:pathLst>
                <a:path w="16230600" h="8020621">
                  <a:moveTo>
                    <a:pt x="0" y="0"/>
                  </a:moveTo>
                  <a:lnTo>
                    <a:pt x="16230600" y="0"/>
                  </a:lnTo>
                  <a:lnTo>
                    <a:pt x="16230600" y="8020621"/>
                  </a:lnTo>
                  <a:lnTo>
                    <a:pt x="0" y="80206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20B432B7-B3B8-4756-85AC-A56AF9BD0B42}"/>
                </a:ext>
              </a:extLst>
            </p:cNvPr>
            <p:cNvSpPr/>
            <p:nvPr/>
          </p:nvSpPr>
          <p:spPr>
            <a:xfrm>
              <a:off x="-1193094" y="5116011"/>
              <a:ext cx="3567797" cy="2704093"/>
            </a:xfrm>
            <a:custGeom>
              <a:avLst/>
              <a:gdLst/>
              <a:ahLst/>
              <a:cxnLst/>
              <a:rect l="l" t="t" r="r" b="b"/>
              <a:pathLst>
                <a:path w="9214508" h="6983829">
                  <a:moveTo>
                    <a:pt x="0" y="0"/>
                  </a:moveTo>
                  <a:lnTo>
                    <a:pt x="9214508" y="0"/>
                  </a:lnTo>
                  <a:lnTo>
                    <a:pt x="9214508" y="6983829"/>
                  </a:lnTo>
                  <a:lnTo>
                    <a:pt x="0" y="69838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454EA4C9-16A3-41BC-A370-797247CEA5F4}"/>
                </a:ext>
              </a:extLst>
            </p:cNvPr>
            <p:cNvSpPr/>
            <p:nvPr/>
          </p:nvSpPr>
          <p:spPr>
            <a:xfrm flipH="1">
              <a:off x="9053176" y="4719451"/>
              <a:ext cx="4087236" cy="3097785"/>
            </a:xfrm>
            <a:custGeom>
              <a:avLst/>
              <a:gdLst/>
              <a:ahLst/>
              <a:cxnLst/>
              <a:rect l="l" t="t" r="r" b="b"/>
              <a:pathLst>
                <a:path w="9214508" h="6983829">
                  <a:moveTo>
                    <a:pt x="9214508" y="0"/>
                  </a:moveTo>
                  <a:lnTo>
                    <a:pt x="0" y="0"/>
                  </a:lnTo>
                  <a:lnTo>
                    <a:pt x="0" y="6983829"/>
                  </a:lnTo>
                  <a:lnTo>
                    <a:pt x="9214508" y="6983829"/>
                  </a:lnTo>
                  <a:lnTo>
                    <a:pt x="9214508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14AC806B-4C58-4E8D-9658-4AAEB184EAC2}"/>
                </a:ext>
              </a:extLst>
            </p:cNvPr>
            <p:cNvSpPr/>
            <p:nvPr/>
          </p:nvSpPr>
          <p:spPr>
            <a:xfrm>
              <a:off x="141551" y="982980"/>
              <a:ext cx="2018595" cy="1893273"/>
            </a:xfrm>
            <a:custGeom>
              <a:avLst/>
              <a:gdLst/>
              <a:ahLst/>
              <a:cxnLst/>
              <a:rect l="l" t="t" r="r" b="b"/>
              <a:pathLst>
                <a:path w="3105530" h="2912728">
                  <a:moveTo>
                    <a:pt x="0" y="0"/>
                  </a:moveTo>
                  <a:lnTo>
                    <a:pt x="3105530" y="0"/>
                  </a:lnTo>
                  <a:lnTo>
                    <a:pt x="3105530" y="2912728"/>
                  </a:lnTo>
                  <a:lnTo>
                    <a:pt x="0" y="29127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7CFD80C-3BDB-46F4-876E-A5930B0266B7}"/>
                </a:ext>
              </a:extLst>
            </p:cNvPr>
            <p:cNvSpPr/>
            <p:nvPr/>
          </p:nvSpPr>
          <p:spPr>
            <a:xfrm>
              <a:off x="10057793" y="1345521"/>
              <a:ext cx="1632055" cy="1530732"/>
            </a:xfrm>
            <a:custGeom>
              <a:avLst/>
              <a:gdLst/>
              <a:ahLst/>
              <a:cxnLst/>
              <a:rect l="l" t="t" r="r" b="b"/>
              <a:pathLst>
                <a:path w="2510854" h="2354972">
                  <a:moveTo>
                    <a:pt x="0" y="0"/>
                  </a:moveTo>
                  <a:lnTo>
                    <a:pt x="2510854" y="0"/>
                  </a:lnTo>
                  <a:lnTo>
                    <a:pt x="2510854" y="2354972"/>
                  </a:lnTo>
                  <a:lnTo>
                    <a:pt x="0" y="2354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DE27E0CA-E776-4D83-87A3-74265A03D7AD}"/>
              </a:ext>
            </a:extLst>
          </p:cNvPr>
          <p:cNvSpPr txBox="1">
            <a:spLocks/>
          </p:cNvSpPr>
          <p:nvPr/>
        </p:nvSpPr>
        <p:spPr>
          <a:xfrm>
            <a:off x="4312798" y="1747502"/>
            <a:ext cx="3879850" cy="7392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altLang="en-US" sz="3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altLang="en-US" sz="3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altLang="en-US" sz="36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endParaRPr lang="en-US" altLang="en-US" sz="3600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AF340747-4353-4FC1-A061-1FA7446E8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0682" y="2554834"/>
            <a:ext cx="7144083" cy="2203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lvl="0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n-US" alt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Ông</a:t>
            </a:r>
            <a:r>
              <a:rPr lang="en-US" alt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lão</a:t>
            </a:r>
            <a:r>
              <a:rPr lang="en-US" alt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nói</a:t>
            </a:r>
            <a:r>
              <a:rPr lang="en-US" alt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: “Ta </a:t>
            </a:r>
            <a:r>
              <a:rPr lang="en-US" alt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Bụt</a:t>
            </a:r>
            <a:r>
              <a:rPr lang="en-US" alt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. Con </a:t>
            </a:r>
            <a:r>
              <a:rPr lang="en-US" alt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túng</a:t>
            </a:r>
            <a:r>
              <a:rPr lang="en-US" alt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thiếu</a:t>
            </a:r>
            <a:r>
              <a:rPr lang="en-US" alt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mà</a:t>
            </a:r>
            <a:r>
              <a:rPr lang="en-US" alt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không</a:t>
            </a:r>
            <a:r>
              <a:rPr lang="en-US" alt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tham</a:t>
            </a:r>
            <a:r>
              <a:rPr lang="en-US" alt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. Ta </a:t>
            </a:r>
            <a:r>
              <a:rPr lang="en-US" alt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thưởng</a:t>
            </a:r>
            <a:r>
              <a:rPr lang="en-US" alt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cho</a:t>
            </a:r>
            <a:r>
              <a:rPr lang="en-US" alt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con </a:t>
            </a:r>
            <a:r>
              <a:rPr lang="en-US" alt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lưỡi</a:t>
            </a:r>
            <a:r>
              <a:rPr lang="en-US" alt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rìu</a:t>
            </a:r>
            <a:r>
              <a:rPr lang="en-US" alt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vàng</a:t>
            </a:r>
            <a:r>
              <a:rPr lang="en-US" alt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và</a:t>
            </a:r>
            <a:r>
              <a:rPr lang="en-US" alt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bạc</a:t>
            </a:r>
            <a:r>
              <a:rPr lang="en-US" alt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này</a:t>
            </a:r>
            <a:r>
              <a:rPr lang="en-US" alt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37253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96601E57-208F-417F-A729-A3D57E46CF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1"/>
          <a:stretch/>
        </p:blipFill>
        <p:spPr bwMode="auto">
          <a:xfrm>
            <a:off x="-230921" y="656869"/>
            <a:ext cx="12653842" cy="600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CE1BDCC-91DB-467E-9BF6-261653FF2EAB}"/>
              </a:ext>
            </a:extLst>
          </p:cNvPr>
          <p:cNvSpPr/>
          <p:nvPr/>
        </p:nvSpPr>
        <p:spPr>
          <a:xfrm>
            <a:off x="223838" y="1518444"/>
            <a:ext cx="427037" cy="40163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DFC5C86-96D6-46E0-9377-E97270433D46}"/>
              </a:ext>
            </a:extLst>
          </p:cNvPr>
          <p:cNvSpPr/>
          <p:nvPr/>
        </p:nvSpPr>
        <p:spPr>
          <a:xfrm>
            <a:off x="223838" y="2124869"/>
            <a:ext cx="427037" cy="4016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7F672CD-0A36-4830-94DE-A1DAB68CF568}"/>
              </a:ext>
            </a:extLst>
          </p:cNvPr>
          <p:cNvSpPr/>
          <p:nvPr/>
        </p:nvSpPr>
        <p:spPr>
          <a:xfrm>
            <a:off x="223838" y="3458369"/>
            <a:ext cx="427037" cy="4016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A5BCD93-A142-467A-957D-8E16FC2B1307}"/>
              </a:ext>
            </a:extLst>
          </p:cNvPr>
          <p:cNvSpPr/>
          <p:nvPr/>
        </p:nvSpPr>
        <p:spPr>
          <a:xfrm>
            <a:off x="223837" y="4791869"/>
            <a:ext cx="427037" cy="4016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446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130DDD-445C-4AAE-9F01-265481CA8E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5" t="10209" r="2863" b="-10209"/>
          <a:stretch/>
        </p:blipFill>
        <p:spPr>
          <a:xfrm>
            <a:off x="-29960" y="700709"/>
            <a:ext cx="12221960" cy="545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0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98B64-8F87-4323-BB03-6DA34952A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92838"/>
            <a:ext cx="12191999" cy="646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8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>
            <a:extLst>
              <a:ext uri="{FF2B5EF4-FFF2-40B4-BE49-F238E27FC236}">
                <a16:creationId xmlns:a16="http://schemas.microsoft.com/office/drawing/2014/main" id="{2A62EE6F-F969-4F11-B51D-EC8FF85438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72706" y="1149308"/>
            <a:ext cx="1047806" cy="107882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3E469E3-ED1E-4BD0-92D4-5554B1F6323C}"/>
              </a:ext>
            </a:extLst>
          </p:cNvPr>
          <p:cNvGrpSpPr/>
          <p:nvPr/>
        </p:nvGrpSpPr>
        <p:grpSpPr>
          <a:xfrm>
            <a:off x="12501572" y="798795"/>
            <a:ext cx="4633126" cy="2110052"/>
            <a:chOff x="11265112" y="208348"/>
            <a:chExt cx="5702309" cy="259698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2F4FB8D-18DF-4E60-80D0-F6C4CB095DF0}"/>
                </a:ext>
              </a:extLst>
            </p:cNvPr>
            <p:cNvGrpSpPr/>
            <p:nvPr/>
          </p:nvGrpSpPr>
          <p:grpSpPr>
            <a:xfrm>
              <a:off x="13181693" y="208348"/>
              <a:ext cx="3785728" cy="2596987"/>
              <a:chOff x="2844902" y="822114"/>
              <a:chExt cx="3785728" cy="2596987"/>
            </a:xfrm>
          </p:grpSpPr>
          <p:pic>
            <p:nvPicPr>
              <p:cNvPr id="6" name="Picture 22">
                <a:extLst>
                  <a:ext uri="{FF2B5EF4-FFF2-40B4-BE49-F238E27FC236}">
                    <a16:creationId xmlns:a16="http://schemas.microsoft.com/office/drawing/2014/main" id="{25F9616C-CD37-4535-BDEC-7F2D94CE56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080964" y="2308976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7" name="Picture 22">
                <a:extLst>
                  <a:ext uri="{FF2B5EF4-FFF2-40B4-BE49-F238E27FC236}">
                    <a16:creationId xmlns:a16="http://schemas.microsoft.com/office/drawing/2014/main" id="{CCB5CF53-C02D-4F09-A512-5BBBAD3FD3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5" name="Picture 22">
              <a:extLst>
                <a:ext uri="{FF2B5EF4-FFF2-40B4-BE49-F238E27FC236}">
                  <a16:creationId xmlns:a16="http://schemas.microsoft.com/office/drawing/2014/main" id="{1D09D1E8-242A-4674-A8A6-43E743FF4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C1AEB5A-44BF-4FF3-AEE3-3D2BC39B9279}"/>
              </a:ext>
            </a:extLst>
          </p:cNvPr>
          <p:cNvGrpSpPr/>
          <p:nvPr/>
        </p:nvGrpSpPr>
        <p:grpSpPr>
          <a:xfrm>
            <a:off x="-1892473" y="1143110"/>
            <a:ext cx="1818794" cy="1224353"/>
            <a:chOff x="3078903" y="240919"/>
            <a:chExt cx="2238516" cy="1506896"/>
          </a:xfrm>
        </p:grpSpPr>
        <p:pic>
          <p:nvPicPr>
            <p:cNvPr id="9" name="Picture 22">
              <a:extLst>
                <a:ext uri="{FF2B5EF4-FFF2-40B4-BE49-F238E27FC236}">
                  <a16:creationId xmlns:a16="http://schemas.microsoft.com/office/drawing/2014/main" id="{7E1FA0D3-8E1E-4C8E-BC2D-A666B4942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3078903" y="637690"/>
              <a:ext cx="1549666" cy="1110125"/>
            </a:xfrm>
            <a:prstGeom prst="rect">
              <a:avLst/>
            </a:prstGeom>
          </p:spPr>
        </p:pic>
        <p:pic>
          <p:nvPicPr>
            <p:cNvPr id="10" name="Picture 22">
              <a:extLst>
                <a:ext uri="{FF2B5EF4-FFF2-40B4-BE49-F238E27FC236}">
                  <a16:creationId xmlns:a16="http://schemas.microsoft.com/office/drawing/2014/main" id="{A9BFFC01-9AD5-4A2C-B0EA-10E3A258E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  <p:pic>
        <p:nvPicPr>
          <p:cNvPr id="11" name="Picture 22">
            <a:extLst>
              <a:ext uri="{FF2B5EF4-FFF2-40B4-BE49-F238E27FC236}">
                <a16:creationId xmlns:a16="http://schemas.microsoft.com/office/drawing/2014/main" id="{1CF23DC9-D794-42CC-B4C8-1FC9EEA6BAD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43000" y="4651140"/>
            <a:ext cx="781867" cy="766555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6E3BB033-C507-4458-BFAF-77F74C8803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652962" y="3933792"/>
            <a:ext cx="712777" cy="1481095"/>
          </a:xfrm>
          <a:prstGeom prst="rect">
            <a:avLst/>
          </a:prstGeom>
        </p:spPr>
      </p:pic>
      <p:pic>
        <p:nvPicPr>
          <p:cNvPr id="13" name="Picture 28">
            <a:extLst>
              <a:ext uri="{FF2B5EF4-FFF2-40B4-BE49-F238E27FC236}">
                <a16:creationId xmlns:a16="http://schemas.microsoft.com/office/drawing/2014/main" id="{CB5766C4-B570-4161-829C-66B33C16085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733637" y="4269930"/>
            <a:ext cx="1157985" cy="114495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696252A-FC5F-4EFB-B799-EB20E8290452}"/>
              </a:ext>
            </a:extLst>
          </p:cNvPr>
          <p:cNvGrpSpPr/>
          <p:nvPr/>
        </p:nvGrpSpPr>
        <p:grpSpPr>
          <a:xfrm>
            <a:off x="929442" y="5142638"/>
            <a:ext cx="10330640" cy="574367"/>
            <a:chOff x="-27220" y="5568535"/>
            <a:chExt cx="12714634" cy="706913"/>
          </a:xfrm>
        </p:grpSpPr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3F6AFCBC-A1B6-4BD6-B5C0-62FC25CFE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6" name="Picture 29">
              <a:extLst>
                <a:ext uri="{FF2B5EF4-FFF2-40B4-BE49-F238E27FC236}">
                  <a16:creationId xmlns:a16="http://schemas.microsoft.com/office/drawing/2014/main" id="{B14284DE-B062-4807-9C6F-52A54D51A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160E03AB-53C7-469B-886B-B52E707D8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96A7FAA0-2744-43BD-B480-B14DBAC28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C7BF3C6B-D0C0-4448-B51D-360E6CB5E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11390D68-E384-4102-9114-D79FA0F44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D92B7D05-E94B-4B5F-A43D-7D47B8F4F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4E74CEC7-941C-4596-939C-532DF175D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3" name="Picture 29">
              <a:extLst>
                <a:ext uri="{FF2B5EF4-FFF2-40B4-BE49-F238E27FC236}">
                  <a16:creationId xmlns:a16="http://schemas.microsoft.com/office/drawing/2014/main" id="{E2FDFC42-B519-4878-BCC1-9BA71B1E8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id="{5832F619-41C9-47C6-ABA2-8A34D3BDF30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726200" y="936880"/>
            <a:ext cx="4563836" cy="5178822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F1657A63-A883-4D1C-8D3A-82E28042F4F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3908989" y="4725084"/>
            <a:ext cx="1371282" cy="14228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94B1BED-E282-4DE2-85E7-2BA93E90E78A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2537" r="9213" b="26675"/>
          <a:stretch/>
        </p:blipFill>
        <p:spPr>
          <a:xfrm>
            <a:off x="3960043" y="2531096"/>
            <a:ext cx="903113" cy="99519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A083409-095E-40A3-845B-5E020616E501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0181" r="14334" b="27730"/>
          <a:stretch/>
        </p:blipFill>
        <p:spPr>
          <a:xfrm>
            <a:off x="5072835" y="1515312"/>
            <a:ext cx="871211" cy="99519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5423CF7-96D2-4DD7-9FA7-D4D16C979F91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0291"/>
          <a:stretch/>
        </p:blipFill>
        <p:spPr>
          <a:xfrm>
            <a:off x="6222846" y="1603655"/>
            <a:ext cx="938247" cy="9276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9A1CC9C-36A5-43A1-9968-9F700939F678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5742"/>
          <a:stretch/>
        </p:blipFill>
        <p:spPr>
          <a:xfrm>
            <a:off x="6951239" y="2423279"/>
            <a:ext cx="1059997" cy="94590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F53E34D-7C4D-4AE8-96CA-32EE721A7AF0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1840" r="12675" b="24333"/>
          <a:stretch/>
        </p:blipFill>
        <p:spPr>
          <a:xfrm>
            <a:off x="6773566" y="3338905"/>
            <a:ext cx="871210" cy="1026984"/>
          </a:xfrm>
          <a:prstGeom prst="rect">
            <a:avLst/>
          </a:prstGeom>
        </p:spPr>
      </p:pic>
      <p:pic>
        <p:nvPicPr>
          <p:cNvPr id="31" name="Picture 30">
            <a:hlinkClick r:id="rId25" action="ppaction://hlinksldjump"/>
            <a:extLst>
              <a:ext uri="{FF2B5EF4-FFF2-40B4-BE49-F238E27FC236}">
                <a16:creationId xmlns:a16="http://schemas.microsoft.com/office/drawing/2014/main" id="{A1DCEA60-5A8E-4C9B-B3B0-3AE707333E0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284266" y="4577217"/>
            <a:ext cx="1733701" cy="163463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E58DBAE-B122-4D39-BA1D-1DD1C09B84A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sp>
        <p:nvSpPr>
          <p:cNvPr id="33" name="Oval 32">
            <a:hlinkClick r:id="rId28" action="ppaction://hlinksldjump"/>
            <a:extLst>
              <a:ext uri="{FF2B5EF4-FFF2-40B4-BE49-F238E27FC236}">
                <a16:creationId xmlns:a16="http://schemas.microsoft.com/office/drawing/2014/main" id="{BEF96CCF-7208-4053-BD8C-9211FF0EC253}"/>
              </a:ext>
            </a:extLst>
          </p:cNvPr>
          <p:cNvSpPr/>
          <p:nvPr/>
        </p:nvSpPr>
        <p:spPr>
          <a:xfrm>
            <a:off x="33594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34" name="Oval 33">
            <a:hlinkClick r:id="rId29" action="ppaction://hlinksldjump"/>
            <a:extLst>
              <a:ext uri="{FF2B5EF4-FFF2-40B4-BE49-F238E27FC236}">
                <a16:creationId xmlns:a16="http://schemas.microsoft.com/office/drawing/2014/main" id="{CF346433-8371-4B6E-9576-0E4826CAF4F1}"/>
              </a:ext>
            </a:extLst>
          </p:cNvPr>
          <p:cNvSpPr/>
          <p:nvPr/>
        </p:nvSpPr>
        <p:spPr>
          <a:xfrm>
            <a:off x="43500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5" name="Oval 34">
            <a:hlinkClick r:id="rId30" action="ppaction://hlinksldjump"/>
            <a:extLst>
              <a:ext uri="{FF2B5EF4-FFF2-40B4-BE49-F238E27FC236}">
                <a16:creationId xmlns:a16="http://schemas.microsoft.com/office/drawing/2014/main" id="{670B1208-7659-4B6B-BDC1-66F468985B55}"/>
              </a:ext>
            </a:extLst>
          </p:cNvPr>
          <p:cNvSpPr/>
          <p:nvPr/>
        </p:nvSpPr>
        <p:spPr>
          <a:xfrm>
            <a:off x="53406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36" name="Oval 35">
            <a:hlinkClick r:id="rId31" action="ppaction://hlinksldjump"/>
            <a:extLst>
              <a:ext uri="{FF2B5EF4-FFF2-40B4-BE49-F238E27FC236}">
                <a16:creationId xmlns:a16="http://schemas.microsoft.com/office/drawing/2014/main" id="{26A6FC37-82AF-4521-A866-58AA349E79A5}"/>
              </a:ext>
            </a:extLst>
          </p:cNvPr>
          <p:cNvSpPr/>
          <p:nvPr/>
        </p:nvSpPr>
        <p:spPr>
          <a:xfrm>
            <a:off x="6346552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37" name="Oval 36">
            <a:hlinkClick r:id="rId32" action="ppaction://hlinksldjump"/>
            <a:extLst>
              <a:ext uri="{FF2B5EF4-FFF2-40B4-BE49-F238E27FC236}">
                <a16:creationId xmlns:a16="http://schemas.microsoft.com/office/drawing/2014/main" id="{0B909F17-A04F-4D60-A57B-8BF3D82DC619}"/>
              </a:ext>
            </a:extLst>
          </p:cNvPr>
          <p:cNvSpPr/>
          <p:nvPr/>
        </p:nvSpPr>
        <p:spPr>
          <a:xfrm>
            <a:off x="7352434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0D0D72A-9655-4BB4-B85E-BB4349B5E443}"/>
              </a:ext>
            </a:extLst>
          </p:cNvPr>
          <p:cNvSpPr/>
          <p:nvPr/>
        </p:nvSpPr>
        <p:spPr>
          <a:xfrm>
            <a:off x="1252456" y="5793287"/>
            <a:ext cx="1795543" cy="69936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ea typeface="Calibri"/>
                <a:cs typeface="Calibri"/>
              </a:rPr>
              <a:t>Câu</a:t>
            </a:r>
            <a:r>
              <a:rPr lang="en-US" sz="2800" b="1" dirty="0">
                <a:latin typeface="UTM Avo" panose="02040603050506020204" pitchFamily="18" charset="0"/>
                <a:ea typeface="Calibri"/>
                <a:cs typeface="Calibri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Calibri"/>
                <a:cs typeface="Calibri"/>
              </a:rPr>
              <a:t>hỏi</a:t>
            </a:r>
            <a:endParaRPr lang="en-US" sz="2800" b="1" dirty="0">
              <a:latin typeface="UTM Avo" panose="02040603050506020204" pitchFamily="18" charset="0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773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C146DA-225A-4C57-ABFD-0BFE7584D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254"/>
            <a:ext cx="12192000" cy="639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5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C146DA-225A-4C57-ABFD-0BFE7584D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0254"/>
            <a:ext cx="12039600" cy="639774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4AC1B1B-AF4F-4520-A2F0-C2E69C8D7E66}"/>
              </a:ext>
            </a:extLst>
          </p:cNvPr>
          <p:cNvSpPr/>
          <p:nvPr/>
        </p:nvSpPr>
        <p:spPr>
          <a:xfrm>
            <a:off x="364384" y="6248104"/>
            <a:ext cx="627872" cy="5009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18D863C-024F-45D2-8C7C-C758FEE01B84}"/>
              </a:ext>
            </a:extLst>
          </p:cNvPr>
          <p:cNvSpPr/>
          <p:nvPr/>
        </p:nvSpPr>
        <p:spPr>
          <a:xfrm>
            <a:off x="4327459" y="6234542"/>
            <a:ext cx="627871" cy="5009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UTM Avo" panose="0204060305050602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7787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3239937" y="3090591"/>
            <a:ext cx="55272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</a:rPr>
              <a:t>TẬP VIẾT</a:t>
            </a:r>
            <a:endParaRPr kumimoji="0" lang="zh-CN" altLang="en-US" sz="9600" b="1" i="0" u="none" strike="noStrike" kern="1200" cap="none" spc="0" normalizeH="0" baseline="0" noProof="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13388" y="422832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E02D31-2512-46A7-8583-DA17F897E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321" y="304800"/>
            <a:ext cx="2380262" cy="23010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25662A-22C9-4A55-8368-81C6C4152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983" y="2286873"/>
            <a:ext cx="12268983" cy="230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2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3947"/>
          <a:stretch/>
        </p:blipFill>
        <p:spPr bwMode="auto">
          <a:xfrm>
            <a:off x="1097281" y="1475005"/>
            <a:ext cx="9914708" cy="510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17"/>
          <p:cNvGrpSpPr/>
          <p:nvPr/>
        </p:nvGrpSpPr>
        <p:grpSpPr>
          <a:xfrm>
            <a:off x="2325188" y="274318"/>
            <a:ext cx="8171361" cy="1427828"/>
            <a:chOff x="-3127181" y="3669002"/>
            <a:chExt cx="2322340" cy="1112125"/>
          </a:xfrm>
        </p:grpSpPr>
        <p:sp>
          <p:nvSpPr>
            <p:cNvPr id="4" name="流程图: 数据 13"/>
            <p:cNvSpPr/>
            <p:nvPr/>
          </p:nvSpPr>
          <p:spPr>
            <a:xfrm>
              <a:off x="-3011214" y="3669002"/>
              <a:ext cx="2206373" cy="576064"/>
            </a:xfrm>
            <a:custGeom>
              <a:avLst/>
              <a:gdLst/>
              <a:ahLst/>
              <a:cxnLst/>
              <a:rect l="l" t="t" r="r" b="b"/>
              <a:pathLst>
                <a:path w="2572699" h="576064">
                  <a:moveTo>
                    <a:pt x="0" y="0"/>
                  </a:moveTo>
                  <a:lnTo>
                    <a:pt x="2572699" y="0"/>
                  </a:lnTo>
                  <a:lnTo>
                    <a:pt x="2223487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chemeClr val="tx1">
                <a:alpha val="27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grpSp>
          <p:nvGrpSpPr>
            <p:cNvPr id="5" name="组合 19"/>
            <p:cNvGrpSpPr/>
            <p:nvPr/>
          </p:nvGrpSpPr>
          <p:grpSpPr>
            <a:xfrm>
              <a:off x="-3127181" y="3822640"/>
              <a:ext cx="2062357" cy="958487"/>
              <a:chOff x="5369763" y="3632880"/>
              <a:chExt cx="2062357" cy="958487"/>
            </a:xfrm>
          </p:grpSpPr>
          <p:sp>
            <p:nvSpPr>
              <p:cNvPr id="6" name="流程图: 数据 13"/>
              <p:cNvSpPr/>
              <p:nvPr/>
            </p:nvSpPr>
            <p:spPr>
              <a:xfrm>
                <a:off x="5369763" y="3632880"/>
                <a:ext cx="2062357" cy="576064"/>
              </a:xfrm>
              <a:custGeom>
                <a:avLst/>
                <a:gdLst/>
                <a:ahLst/>
                <a:cxnLst/>
                <a:rect l="l" t="t" r="r" b="b"/>
                <a:pathLst>
                  <a:path w="2572699" h="576064">
                    <a:moveTo>
                      <a:pt x="0" y="0"/>
                    </a:moveTo>
                    <a:lnTo>
                      <a:pt x="2572699" y="0"/>
                    </a:lnTo>
                    <a:lnTo>
                      <a:pt x="2223487" y="576064"/>
                    </a:lnTo>
                    <a:lnTo>
                      <a:pt x="0" y="57606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7" name="TextBox 76"/>
              <p:cNvSpPr txBox="1"/>
              <p:nvPr/>
            </p:nvSpPr>
            <p:spPr>
              <a:xfrm>
                <a:off x="5685907" y="3704385"/>
                <a:ext cx="1609885" cy="88698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zh-CN"/>
                </a:defPPr>
                <a:lvl1pPr>
                  <a:defRPr sz="2000" spc="300">
                    <a:solidFill>
                      <a:srgbClr val="0070C0"/>
                    </a:solidFill>
                    <a:latin typeface="造字工房悦黑体验版常规体" pitchFamily="50" charset="-122"/>
                    <a:ea typeface="造字工房悦黑体验版常规体" pitchFamily="50" charset="-12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造字工房悦黑体验版常规体" pitchFamily="50" charset="-122"/>
                    <a:cs typeface="+mn-cs"/>
                  </a:rPr>
                  <a:t>VIẾT BẢNG CON: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造字工房悦黑体验版常规体" pitchFamily="50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987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C7B39B5-5EBE-4129-9324-1BD5FFD4F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556233"/>
            <a:ext cx="10858500" cy="607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8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985AD4-FD19-4386-A7C6-D811379F2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781290"/>
            <a:ext cx="11544300" cy="565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295631-7BBB-486A-986A-BF16CF962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53175"/>
            <a:ext cx="10972800" cy="608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9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DBCA13-CEF7-46CE-8990-579F5C417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736223"/>
            <a:ext cx="11201400" cy="57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3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529339"/>
            <a:ext cx="4094329" cy="56535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70645" y="2153893"/>
            <a:ext cx="3220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DÒ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47AC4F3-09D1-4910-95B9-E7176AE82B0D}"/>
              </a:ext>
            </a:extLst>
          </p:cNvPr>
          <p:cNvGrpSpPr/>
          <p:nvPr/>
        </p:nvGrpSpPr>
        <p:grpSpPr>
          <a:xfrm>
            <a:off x="9570986" y="239463"/>
            <a:ext cx="3195391" cy="1554872"/>
            <a:chOff x="-1137694" y="2771187"/>
            <a:chExt cx="3805686" cy="1760465"/>
          </a:xfrm>
        </p:grpSpPr>
        <p:pic>
          <p:nvPicPr>
            <p:cNvPr id="11" name="Picture 10">
              <a:hlinkClick r:id="rId5"/>
              <a:extLst>
                <a:ext uri="{FF2B5EF4-FFF2-40B4-BE49-F238E27FC236}">
                  <a16:creationId xmlns:a16="http://schemas.microsoft.com/office/drawing/2014/main" id="{20FDECEF-2DC4-407A-B558-352BBBDEAC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210945" y="2771187"/>
              <a:ext cx="1108410" cy="1005777"/>
            </a:xfrm>
            <a:prstGeom prst="rect">
              <a:avLst/>
            </a:prstGeom>
          </p:spPr>
        </p:pic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EFEF5CEA-2BB8-4E9D-A85B-796A4B52EA06}"/>
                </a:ext>
              </a:extLst>
            </p:cNvPr>
            <p:cNvSpPr txBox="1"/>
            <p:nvPr/>
          </p:nvSpPr>
          <p:spPr>
            <a:xfrm>
              <a:off x="-1137694" y="3730166"/>
              <a:ext cx="3805686" cy="801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Ấn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đến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trang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sách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037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7153274" y="1418704"/>
            <a:ext cx="4376801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ho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7153275" y="3149190"/>
            <a:ext cx="4376800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ải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thiều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B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7153275" y="4879676"/>
            <a:ext cx="4376800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nhãn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362614" y="584951"/>
            <a:ext cx="6600964" cy="6071128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24" name="Picture 23" descr="Hình ảnh có thể có: thực vật, trái cây, ngoài trời, thiên nhiên và món ăn">
            <a:extLst>
              <a:ext uri="{FF2B5EF4-FFF2-40B4-BE49-F238E27FC236}">
                <a16:creationId xmlns:a16="http://schemas.microsoft.com/office/drawing/2014/main" id="{A4EEB20D-D4B4-42E8-A78E-84A66E72D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475613"/>
            <a:ext cx="6381465" cy="5064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7DFE96F-AC85-4A28-855F-30A76560D5DA}"/>
              </a:ext>
            </a:extLst>
          </p:cNvPr>
          <p:cNvSpPr/>
          <p:nvPr/>
        </p:nvSpPr>
        <p:spPr>
          <a:xfrm>
            <a:off x="315853" y="592531"/>
            <a:ext cx="6191250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vẽ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0" name="Picture 1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CCD34EE-CFBE-45F8-8CD4-A7BE36D177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074"/>
            <a:ext cx="1249680" cy="55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1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40701" y="963919"/>
            <a:ext cx="2988896" cy="372325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48" y="589069"/>
            <a:ext cx="1554564" cy="83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2"/>
          <a:stretch/>
        </p:blipFill>
        <p:spPr>
          <a:xfrm>
            <a:off x="0" y="404955"/>
            <a:ext cx="12192000" cy="636160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828800" y="548646"/>
            <a:ext cx="0" cy="685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207767" y="967943"/>
            <a:ext cx="408373" cy="33735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1172313" y="2455491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1155515" y="3947414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397130" y="600898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7200" b="1" noProof="0" dirty="0">
                <a:solidFill>
                  <a:srgbClr val="FF0000"/>
                </a:solidFill>
                <a:latin typeface="HP001 4 hàng" panose="020B0603050302020204" pitchFamily="34" charset="-93"/>
              </a:rPr>
              <a:t>iêu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44796" y="2096812"/>
            <a:ext cx="483732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72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v</a:t>
            </a:r>
            <a:r>
              <a:rPr lang="vi-VN" altLang="vi-VN" sz="7200" b="1" noProof="0" dirty="0">
                <a:solidFill>
                  <a:srgbClr val="FF0000"/>
                </a:solidFill>
                <a:latin typeface="HP001 4 hàng" panose="020B0603050302020204" pitchFamily="34" charset="-93"/>
              </a:rPr>
              <a:t>ải thiều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458273" y="3569276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7200" b="1" noProof="0" dirty="0">
                <a:solidFill>
                  <a:srgbClr val="FF0000"/>
                </a:solidFill>
                <a:latin typeface="HP001 4 hàng" panose="020B0603050302020204" pitchFamily="34" charset="0"/>
              </a:rPr>
              <a:t>yêu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E6C30B1-9742-46D8-AC9F-12722402DB61}"/>
              </a:ext>
            </a:extLst>
          </p:cNvPr>
          <p:cNvSpPr/>
          <p:nvPr/>
        </p:nvSpPr>
        <p:spPr>
          <a:xfrm>
            <a:off x="1128623" y="5453492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3586D6-DA22-4842-9E21-654A3746C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450" y="5075354"/>
            <a:ext cx="589682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đáng yêu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2DB0D1-561C-406E-BE0A-F45BACA47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7641" y="3576746"/>
            <a:ext cx="693117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Đọc lại bài </a:t>
            </a:r>
            <a:r>
              <a:rPr kumimoji="0" lang="en-US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10</a:t>
            </a:r>
            <a:r>
              <a:rPr kumimoji="0" lang="vi-VN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9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2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/>
      <p:bldP spid="13" grpId="0"/>
      <p:bldP spid="14" grpId="0"/>
      <p:bldP spid="15" grpId="0" animBg="1"/>
      <p:bldP spid="17" grpId="0"/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40855"/>
            <a:ext cx="9144000" cy="89992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2965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Đúng.MsPham">
            <a:extLst>
              <a:ext uri="{FF2B5EF4-FFF2-40B4-BE49-F238E27FC236}">
                <a16:creationId xmlns:a16="http://schemas.microsoft.com/office/drawing/2014/main" id="{CB4F940E-990F-41D1-9D4E-8195E7DFB0C1}"/>
              </a:ext>
            </a:extLst>
          </p:cNvPr>
          <p:cNvGrpSpPr/>
          <p:nvPr/>
        </p:nvGrpSpPr>
        <p:grpSpPr>
          <a:xfrm>
            <a:off x="6685940" y="141870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3" name="Rounded Rectangle 5">
              <a:extLst>
                <a:ext uri="{FF2B5EF4-FFF2-40B4-BE49-F238E27FC236}">
                  <a16:creationId xmlns:a16="http://schemas.microsoft.com/office/drawing/2014/main" id="{A622593F-7725-4FA4-A3BD-279BF53D3FD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rìu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" name="1">
              <a:extLst>
                <a:ext uri="{FF2B5EF4-FFF2-40B4-BE49-F238E27FC236}">
                  <a16:creationId xmlns:a16="http://schemas.microsoft.com/office/drawing/2014/main" id="{9B4400CA-B6CE-4458-8FC5-131E15377630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7" name="Sai1.MsPham">
            <a:extLst>
              <a:ext uri="{FF2B5EF4-FFF2-40B4-BE49-F238E27FC236}">
                <a16:creationId xmlns:a16="http://schemas.microsoft.com/office/drawing/2014/main" id="{5B6624C4-BBA9-4AB8-8D38-D1891FC163E9}"/>
              </a:ext>
            </a:extLst>
          </p:cNvPr>
          <p:cNvGrpSpPr/>
          <p:nvPr/>
        </p:nvGrpSpPr>
        <p:grpSpPr>
          <a:xfrm>
            <a:off x="6685940" y="314919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id="{22FBE481-A44E-499B-AAFA-3B98F9563401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sắt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" name="1">
              <a:extLst>
                <a:ext uri="{FF2B5EF4-FFF2-40B4-BE49-F238E27FC236}">
                  <a16:creationId xmlns:a16="http://schemas.microsoft.com/office/drawing/2014/main" id="{86DC6992-B12D-48F5-907F-DCB8695D8A33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B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Sai2.MsPham">
            <a:extLst>
              <a:ext uri="{FF2B5EF4-FFF2-40B4-BE49-F238E27FC236}">
                <a16:creationId xmlns:a16="http://schemas.microsoft.com/office/drawing/2014/main" id="{C00D5047-F207-4DC0-AF1B-5BA9152E31DA}"/>
              </a:ext>
            </a:extLst>
          </p:cNvPr>
          <p:cNvGrpSpPr/>
          <p:nvPr/>
        </p:nvGrpSpPr>
        <p:grpSpPr>
          <a:xfrm>
            <a:off x="6685940" y="487967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id="{3D430466-D4A0-42DE-AF7E-EF7160874621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ài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sản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2" name="1">
              <a:extLst>
                <a:ext uri="{FF2B5EF4-FFF2-40B4-BE49-F238E27FC236}">
                  <a16:creationId xmlns:a16="http://schemas.microsoft.com/office/drawing/2014/main" id="{BEBCB2D7-DE0B-4BEF-97FE-4F37E2439FFC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3" name="Rounded Rectangle 3">
            <a:extLst>
              <a:ext uri="{FF2B5EF4-FFF2-40B4-BE49-F238E27FC236}">
                <a16:creationId xmlns:a16="http://schemas.microsoft.com/office/drawing/2014/main" id="{9896BD4A-33EA-468C-9A40-42E92AB7045D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55A28BC-5FB2-4D13-89F8-79A799372DD6}"/>
              </a:ext>
            </a:extLst>
          </p:cNvPr>
          <p:cNvSpPr/>
          <p:nvPr/>
        </p:nvSpPr>
        <p:spPr>
          <a:xfrm>
            <a:off x="635792" y="1308122"/>
            <a:ext cx="5460207" cy="4742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chứa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vần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iu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Tài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anh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rìu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sắt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D6CFD4A-1D33-419B-A090-73B8F01D5E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074"/>
            <a:ext cx="1249680" cy="550505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173EF6C7-F9DB-4A96-9A78-1677A6C8DC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1778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ai2.MsPham">
            <a:extLst>
              <a:ext uri="{FF2B5EF4-FFF2-40B4-BE49-F238E27FC236}">
                <a16:creationId xmlns:a16="http://schemas.microsoft.com/office/drawing/2014/main" id="{4FA62B9A-BFD0-437A-AB18-E0606AF28734}"/>
              </a:ext>
            </a:extLst>
          </p:cNvPr>
          <p:cNvGrpSpPr/>
          <p:nvPr/>
        </p:nvGrpSpPr>
        <p:grpSpPr>
          <a:xfrm>
            <a:off x="6685940" y="141870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" name="Rounded Rectangle 5">
              <a:extLst>
                <a:ext uri="{FF2B5EF4-FFF2-40B4-BE49-F238E27FC236}">
                  <a16:creationId xmlns:a16="http://schemas.microsoft.com/office/drawing/2014/main" id="{A7A7468A-322F-4E76-9E57-01B0FA450AE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i="1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trĩu</a:t>
              </a:r>
              <a:r>
                <a:rPr lang="en-US" sz="4400" i="1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i="1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endPara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" name="1">
              <a:extLst>
                <a:ext uri="{FF2B5EF4-FFF2-40B4-BE49-F238E27FC236}">
                  <a16:creationId xmlns:a16="http://schemas.microsoft.com/office/drawing/2014/main" id="{753C82DD-F0CC-4DFC-9DB7-E7E871024796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5" name="Sai1.MsPham">
            <a:extLst>
              <a:ext uri="{FF2B5EF4-FFF2-40B4-BE49-F238E27FC236}">
                <a16:creationId xmlns:a16="http://schemas.microsoft.com/office/drawing/2014/main" id="{BCDC03F0-9A14-484B-9883-EDF386109770}"/>
              </a:ext>
            </a:extLst>
          </p:cNvPr>
          <p:cNvGrpSpPr/>
          <p:nvPr/>
        </p:nvGrpSpPr>
        <p:grpSpPr>
          <a:xfrm>
            <a:off x="6685940" y="314919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F08B593-3035-4417-9764-9AB0E411038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i="1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địu</a:t>
              </a:r>
              <a:r>
                <a:rPr lang="en-US" sz="4400" i="1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con</a:t>
              </a:r>
              <a:endPara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8BD8454B-65A8-4BB8-856C-A15B8219571C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B</a:t>
              </a:r>
              <a:endPara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Đúng.Mspham">
            <a:extLst>
              <a:ext uri="{FF2B5EF4-FFF2-40B4-BE49-F238E27FC236}">
                <a16:creationId xmlns:a16="http://schemas.microsoft.com/office/drawing/2014/main" id="{5D8198FF-F868-4A96-BFB0-0F4B8E10EAEE}"/>
              </a:ext>
            </a:extLst>
          </p:cNvPr>
          <p:cNvGrpSpPr/>
          <p:nvPr/>
        </p:nvGrpSpPr>
        <p:grpSpPr>
          <a:xfrm>
            <a:off x="6685940" y="487967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id="{396C2E36-07FD-4408-933C-038023CF1EDC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i="1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cái</a:t>
              </a:r>
              <a:r>
                <a:rPr lang="en-US" sz="4400" i="1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i="1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phễu</a:t>
              </a:r>
              <a:endPara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" name="1">
              <a:extLst>
                <a:ext uri="{FF2B5EF4-FFF2-40B4-BE49-F238E27FC236}">
                  <a16:creationId xmlns:a16="http://schemas.microsoft.com/office/drawing/2014/main" id="{1FCA49F1-6A73-4B76-BB2F-035D34321876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D21948A9-DE68-4FB5-8656-8A0F353188F1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F7073B-01C3-4221-A301-D6482CB511D8}"/>
              </a:ext>
            </a:extLst>
          </p:cNvPr>
          <p:cNvSpPr/>
          <p:nvPr/>
        </p:nvSpPr>
        <p:spPr>
          <a:xfrm>
            <a:off x="1048531" y="2250834"/>
            <a:ext cx="4869170" cy="3255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trĩu</a:t>
            </a:r>
            <a:r>
              <a:rPr lang="en-US" sz="4000" i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4000" i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địu</a:t>
            </a:r>
            <a:r>
              <a:rPr lang="en-US" sz="4000" i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con, </a:t>
            </a:r>
            <a:r>
              <a:rPr lang="en-US" sz="4000" i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lang="en-US" sz="4000" i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phễu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</a:t>
            </a:r>
            <a:r>
              <a:rPr lang="en-US" sz="4000" i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chứa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vần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êu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BC3D083-548C-482C-8231-B064AFF723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074"/>
            <a:ext cx="1249680" cy="550505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09E48C3D-BE2E-40BD-987A-0494663E75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5439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ai2.msPham">
            <a:extLst>
              <a:ext uri="{FF2B5EF4-FFF2-40B4-BE49-F238E27FC236}">
                <a16:creationId xmlns:a16="http://schemas.microsoft.com/office/drawing/2014/main" id="{4ADFA06D-D28F-4AF9-8F14-53AC12D15A85}"/>
              </a:ext>
            </a:extLst>
          </p:cNvPr>
          <p:cNvGrpSpPr/>
          <p:nvPr/>
        </p:nvGrpSpPr>
        <p:grpSpPr>
          <a:xfrm>
            <a:off x="7391400" y="1418704"/>
            <a:ext cx="413867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" name="Rounded Rectangle 26">
              <a:extLst>
                <a:ext uri="{FF2B5EF4-FFF2-40B4-BE49-F238E27FC236}">
                  <a16:creationId xmlns:a16="http://schemas.microsoft.com/office/drawing/2014/main" id="{0262FC5C-6FC9-44CB-BD75-6351ED70DDBC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búa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" name="1">
              <a:extLst>
                <a:ext uri="{FF2B5EF4-FFF2-40B4-BE49-F238E27FC236}">
                  <a16:creationId xmlns:a16="http://schemas.microsoft.com/office/drawing/2014/main" id="{D760C15E-41C4-4BB6-86D6-81152C51E3FF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5" name="Dung.MsPham">
            <a:extLst>
              <a:ext uri="{FF2B5EF4-FFF2-40B4-BE49-F238E27FC236}">
                <a16:creationId xmlns:a16="http://schemas.microsoft.com/office/drawing/2014/main" id="{EEAB6845-6A38-4D9E-9052-D7BEBC4B8E3B}"/>
              </a:ext>
            </a:extLst>
          </p:cNvPr>
          <p:cNvGrpSpPr/>
          <p:nvPr/>
        </p:nvGrpSpPr>
        <p:grpSpPr>
          <a:xfrm>
            <a:off x="7391400" y="3149190"/>
            <a:ext cx="413867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341F587-E90D-4C17-9D28-1111CC67F490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rìu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85DAEA1E-1322-427B-BED6-32583DA6D133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B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Sai1.MsPham">
            <a:extLst>
              <a:ext uri="{FF2B5EF4-FFF2-40B4-BE49-F238E27FC236}">
                <a16:creationId xmlns:a16="http://schemas.microsoft.com/office/drawing/2014/main" id="{E7C4B03C-5CFE-4156-B0EA-18F47F1FA45F}"/>
              </a:ext>
            </a:extLst>
          </p:cNvPr>
          <p:cNvGrpSpPr/>
          <p:nvPr/>
        </p:nvGrpSpPr>
        <p:grpSpPr>
          <a:xfrm>
            <a:off x="7391400" y="4879676"/>
            <a:ext cx="413867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id="{9E5E9D23-2206-4F18-B2DD-2FE35AFABCA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dao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" name="1">
              <a:extLst>
                <a:ext uri="{FF2B5EF4-FFF2-40B4-BE49-F238E27FC236}">
                  <a16:creationId xmlns:a16="http://schemas.microsoft.com/office/drawing/2014/main" id="{DF99EE62-AED2-4B45-891E-2DAB81CEA8EC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11" name="Rounded Rectangle 34">
            <a:extLst>
              <a:ext uri="{FF2B5EF4-FFF2-40B4-BE49-F238E27FC236}">
                <a16:creationId xmlns:a16="http://schemas.microsoft.com/office/drawing/2014/main" id="{C3CDFCDC-20CA-4000-A6FB-A225FD70CA40}"/>
              </a:ext>
            </a:extLst>
          </p:cNvPr>
          <p:cNvSpPr/>
          <p:nvPr/>
        </p:nvSpPr>
        <p:spPr>
          <a:xfrm>
            <a:off x="561975" y="724161"/>
            <a:ext cx="6582879" cy="5886001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29DB80-CE82-4ADE-B1C0-77297487DD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580" y="1669739"/>
            <a:ext cx="6325893" cy="4835835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A3C2E4A-0CA5-4D08-95F1-C52A22A11B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074"/>
            <a:ext cx="1249680" cy="55050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5FA277A-A430-41D9-9940-07427AF9AF52}"/>
              </a:ext>
            </a:extLst>
          </p:cNvPr>
          <p:cNvSpPr/>
          <p:nvPr/>
        </p:nvSpPr>
        <p:spPr>
          <a:xfrm>
            <a:off x="750901" y="793399"/>
            <a:ext cx="6191250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vẽ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42849626-5CC8-4D5F-BA91-09875505D2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9997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ai2.MsPham">
            <a:extLst>
              <a:ext uri="{FF2B5EF4-FFF2-40B4-BE49-F238E27FC236}">
                <a16:creationId xmlns:a16="http://schemas.microsoft.com/office/drawing/2014/main" id="{9A62B70A-66E9-4F91-A987-E88DE7CAC7A4}"/>
              </a:ext>
            </a:extLst>
          </p:cNvPr>
          <p:cNvGrpSpPr/>
          <p:nvPr/>
        </p:nvGrpSpPr>
        <p:grpSpPr>
          <a:xfrm>
            <a:off x="7210425" y="1418704"/>
            <a:ext cx="4319650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" name="Rounded Rectangle 24">
              <a:extLst>
                <a:ext uri="{FF2B5EF4-FFF2-40B4-BE49-F238E27FC236}">
                  <a16:creationId xmlns:a16="http://schemas.microsoft.com/office/drawing/2014/main" id="{C15FB46C-5632-414C-A34E-A0FBBA2299FF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him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sâu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" name="1">
              <a:extLst>
                <a:ext uri="{FF2B5EF4-FFF2-40B4-BE49-F238E27FC236}">
                  <a16:creationId xmlns:a16="http://schemas.microsoft.com/office/drawing/2014/main" id="{FA458153-1B30-4F10-8666-8AE3285C6CAA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5" name="Sai1.MsPham">
            <a:extLst>
              <a:ext uri="{FF2B5EF4-FFF2-40B4-BE49-F238E27FC236}">
                <a16:creationId xmlns:a16="http://schemas.microsoft.com/office/drawing/2014/main" id="{01983A9B-A96A-425D-BDFB-8208B64376FA}"/>
              </a:ext>
            </a:extLst>
          </p:cNvPr>
          <p:cNvGrpSpPr/>
          <p:nvPr/>
        </p:nvGrpSpPr>
        <p:grpSpPr>
          <a:xfrm>
            <a:off x="7210425" y="3149190"/>
            <a:ext cx="4319650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44CF444-E5F4-4658-8309-DBE2846FAE0E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á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sấu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20808755-7C87-4FBC-82E2-561A48A5B0FF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8" name="Đúng.Mspham">
            <a:extLst>
              <a:ext uri="{FF2B5EF4-FFF2-40B4-BE49-F238E27FC236}">
                <a16:creationId xmlns:a16="http://schemas.microsoft.com/office/drawing/2014/main" id="{1C3ADF54-158A-4E32-9B49-F84DF523EFDC}"/>
              </a:ext>
            </a:extLst>
          </p:cNvPr>
          <p:cNvGrpSpPr/>
          <p:nvPr/>
        </p:nvGrpSpPr>
        <p:grpSpPr>
          <a:xfrm>
            <a:off x="7210425" y="4879676"/>
            <a:ext cx="4319650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id="{7A23A15C-D79C-4A99-BC01-698745DD80A3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sếu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" name="1">
              <a:extLst>
                <a:ext uri="{FF2B5EF4-FFF2-40B4-BE49-F238E27FC236}">
                  <a16:creationId xmlns:a16="http://schemas.microsoft.com/office/drawing/2014/main" id="{EE57A561-F33F-4601-9C2C-D0B7548D2B20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11" name="Rounded Rectangle 32">
            <a:extLst>
              <a:ext uri="{FF2B5EF4-FFF2-40B4-BE49-F238E27FC236}">
                <a16:creationId xmlns:a16="http://schemas.microsoft.com/office/drawing/2014/main" id="{B8736DDC-0058-4759-8FE7-BCA7BFF2A2E2}"/>
              </a:ext>
            </a:extLst>
          </p:cNvPr>
          <p:cNvSpPr/>
          <p:nvPr/>
        </p:nvSpPr>
        <p:spPr>
          <a:xfrm>
            <a:off x="328838" y="711452"/>
            <a:ext cx="6576787" cy="5898710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C0EDE6-F231-44E0-8CB3-66C4EF6E9D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378"/>
          <a:stretch/>
        </p:blipFill>
        <p:spPr>
          <a:xfrm>
            <a:off x="382457" y="1689818"/>
            <a:ext cx="6400538" cy="4834807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6C7CBFD-45D7-4E31-8B64-D72A5DD616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074"/>
            <a:ext cx="1249680" cy="55050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5202B5-FC71-4FA9-95DC-58557493643B}"/>
              </a:ext>
            </a:extLst>
          </p:cNvPr>
          <p:cNvSpPr/>
          <p:nvPr/>
        </p:nvSpPr>
        <p:spPr>
          <a:xfrm>
            <a:off x="487101" y="813478"/>
            <a:ext cx="6191250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vẽ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F4C9917C-FDBD-41DC-9AB6-0E3127914B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4953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462"/>
          <a:stretch/>
        </p:blipFill>
        <p:spPr>
          <a:xfrm>
            <a:off x="1356049" y="804379"/>
            <a:ext cx="7559351" cy="1577520"/>
          </a:xfrm>
          <a:prstGeom prst="rect">
            <a:avLst/>
          </a:prstGeom>
        </p:spPr>
      </p:pic>
      <p:pic>
        <p:nvPicPr>
          <p:cNvPr id="9" name="Picture 28" descr="https://i.pinimg.com/564x/e5/2f/66/e52f661afa10bf77fb0330eccdc85a9f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914" y="2827176"/>
            <a:ext cx="2753099" cy="285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8" descr="https://i.pinimg.com/564x/e5/2f/66/e52f661afa10bf77fb0330eccdc85a9f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649" y="2827177"/>
            <a:ext cx="2680145" cy="28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4501" y="1105783"/>
            <a:ext cx="5171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lang="vi-VN" sz="4400" b="1" dirty="0">
                <a:solidFill>
                  <a:srgbClr val="002060"/>
                </a:solidFill>
                <a:latin typeface="UTM Avo"/>
              </a:rPr>
              <a:t>109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iêu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yê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33074" y="3535640"/>
            <a:ext cx="1437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srgbClr val="002060"/>
                </a:solidFill>
                <a:latin typeface="UTM Avo"/>
              </a:rPr>
              <a:t>iêu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7786" y="3429000"/>
            <a:ext cx="1479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yê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0" name="图片 14">
            <a:extLst>
              <a:ext uri="{FF2B5EF4-FFF2-40B4-BE49-F238E27FC236}">
                <a16:creationId xmlns:a16="http://schemas.microsoft.com/office/drawing/2014/main" id="{2A1C45F7-C1CC-44F9-A652-76434EEAF3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5400" y="1593139"/>
            <a:ext cx="3264866" cy="497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39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1414</TotalTime>
  <Words>526</Words>
  <Application>Microsoft Office PowerPoint</Application>
  <PresentationFormat>Widescreen</PresentationFormat>
  <Paragraphs>133</Paragraphs>
  <Slides>41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inpin heiti</vt:lpstr>
      <vt:lpstr>UTM Avo</vt:lpstr>
      <vt:lpstr>zihun35hao-jindianyahei</vt:lpstr>
      <vt:lpstr>Calibri</vt:lpstr>
      <vt:lpstr>Tahoma</vt:lpstr>
      <vt:lpstr>Arial</vt:lpstr>
      <vt:lpstr>HP001 4 hàng</vt:lpstr>
      <vt:lpstr>HOC10 TEMPLATE</vt:lpstr>
      <vt:lpstr>1_HOC10 TEMPLATE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thuongthao2010@gmail.com</cp:lastModifiedBy>
  <cp:revision>172</cp:revision>
  <dcterms:created xsi:type="dcterms:W3CDTF">2021-11-01T08:16:43Z</dcterms:created>
  <dcterms:modified xsi:type="dcterms:W3CDTF">2026-01-25T15:52:17Z</dcterms:modified>
</cp:coreProperties>
</file>