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9"/>
  </p:notesMasterIdLst>
  <p:sldIdLst>
    <p:sldId id="299" r:id="rId2"/>
    <p:sldId id="300" r:id="rId3"/>
    <p:sldId id="302" r:id="rId4"/>
    <p:sldId id="291" r:id="rId5"/>
    <p:sldId id="303" r:id="rId6"/>
    <p:sldId id="298" r:id="rId7"/>
    <p:sldId id="304" r:id="rId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FFFAC2"/>
    <a:srgbClr val="D34CD6"/>
    <a:srgbClr val="FCDFDC"/>
    <a:srgbClr val="FFFBCD"/>
    <a:srgbClr val="FFF789"/>
    <a:srgbClr val="E07235"/>
    <a:srgbClr val="EB54E9"/>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15" autoAdjust="0"/>
    <p:restoredTop sz="94249" autoAdjust="0"/>
  </p:normalViewPr>
  <p:slideViewPr>
    <p:cSldViewPr snapToGrid="0">
      <p:cViewPr varScale="1">
        <p:scale>
          <a:sx n="59" d="100"/>
          <a:sy n="59" d="100"/>
        </p:scale>
        <p:origin x="656" y="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9A61A-466B-44F6-B44B-AA5EB5419573}" type="datetimeFigureOut">
              <a:rPr lang="vi-VN" smtClean="0"/>
              <a:t>26/01/2026</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EFB06-5F17-49C2-91DA-F48D8E806B19}" type="slidenum">
              <a:rPr lang="vi-VN" smtClean="0"/>
              <a:t>‹#›</a:t>
            </a:fld>
            <a:endParaRPr lang="vi-VN"/>
          </a:p>
        </p:txBody>
      </p:sp>
    </p:spTree>
    <p:extLst>
      <p:ext uri="{BB962C8B-B14F-4D97-AF65-F5344CB8AC3E}">
        <p14:creationId xmlns:p14="http://schemas.microsoft.com/office/powerpoint/2010/main" val="132725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D3EB2FE-25D1-4D10-A5D6-37364F039545}" type="datetimeFigureOut">
              <a:rPr lang="en-US" smtClean="0"/>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13181-4C94-477D-B588-EAE3EA94F082}" type="slidenum">
              <a:rPr lang="en-US" smtClean="0"/>
              <a:t>‹#›</a:t>
            </a:fld>
            <a:endParaRPr lang="en-US"/>
          </a:p>
        </p:txBody>
      </p:sp>
    </p:spTree>
    <p:extLst>
      <p:ext uri="{BB962C8B-B14F-4D97-AF65-F5344CB8AC3E}">
        <p14:creationId xmlns:p14="http://schemas.microsoft.com/office/powerpoint/2010/main" val="330709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3EB2FE-25D1-4D10-A5D6-37364F039545}" type="datetimeFigureOut">
              <a:rPr lang="en-US" smtClean="0"/>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13181-4C94-477D-B588-EAE3EA94F082}" type="slidenum">
              <a:rPr lang="en-US" smtClean="0"/>
              <a:t>‹#›</a:t>
            </a:fld>
            <a:endParaRPr lang="en-US"/>
          </a:p>
        </p:txBody>
      </p:sp>
    </p:spTree>
    <p:extLst>
      <p:ext uri="{BB962C8B-B14F-4D97-AF65-F5344CB8AC3E}">
        <p14:creationId xmlns:p14="http://schemas.microsoft.com/office/powerpoint/2010/main" val="2922551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3EB2FE-25D1-4D10-A5D6-37364F039545}" type="datetimeFigureOut">
              <a:rPr lang="en-US" smtClean="0"/>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13181-4C94-477D-B588-EAE3EA94F082}" type="slidenum">
              <a:rPr lang="en-US" smtClean="0"/>
              <a:t>‹#›</a:t>
            </a:fld>
            <a:endParaRPr lang="en-US"/>
          </a:p>
        </p:txBody>
      </p:sp>
    </p:spTree>
    <p:extLst>
      <p:ext uri="{BB962C8B-B14F-4D97-AF65-F5344CB8AC3E}">
        <p14:creationId xmlns:p14="http://schemas.microsoft.com/office/powerpoint/2010/main" val="2705067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3"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81"/>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7" y="6264691"/>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4" y="6181476"/>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9"/>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7" y="1491606"/>
            <a:ext cx="9867487"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97"/>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3" y="6418008"/>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6" y="5626813"/>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5"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54"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7"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13" y="5038649"/>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8"/>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36"/>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7" y="5541503"/>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94" y="3588088"/>
            <a:ext cx="2599447"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1" y="1572172"/>
            <a:ext cx="3725448" cy="5401479"/>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5"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54"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6" y="1522378"/>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9"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7"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13" y="5038649"/>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8"/>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36"/>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7" y="5541503"/>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5"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54"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87"/>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5"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7"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13" y="5038649"/>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8"/>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36"/>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7" y="5541503"/>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3"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81"/>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7" y="6264691"/>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4" y="6181476"/>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9"/>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7" y="1491606"/>
            <a:ext cx="9867487"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97"/>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3" y="6418008"/>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6" y="5626813"/>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5"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54"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7"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13" y="5038649"/>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8"/>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36"/>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7" y="5541503"/>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94" y="3588088"/>
            <a:ext cx="2599447"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1" y="1572172"/>
            <a:ext cx="3725448" cy="5401479"/>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5"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54"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9"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7"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13" y="5038649"/>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8"/>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36"/>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7" y="5541503"/>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6" y="1522378"/>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3EB2FE-25D1-4D10-A5D6-37364F039545}" type="datetimeFigureOut">
              <a:rPr lang="en-US" smtClean="0"/>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13181-4C94-477D-B588-EAE3EA94F082}" type="slidenum">
              <a:rPr lang="en-US" smtClean="0"/>
              <a:t>‹#›</a:t>
            </a:fld>
            <a:endParaRPr lang="en-US"/>
          </a:p>
        </p:txBody>
      </p:sp>
    </p:spTree>
    <p:extLst>
      <p:ext uri="{BB962C8B-B14F-4D97-AF65-F5344CB8AC3E}">
        <p14:creationId xmlns:p14="http://schemas.microsoft.com/office/powerpoint/2010/main" val="2632520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5"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54"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5"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7"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13" y="5038649"/>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8"/>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36"/>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7" y="5541503"/>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86"/>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3"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81"/>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7" y="6264691"/>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4" y="6181476"/>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9"/>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7" y="1491606"/>
            <a:ext cx="9867487"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97"/>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3" y="6418008"/>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6" y="5626813"/>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5"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54"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7"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13" y="5038649"/>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8"/>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36"/>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7" y="5541503"/>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94" y="3588088"/>
            <a:ext cx="2599447"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1" y="1572172"/>
            <a:ext cx="3725448" cy="5401479"/>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5"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54"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9"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7"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13" y="5038649"/>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8"/>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36"/>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7" y="5541503"/>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6" y="1522378"/>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5"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54"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5"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7"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13" y="5038649"/>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8"/>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36"/>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7" y="5541503"/>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9" y="1596487"/>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3"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81"/>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7" y="6264691"/>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4" y="6181476"/>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9"/>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7" y="1491606"/>
            <a:ext cx="9867487"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97"/>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3" y="6418008"/>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6" y="5626813"/>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5"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54"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7"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13" y="5038649"/>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8"/>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36"/>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7" y="5541503"/>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94" y="3588088"/>
            <a:ext cx="2599447"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1" y="1572172"/>
            <a:ext cx="3725448" cy="5401479"/>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5"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54"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9"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7"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13" y="5038649"/>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8"/>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36"/>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7" y="5541503"/>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6" y="1522378"/>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3EB2FE-25D1-4D10-A5D6-37364F039545}" type="datetimeFigureOut">
              <a:rPr lang="en-US" smtClean="0"/>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13181-4C94-477D-B588-EAE3EA94F082}" type="slidenum">
              <a:rPr lang="en-US" smtClean="0"/>
              <a:t>‹#›</a:t>
            </a:fld>
            <a:endParaRPr lang="en-US"/>
          </a:p>
        </p:txBody>
      </p:sp>
    </p:spTree>
    <p:extLst>
      <p:ext uri="{BB962C8B-B14F-4D97-AF65-F5344CB8AC3E}">
        <p14:creationId xmlns:p14="http://schemas.microsoft.com/office/powerpoint/2010/main" val="32465656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5"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54"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5"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7"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13" y="5038649"/>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8"/>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36"/>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7" y="5541503"/>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5" y="1647231"/>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3"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81"/>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7" y="6264691"/>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4" y="6181476"/>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9"/>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7" y="1491606"/>
            <a:ext cx="9867487"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97"/>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3" y="6418008"/>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6" y="5626813"/>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5"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54"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7"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13" y="5038649"/>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8"/>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36"/>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7" y="5541503"/>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94" y="3588088"/>
            <a:ext cx="2599447"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1" y="1572172"/>
            <a:ext cx="3725448" cy="5401479"/>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5"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54"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9"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7"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13" y="5038649"/>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8"/>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36"/>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7" y="5541503"/>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6" y="1522378"/>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5"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54"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5"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7"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13" y="5038649"/>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8"/>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36"/>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7" y="5541503"/>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7"/>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3" y="219527"/>
            <a:ext cx="11613235"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6" y="906827"/>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9"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903"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8"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5" y="1520706"/>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8" y="160330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13" y="156140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6" y="153183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3"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4" y="2134585"/>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6" y="221718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22" y="21752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5" y="214571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1"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8" y="2748464"/>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5" y="28310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30" y="27891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5" y="275959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42" y="3362343"/>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24"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9" y="34030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34" y="3373469"/>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51" y="3976222"/>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34"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9"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42"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9"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61" y="4590101"/>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42" y="46727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8" y="463080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51" y="460122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7"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70" y="5203980"/>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51" y="528658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6" y="524468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61" y="521510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8" y="5817859"/>
            <a:ext cx="449375"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61" y="590046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5" y="585856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70" y="582898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3EB2FE-25D1-4D10-A5D6-37364F039545}" type="datetimeFigureOut">
              <a:rPr lang="en-US" smtClean="0"/>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013181-4C94-477D-B588-EAE3EA94F082}" type="slidenum">
              <a:rPr lang="en-US" smtClean="0"/>
              <a:t>‹#›</a:t>
            </a:fld>
            <a:endParaRPr lang="en-US"/>
          </a:p>
        </p:txBody>
      </p:sp>
    </p:spTree>
    <p:extLst>
      <p:ext uri="{BB962C8B-B14F-4D97-AF65-F5344CB8AC3E}">
        <p14:creationId xmlns:p14="http://schemas.microsoft.com/office/powerpoint/2010/main" val="4063517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3EB2FE-25D1-4D10-A5D6-37364F039545}" type="datetimeFigureOut">
              <a:rPr lang="en-US" smtClean="0"/>
              <a:t>1/26/2026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013181-4C94-477D-B588-EAE3EA94F082}" type="slidenum">
              <a:rPr lang="en-US" smtClean="0"/>
              <a:t>‹#›</a:t>
            </a:fld>
            <a:endParaRPr lang="en-US"/>
          </a:p>
        </p:txBody>
      </p:sp>
    </p:spTree>
    <p:extLst>
      <p:ext uri="{BB962C8B-B14F-4D97-AF65-F5344CB8AC3E}">
        <p14:creationId xmlns:p14="http://schemas.microsoft.com/office/powerpoint/2010/main" val="300489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3EB2FE-25D1-4D10-A5D6-37364F039545}" type="datetimeFigureOut">
              <a:rPr lang="en-US" smtClean="0"/>
              <a:t>1/26/2026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013181-4C94-477D-B588-EAE3EA94F082}" type="slidenum">
              <a:rPr lang="en-US" smtClean="0"/>
              <a:t>‹#›</a:t>
            </a:fld>
            <a:endParaRPr lang="en-US"/>
          </a:p>
        </p:txBody>
      </p:sp>
    </p:spTree>
    <p:extLst>
      <p:ext uri="{BB962C8B-B14F-4D97-AF65-F5344CB8AC3E}">
        <p14:creationId xmlns:p14="http://schemas.microsoft.com/office/powerpoint/2010/main" val="296439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E1BED5-8BE6-41F1-A689-A774136C456E}" type="datetimeFigureOut">
              <a:rPr lang="en-US" smtClean="0"/>
              <a:t>1/26/2026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01B090-FF50-48A7-AB76-D51B6D73E4A3}" type="slidenum">
              <a:rPr lang="en-US" smtClean="0"/>
              <a:t>‹#›</a:t>
            </a:fld>
            <a:endParaRPr lang="en-US"/>
          </a:p>
        </p:txBody>
      </p:sp>
    </p:spTree>
    <p:extLst>
      <p:ext uri="{BB962C8B-B14F-4D97-AF65-F5344CB8AC3E}">
        <p14:creationId xmlns:p14="http://schemas.microsoft.com/office/powerpoint/2010/main" val="3837253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3EB2FE-25D1-4D10-A5D6-37364F039545}" type="datetimeFigureOut">
              <a:rPr lang="en-US" smtClean="0"/>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013181-4C94-477D-B588-EAE3EA94F082}" type="slidenum">
              <a:rPr lang="en-US" smtClean="0"/>
              <a:t>‹#›</a:t>
            </a:fld>
            <a:endParaRPr lang="en-US"/>
          </a:p>
        </p:txBody>
      </p:sp>
    </p:spTree>
    <p:extLst>
      <p:ext uri="{BB962C8B-B14F-4D97-AF65-F5344CB8AC3E}">
        <p14:creationId xmlns:p14="http://schemas.microsoft.com/office/powerpoint/2010/main" val="3632127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3EB2FE-25D1-4D10-A5D6-37364F039545}" type="datetimeFigureOut">
              <a:rPr lang="en-US" smtClean="0"/>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013181-4C94-477D-B588-EAE3EA94F082}" type="slidenum">
              <a:rPr lang="en-US" smtClean="0"/>
              <a:t>‹#›</a:t>
            </a:fld>
            <a:endParaRPr lang="en-US"/>
          </a:p>
        </p:txBody>
      </p:sp>
    </p:spTree>
    <p:extLst>
      <p:ext uri="{BB962C8B-B14F-4D97-AF65-F5344CB8AC3E}">
        <p14:creationId xmlns:p14="http://schemas.microsoft.com/office/powerpoint/2010/main" val="351575665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3EB2FE-25D1-4D10-A5D6-37364F039545}" type="datetimeFigureOut">
              <a:rPr lang="en-US" smtClean="0"/>
              <a:t>1/26/2026</a:t>
            </a:fld>
            <a:endParaRPr 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013181-4C94-477D-B588-EAE3EA94F082}" type="slidenum">
              <a:rPr lang="en-US" smtClean="0"/>
              <a:t>‹#›</a:t>
            </a:fld>
            <a:endParaRPr lang="en-US"/>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30"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54523996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649" r:id="rId13"/>
    <p:sldLayoutId id="2147483650" r:id="rId14"/>
    <p:sldLayoutId id="2147483660" r:id="rId15"/>
    <p:sldLayoutId id="2147483661" r:id="rId16"/>
    <p:sldLayoutId id="2147483662" r:id="rId17"/>
    <p:sldLayoutId id="2147483663" r:id="rId18"/>
    <p:sldLayoutId id="2147483664" r:id="rId19"/>
    <p:sldLayoutId id="2147483665" r:id="rId20"/>
    <p:sldLayoutId id="2147483675" r:id="rId21"/>
    <p:sldLayoutId id="2147483676" r:id="rId22"/>
    <p:sldLayoutId id="2147483677" r:id="rId23"/>
    <p:sldLayoutId id="2147483678" r:id="rId24"/>
    <p:sldLayoutId id="2147483679" r:id="rId25"/>
    <p:sldLayoutId id="2147483680" r:id="rId26"/>
    <p:sldLayoutId id="2147483681" r:id="rId27"/>
    <p:sldLayoutId id="2147483682" r:id="rId28"/>
    <p:sldLayoutId id="2147483683" r:id="rId29"/>
    <p:sldLayoutId id="2147483684" r:id="rId30"/>
    <p:sldLayoutId id="2147483685" r:id="rId31"/>
    <p:sldLayoutId id="2147483686" r:id="rId32"/>
    <p:sldLayoutId id="2147483687" r:id="rId33"/>
    <p:sldLayoutId id="2147483688" r:id="rId34"/>
    <p:sldLayoutId id="2147483689" r:id="rId35"/>
    <p:sldLayoutId id="2147483690" r:id="rId3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Picture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WordArt 3"/>
          <p:cNvSpPr>
            <a:spLocks noChangeArrowheads="1" noChangeShapeType="1" noTextEdit="1"/>
          </p:cNvSpPr>
          <p:nvPr/>
        </p:nvSpPr>
        <p:spPr bwMode="auto">
          <a:xfrm>
            <a:off x="609606" y="1642535"/>
            <a:ext cx="10830561" cy="2103120"/>
          </a:xfrm>
          <a:prstGeom prst="rect">
            <a:avLst/>
          </a:prstGeom>
        </p:spPr>
        <p:txBody>
          <a:bodyPr wrap="none" fromWordArt="1">
            <a:prstTxWarp prst="textPlain">
              <a:avLst>
                <a:gd name="adj" fmla="val 49648"/>
              </a:avLst>
            </a:prstTxWarp>
          </a:bodyPr>
          <a:lstStyle/>
          <a:p>
            <a:pPr algn="ctr" fontAlgn="auto">
              <a:spcBef>
                <a:spcPts val="600"/>
              </a:spcBef>
              <a:spcAft>
                <a:spcPts val="0"/>
              </a:spcAft>
              <a:defRPr/>
            </a:pPr>
            <a:r>
              <a:rPr lang="vi-VN" sz="6600" b="1" kern="10" dirty="0">
                <a:ln w="12700">
                  <a:solidFill>
                    <a:srgbClr val="3333CC"/>
                  </a:solidFill>
                  <a:round/>
                  <a:headEnd/>
                  <a:tailEnd/>
                </a:ln>
                <a:solidFill>
                  <a:srgbClr val="FF0000"/>
                </a:solidFill>
                <a:latin typeface="Times New Roman"/>
                <a:cs typeface="Times New Roman"/>
              </a:rPr>
              <a:t>CHÀO </a:t>
            </a:r>
            <a:r>
              <a:rPr lang="en-US" sz="6600" b="1" kern="10" dirty="0">
                <a:ln w="12700">
                  <a:solidFill>
                    <a:srgbClr val="3333CC"/>
                  </a:solidFill>
                  <a:round/>
                  <a:headEnd/>
                  <a:tailEnd/>
                </a:ln>
                <a:solidFill>
                  <a:srgbClr val="FF0000"/>
                </a:solidFill>
                <a:latin typeface="Times New Roman"/>
                <a:cs typeface="Times New Roman"/>
              </a:rPr>
              <a:t>MỪNG </a:t>
            </a:r>
            <a:r>
              <a:rPr lang="vi-VN" sz="6600" b="1" kern="10" dirty="0">
                <a:ln w="12700">
                  <a:solidFill>
                    <a:srgbClr val="3333CC"/>
                  </a:solidFill>
                  <a:round/>
                  <a:headEnd/>
                  <a:tailEnd/>
                </a:ln>
                <a:solidFill>
                  <a:srgbClr val="FF0000"/>
                </a:solidFill>
                <a:latin typeface="Times New Roman"/>
                <a:cs typeface="Times New Roman"/>
              </a:rPr>
              <a:t>CÁC THẦY CÔ </a:t>
            </a:r>
            <a:r>
              <a:rPr lang="en-US" sz="6600" b="1" kern="10" dirty="0">
                <a:ln w="12700">
                  <a:solidFill>
                    <a:srgbClr val="3333CC"/>
                  </a:solidFill>
                  <a:round/>
                  <a:headEnd/>
                  <a:tailEnd/>
                </a:ln>
                <a:solidFill>
                  <a:srgbClr val="FF0000"/>
                </a:solidFill>
                <a:latin typeface="Times New Roman"/>
                <a:cs typeface="Times New Roman"/>
              </a:rPr>
              <a:t>GIÁO </a:t>
            </a:r>
            <a:r>
              <a:rPr lang="vi-VN" sz="6600" b="1" kern="10" dirty="0">
                <a:ln w="12700">
                  <a:solidFill>
                    <a:srgbClr val="3333CC"/>
                  </a:solidFill>
                  <a:round/>
                  <a:headEnd/>
                  <a:tailEnd/>
                </a:ln>
                <a:solidFill>
                  <a:srgbClr val="FF0000"/>
                </a:solidFill>
                <a:latin typeface="Times New Roman"/>
                <a:cs typeface="Times New Roman"/>
              </a:rPr>
              <a:t>VỀ DỰ GIỜ</a:t>
            </a:r>
            <a:r>
              <a:rPr lang="en-US" sz="6600" b="1" kern="10" dirty="0">
                <a:ln w="12700">
                  <a:solidFill>
                    <a:srgbClr val="3333CC"/>
                  </a:solidFill>
                  <a:round/>
                  <a:headEnd/>
                  <a:tailEnd/>
                </a:ln>
                <a:solidFill>
                  <a:srgbClr val="FF0000"/>
                </a:solidFill>
                <a:latin typeface="Times New Roman"/>
                <a:cs typeface="Times New Roman"/>
              </a:rPr>
              <a:t> THĂM LỚP </a:t>
            </a:r>
            <a:r>
              <a:rPr lang="vi-VN" sz="6600" b="1" kern="10" dirty="0">
                <a:ln w="12700">
                  <a:solidFill>
                    <a:srgbClr val="3333CC"/>
                  </a:solidFill>
                  <a:round/>
                  <a:headEnd/>
                  <a:tailEnd/>
                </a:ln>
                <a:solidFill>
                  <a:srgbClr val="FF0000"/>
                </a:solidFill>
                <a:latin typeface="Times New Roman"/>
                <a:cs typeface="Times New Roman"/>
              </a:rPr>
              <a:t>2A</a:t>
            </a:r>
          </a:p>
          <a:p>
            <a:pPr algn="ctr" fontAlgn="auto">
              <a:spcBef>
                <a:spcPts val="0"/>
              </a:spcBef>
              <a:spcAft>
                <a:spcPts val="0"/>
              </a:spcAft>
              <a:defRPr/>
            </a:pPr>
            <a:r>
              <a:rPr lang="vi-VN" sz="6600" b="1" kern="10" dirty="0">
                <a:ln w="12700">
                  <a:solidFill>
                    <a:srgbClr val="3333CC"/>
                  </a:solidFill>
                  <a:round/>
                  <a:headEnd/>
                  <a:tailEnd/>
                </a:ln>
                <a:solidFill>
                  <a:srgbClr val="0000FF"/>
                </a:solidFill>
                <a:latin typeface="Times New Roman"/>
                <a:cs typeface="Times New Roman"/>
              </a:rPr>
              <a:t>M</a:t>
            </a:r>
            <a:r>
              <a:rPr lang="en-US" sz="6600" b="1" kern="10" dirty="0" err="1">
                <a:ln w="12700">
                  <a:solidFill>
                    <a:srgbClr val="3333CC"/>
                  </a:solidFill>
                  <a:round/>
                  <a:headEnd/>
                  <a:tailEnd/>
                </a:ln>
                <a:solidFill>
                  <a:srgbClr val="0000FF"/>
                </a:solidFill>
                <a:latin typeface="Times New Roman"/>
                <a:cs typeface="Times New Roman"/>
              </a:rPr>
              <a:t>ôn</a:t>
            </a:r>
            <a:r>
              <a:rPr lang="en-US" sz="6600" b="1" kern="10" dirty="0">
                <a:ln w="12700">
                  <a:solidFill>
                    <a:srgbClr val="3333CC"/>
                  </a:solidFill>
                  <a:round/>
                  <a:headEnd/>
                  <a:tailEnd/>
                </a:ln>
                <a:solidFill>
                  <a:srgbClr val="0000FF"/>
                </a:solidFill>
                <a:latin typeface="Times New Roman"/>
                <a:cs typeface="Times New Roman"/>
              </a:rPr>
              <a:t>:</a:t>
            </a:r>
            <a:r>
              <a:rPr lang="vi-VN" sz="6600" b="1" kern="10" dirty="0">
                <a:ln w="12700">
                  <a:solidFill>
                    <a:srgbClr val="3333CC"/>
                  </a:solidFill>
                  <a:round/>
                  <a:headEnd/>
                  <a:tailEnd/>
                </a:ln>
                <a:solidFill>
                  <a:srgbClr val="0000FF"/>
                </a:solidFill>
                <a:latin typeface="Times New Roman"/>
                <a:cs typeface="Times New Roman"/>
              </a:rPr>
              <a:t> Toán </a:t>
            </a:r>
            <a:endParaRPr lang="vi-VN" sz="6600" b="1" kern="10" dirty="0">
              <a:ln w="12700">
                <a:solidFill>
                  <a:srgbClr val="3333CC"/>
                </a:solidFill>
                <a:round/>
                <a:headEnd/>
                <a:tailEnd/>
              </a:ln>
              <a:solidFill>
                <a:srgbClr val="FF0000"/>
              </a:solidFill>
              <a:latin typeface="Times New Roman"/>
              <a:cs typeface="Times New Roman"/>
            </a:endParaRPr>
          </a:p>
          <a:p>
            <a:pPr algn="ctr" fontAlgn="auto">
              <a:spcBef>
                <a:spcPts val="0"/>
              </a:spcBef>
              <a:spcAft>
                <a:spcPts val="0"/>
              </a:spcAft>
              <a:defRPr/>
            </a:pPr>
            <a:r>
              <a:rPr lang="vi-VN" sz="6600" b="1" kern="10" dirty="0">
                <a:ln w="12700">
                  <a:solidFill>
                    <a:srgbClr val="3333CC"/>
                  </a:solidFill>
                  <a:round/>
                  <a:headEnd/>
                  <a:tailEnd/>
                </a:ln>
                <a:solidFill>
                  <a:srgbClr val="0000FF"/>
                </a:solidFill>
                <a:latin typeface="Times New Roman"/>
                <a:cs typeface="Times New Roman"/>
              </a:rPr>
              <a:t>Bài 43: </a:t>
            </a:r>
            <a:r>
              <a:rPr lang="en-US" sz="6600" b="1" kern="10" dirty="0" err="1">
                <a:ln w="12700">
                  <a:solidFill>
                    <a:srgbClr val="3333CC"/>
                  </a:solidFill>
                  <a:round/>
                  <a:headEnd/>
                  <a:tailEnd/>
                </a:ln>
                <a:solidFill>
                  <a:srgbClr val="0000FF"/>
                </a:solidFill>
                <a:latin typeface="Times New Roman"/>
                <a:cs typeface="Times New Roman"/>
              </a:rPr>
              <a:t>Bảng</a:t>
            </a:r>
            <a:r>
              <a:rPr lang="en-US" sz="6600" b="1" kern="10" dirty="0">
                <a:ln w="12700">
                  <a:solidFill>
                    <a:srgbClr val="3333CC"/>
                  </a:solidFill>
                  <a:round/>
                  <a:headEnd/>
                  <a:tailEnd/>
                </a:ln>
                <a:solidFill>
                  <a:srgbClr val="0000FF"/>
                </a:solidFill>
                <a:latin typeface="Times New Roman"/>
                <a:cs typeface="Times New Roman"/>
              </a:rPr>
              <a:t> chia 2 ( </a:t>
            </a:r>
            <a:r>
              <a:rPr lang="en-US" sz="6600" b="1" kern="10" dirty="0" err="1">
                <a:ln w="12700">
                  <a:solidFill>
                    <a:srgbClr val="3333CC"/>
                  </a:solidFill>
                  <a:round/>
                  <a:headEnd/>
                  <a:tailEnd/>
                </a:ln>
                <a:solidFill>
                  <a:srgbClr val="0000FF"/>
                </a:solidFill>
                <a:latin typeface="Times New Roman"/>
                <a:cs typeface="Times New Roman"/>
              </a:rPr>
              <a:t>Tiết</a:t>
            </a:r>
            <a:r>
              <a:rPr lang="en-US" sz="6600" b="1" kern="10" dirty="0">
                <a:ln w="12700">
                  <a:solidFill>
                    <a:srgbClr val="3333CC"/>
                  </a:solidFill>
                  <a:round/>
                  <a:headEnd/>
                  <a:tailEnd/>
                </a:ln>
                <a:solidFill>
                  <a:srgbClr val="0000FF"/>
                </a:solidFill>
                <a:latin typeface="Times New Roman"/>
                <a:cs typeface="Times New Roman"/>
              </a:rPr>
              <a:t> 2)</a:t>
            </a:r>
            <a:r>
              <a:rPr lang="vi-VN" sz="6600" b="1" kern="10" dirty="0">
                <a:ln w="12700">
                  <a:solidFill>
                    <a:srgbClr val="3333CC"/>
                  </a:solidFill>
                  <a:round/>
                  <a:headEnd/>
                  <a:tailEnd/>
                </a:ln>
                <a:solidFill>
                  <a:srgbClr val="0000FF"/>
                </a:solidFill>
                <a:latin typeface="Times New Roman"/>
                <a:cs typeface="Times New Roman"/>
              </a:rPr>
              <a:t> </a:t>
            </a:r>
            <a:r>
              <a:rPr lang="en-US" sz="6600" b="1" kern="10" dirty="0">
                <a:ln w="12700">
                  <a:solidFill>
                    <a:srgbClr val="3333CC"/>
                  </a:solidFill>
                  <a:round/>
                  <a:headEnd/>
                  <a:tailEnd/>
                </a:ln>
                <a:solidFill>
                  <a:srgbClr val="0000FF"/>
                </a:solidFill>
                <a:latin typeface="Times New Roman"/>
                <a:cs typeface="Times New Roman"/>
              </a:rPr>
              <a:t>/</a:t>
            </a:r>
            <a:r>
              <a:rPr lang="vi-VN" sz="6600" b="1" kern="10" dirty="0">
                <a:ln w="12700">
                  <a:solidFill>
                    <a:srgbClr val="3333CC"/>
                  </a:solidFill>
                  <a:round/>
                  <a:headEnd/>
                  <a:tailEnd/>
                </a:ln>
                <a:solidFill>
                  <a:srgbClr val="0000FF"/>
                </a:solidFill>
                <a:latin typeface="Times New Roman"/>
                <a:cs typeface="Times New Roman"/>
              </a:rPr>
              <a:t> trang 22, 23</a:t>
            </a:r>
            <a:endParaRPr lang="en-US" sz="6600" b="1" kern="10" dirty="0">
              <a:ln w="12700">
                <a:solidFill>
                  <a:srgbClr val="3333CC"/>
                </a:solidFill>
                <a:round/>
                <a:headEnd/>
                <a:tailEnd/>
              </a:ln>
              <a:solidFill>
                <a:srgbClr val="0000FF"/>
              </a:solidFill>
              <a:latin typeface="Times New Roman"/>
              <a:cs typeface="Times New Roman"/>
            </a:endParaRPr>
          </a:p>
        </p:txBody>
      </p:sp>
      <p:sp>
        <p:nvSpPr>
          <p:cNvPr id="5124" name="Text Box 5"/>
          <p:cNvSpPr txBox="1">
            <a:spLocks noChangeArrowheads="1"/>
          </p:cNvSpPr>
          <p:nvPr/>
        </p:nvSpPr>
        <p:spPr bwMode="auto">
          <a:xfrm>
            <a:off x="1348320" y="5181600"/>
            <a:ext cx="90487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ts val="600"/>
              </a:spcBef>
              <a:spcAft>
                <a:spcPts val="600"/>
              </a:spcAft>
            </a:pPr>
            <a:r>
              <a:rPr lang="en-US" altLang="en-US" sz="2800" b="1" dirty="0" err="1">
                <a:solidFill>
                  <a:srgbClr val="0000FF"/>
                </a:solidFill>
              </a:rPr>
              <a:t>Giáo</a:t>
            </a:r>
            <a:r>
              <a:rPr lang="en-US" altLang="en-US" sz="2800" b="1" dirty="0">
                <a:solidFill>
                  <a:srgbClr val="0000FF"/>
                </a:solidFill>
              </a:rPr>
              <a:t> </a:t>
            </a:r>
            <a:r>
              <a:rPr lang="en-US" altLang="en-US" sz="2800" b="1" dirty="0" err="1">
                <a:solidFill>
                  <a:srgbClr val="0000FF"/>
                </a:solidFill>
              </a:rPr>
              <a:t>viên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Đoàn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Thị</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Hảo</a:t>
            </a:r>
            <a:r>
              <a:rPr lang="en-US" altLang="en-US" sz="2800" b="1" dirty="0">
                <a:solidFill>
                  <a:srgbClr val="0000FF"/>
                </a:solidFill>
                <a:latin typeface="Times New Roman" panose="02020603050405020304" pitchFamily="18" charset="0"/>
                <a:cs typeface="Times New Roman" panose="02020603050405020304" pitchFamily="18" charset="0"/>
              </a:rPr>
              <a:t> </a:t>
            </a:r>
            <a:endParaRPr lang="en-US" altLang="en-US" sz="2800" b="1" dirty="0">
              <a:solidFill>
                <a:srgbClr val="834D74"/>
              </a:solidFill>
              <a:latin typeface="Times New Roman" panose="02020603050405020304" pitchFamily="18" charset="0"/>
              <a:cs typeface="Times New Roman" panose="02020603050405020304" pitchFamily="18" charset="0"/>
            </a:endParaRPr>
          </a:p>
        </p:txBody>
      </p:sp>
      <p:sp>
        <p:nvSpPr>
          <p:cNvPr id="5125" name="Text Box 5"/>
          <p:cNvSpPr txBox="1">
            <a:spLocks noChangeArrowheads="1"/>
          </p:cNvSpPr>
          <p:nvPr/>
        </p:nvSpPr>
        <p:spPr bwMode="auto">
          <a:xfrm>
            <a:off x="1750484" y="427870"/>
            <a:ext cx="90487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vi-VN" altLang="en-US" b="1" dirty="0">
                <a:solidFill>
                  <a:srgbClr val="7030A0"/>
                </a:solidFill>
                <a:latin typeface="+mj-lt"/>
              </a:rPr>
              <a:t>ỦY BAN NHÂN DÂN </a:t>
            </a:r>
            <a:r>
              <a:rPr lang="en-US" altLang="en-US" b="1">
                <a:solidFill>
                  <a:srgbClr val="7030A0"/>
                </a:solidFill>
                <a:latin typeface="+mj-lt"/>
              </a:rPr>
              <a:t>XÃ LAI KHÊ</a:t>
            </a:r>
            <a:endParaRPr lang="en-US" altLang="en-US" b="1" dirty="0">
              <a:solidFill>
                <a:srgbClr val="7030A0"/>
              </a:solidFill>
              <a:latin typeface="+mj-lt"/>
            </a:endParaRPr>
          </a:p>
          <a:p>
            <a:pPr algn="ctr" eaLnBrk="1" hangingPunct="1"/>
            <a:r>
              <a:rPr lang="en-US" altLang="en-US" b="1" dirty="0">
                <a:solidFill>
                  <a:srgbClr val="7030A0"/>
                </a:solidFill>
                <a:latin typeface="+mj-lt"/>
              </a:rPr>
              <a:t>TRƯỜNG TIỂU HỌC CỘNG HOÀ</a:t>
            </a:r>
            <a:endParaRPr lang="en-US" altLang="en-US" sz="1400" b="1" dirty="0">
              <a:solidFill>
                <a:srgbClr val="7030A0"/>
              </a:solidFill>
              <a:latin typeface="+mj-lt"/>
            </a:endParaRPr>
          </a:p>
        </p:txBody>
      </p:sp>
    </p:spTree>
    <p:extLst>
      <p:ext uri="{BB962C8B-B14F-4D97-AF65-F5344CB8AC3E}">
        <p14:creationId xmlns:p14="http://schemas.microsoft.com/office/powerpoint/2010/main" val="3332964582"/>
      </p:ext>
    </p:extLst>
  </p:cSld>
  <p:clrMapOvr>
    <a:masterClrMapping/>
  </p:clrMapOvr>
  <p:transition advTm="150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472635" y="96562"/>
            <a:ext cx="6696075" cy="523220"/>
          </a:xfrm>
          <a:prstGeom prst="rect">
            <a:avLst/>
          </a:prstGeom>
        </p:spPr>
        <p:txBody>
          <a:bodyPr wrap="square">
            <a:spAutoFit/>
          </a:bodyPr>
          <a:lstStyle/>
          <a:p>
            <a:r>
              <a:rPr lang="vi-VN" sz="2800" b="1" dirty="0">
                <a:latin typeface="+mj-lt"/>
              </a:rPr>
              <a:t>Thứ </a:t>
            </a:r>
            <a:r>
              <a:rPr lang="en-US" sz="2800" b="1" dirty="0">
                <a:latin typeface="+mj-lt"/>
              </a:rPr>
              <a:t>Ba</a:t>
            </a:r>
            <a:r>
              <a:rPr lang="vi-VN" sz="2800" b="1" dirty="0">
                <a:latin typeface="+mj-lt"/>
              </a:rPr>
              <a:t> ngày </a:t>
            </a:r>
            <a:r>
              <a:rPr lang="en-US" sz="2800" b="1" dirty="0">
                <a:latin typeface="+mj-lt"/>
              </a:rPr>
              <a:t>27</a:t>
            </a:r>
            <a:r>
              <a:rPr lang="vi-VN" sz="2800" b="1" dirty="0">
                <a:latin typeface="+mj-lt"/>
              </a:rPr>
              <a:t> tháng </a:t>
            </a:r>
            <a:r>
              <a:rPr lang="en-US" sz="2800" b="1" dirty="0">
                <a:latin typeface="+mj-lt"/>
              </a:rPr>
              <a:t>1</a:t>
            </a:r>
            <a:r>
              <a:rPr lang="vi-VN" sz="2800" b="1" dirty="0">
                <a:latin typeface="+mj-lt"/>
              </a:rPr>
              <a:t> năm 202</a:t>
            </a:r>
            <a:r>
              <a:rPr lang="en-US" sz="2800" b="1" dirty="0">
                <a:latin typeface="+mj-lt"/>
              </a:rPr>
              <a:t>6</a:t>
            </a:r>
          </a:p>
        </p:txBody>
      </p:sp>
      <p:sp>
        <p:nvSpPr>
          <p:cNvPr id="17" name="Rectangle 16"/>
          <p:cNvSpPr/>
          <p:nvPr/>
        </p:nvSpPr>
        <p:spPr>
          <a:xfrm>
            <a:off x="1828805" y="565352"/>
            <a:ext cx="5000625" cy="523220"/>
          </a:xfrm>
          <a:prstGeom prst="rect">
            <a:avLst/>
          </a:prstGeom>
        </p:spPr>
        <p:txBody>
          <a:bodyPr wrap="square">
            <a:spAutoFit/>
          </a:bodyPr>
          <a:lstStyle/>
          <a:p>
            <a:pPr algn="ctr"/>
            <a:r>
              <a:rPr lang="vi-VN" sz="2800" b="1" dirty="0">
                <a:solidFill>
                  <a:srgbClr val="FF0000"/>
                </a:solidFill>
                <a:latin typeface="Arial "/>
              </a:rPr>
              <a:t>   </a:t>
            </a:r>
            <a:r>
              <a:rPr lang="vi-VN" sz="2800" b="1" u="sng" dirty="0">
                <a:latin typeface="Arial "/>
              </a:rPr>
              <a:t>Toán:</a:t>
            </a:r>
            <a:r>
              <a:rPr lang="vi-VN" sz="2800" b="1" dirty="0">
                <a:solidFill>
                  <a:srgbClr val="FF0000"/>
                </a:solidFill>
                <a:latin typeface="Arial "/>
              </a:rPr>
              <a:t> </a:t>
            </a:r>
          </a:p>
        </p:txBody>
      </p:sp>
      <p:sp>
        <p:nvSpPr>
          <p:cNvPr id="4" name="Rectangle 3"/>
          <p:cNvSpPr/>
          <p:nvPr/>
        </p:nvSpPr>
        <p:spPr>
          <a:xfrm>
            <a:off x="5053018" y="608949"/>
            <a:ext cx="3761087" cy="523220"/>
          </a:xfrm>
          <a:prstGeom prst="rect">
            <a:avLst/>
          </a:prstGeom>
        </p:spPr>
        <p:txBody>
          <a:bodyPr wrap="square">
            <a:spAutoFit/>
          </a:bodyPr>
          <a:lstStyle/>
          <a:p>
            <a:r>
              <a:rPr lang="en-US" sz="2800" b="1" dirty="0" err="1">
                <a:solidFill>
                  <a:srgbClr val="FF0000"/>
                </a:solidFill>
                <a:latin typeface="Arial "/>
              </a:rPr>
              <a:t>Bảng</a:t>
            </a:r>
            <a:r>
              <a:rPr lang="en-US" sz="2800" b="1" dirty="0">
                <a:solidFill>
                  <a:srgbClr val="FF0000"/>
                </a:solidFill>
                <a:latin typeface="Arial "/>
              </a:rPr>
              <a:t> chia 2( </a:t>
            </a:r>
            <a:r>
              <a:rPr lang="en-US" sz="2800" b="1" dirty="0" err="1">
                <a:solidFill>
                  <a:srgbClr val="FF0000"/>
                </a:solidFill>
                <a:latin typeface="Arial "/>
              </a:rPr>
              <a:t>Tiết</a:t>
            </a:r>
            <a:r>
              <a:rPr lang="en-US" sz="2800" b="1" dirty="0">
                <a:solidFill>
                  <a:srgbClr val="FF0000"/>
                </a:solidFill>
                <a:latin typeface="Arial "/>
              </a:rPr>
              <a:t> 2)</a:t>
            </a:r>
            <a:r>
              <a:rPr lang="vi-VN" sz="2800" b="1" dirty="0">
                <a:solidFill>
                  <a:srgbClr val="FF0000"/>
                </a:solidFill>
                <a:latin typeface="Arial "/>
              </a:rPr>
              <a:t> </a:t>
            </a:r>
          </a:p>
        </p:txBody>
      </p:sp>
      <p:sp>
        <p:nvSpPr>
          <p:cNvPr id="5" name="Oval 4">
            <a:extLst>
              <a:ext uri="{FF2B5EF4-FFF2-40B4-BE49-F238E27FC236}">
                <a16:creationId xmlns:a16="http://schemas.microsoft.com/office/drawing/2014/main" id="{2155A534-EBB2-49E3-8AA8-B413183B4D30}"/>
              </a:ext>
            </a:extLst>
          </p:cNvPr>
          <p:cNvSpPr/>
          <p:nvPr/>
        </p:nvSpPr>
        <p:spPr>
          <a:xfrm>
            <a:off x="738513" y="1481799"/>
            <a:ext cx="437323"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6" name="Group 5">
            <a:extLst>
              <a:ext uri="{FF2B5EF4-FFF2-40B4-BE49-F238E27FC236}">
                <a16:creationId xmlns:a16="http://schemas.microsoft.com/office/drawing/2014/main" id="{5AA1502A-EA8A-4353-86DD-AC0511A98A7F}"/>
              </a:ext>
            </a:extLst>
          </p:cNvPr>
          <p:cNvGrpSpPr/>
          <p:nvPr/>
        </p:nvGrpSpPr>
        <p:grpSpPr>
          <a:xfrm>
            <a:off x="1356324" y="1501757"/>
            <a:ext cx="1116312" cy="461666"/>
            <a:chOff x="1870518" y="1440653"/>
            <a:chExt cx="1116312" cy="451509"/>
          </a:xfrm>
        </p:grpSpPr>
        <p:grpSp>
          <p:nvGrpSpPr>
            <p:cNvPr id="7" name="Group 6">
              <a:extLst>
                <a:ext uri="{FF2B5EF4-FFF2-40B4-BE49-F238E27FC236}">
                  <a16:creationId xmlns:a16="http://schemas.microsoft.com/office/drawing/2014/main" id="{703CC182-F82F-4244-AA31-675DDB88360B}"/>
                </a:ext>
              </a:extLst>
            </p:cNvPr>
            <p:cNvGrpSpPr/>
            <p:nvPr/>
          </p:nvGrpSpPr>
          <p:grpSpPr>
            <a:xfrm>
              <a:off x="1870518" y="1440654"/>
              <a:ext cx="758382" cy="451508"/>
              <a:chOff x="1870518" y="1440654"/>
              <a:chExt cx="758382" cy="451508"/>
            </a:xfrm>
          </p:grpSpPr>
          <p:sp>
            <p:nvSpPr>
              <p:cNvPr id="9" name="Rectangle: Rounded Corners 40">
                <a:extLst>
                  <a:ext uri="{FF2B5EF4-FFF2-40B4-BE49-F238E27FC236}">
                    <a16:creationId xmlns:a16="http://schemas.microsoft.com/office/drawing/2014/main" id="{9C650665-3942-48FD-B756-23DB7DEE23FC}"/>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id="{6002C2DF-0FDE-435C-BDAC-9F37791846F8}"/>
                  </a:ext>
                </a:extLst>
              </p:cNvPr>
              <p:cNvSpPr txBox="1"/>
              <p:nvPr/>
            </p:nvSpPr>
            <p:spPr>
              <a:xfrm>
                <a:off x="1969023" y="1440654"/>
                <a:ext cx="561372" cy="451508"/>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a16="http://schemas.microsoft.com/office/drawing/2014/main" id="{B9256252-15D2-42B4-8A74-0D82E4916DC4}"/>
                </a:ext>
              </a:extLst>
            </p:cNvPr>
            <p:cNvSpPr txBox="1"/>
            <p:nvPr/>
          </p:nvSpPr>
          <p:spPr>
            <a:xfrm>
              <a:off x="2630642" y="1440653"/>
              <a:ext cx="356188" cy="451508"/>
            </a:xfrm>
            <a:prstGeom prst="rect">
              <a:avLst/>
            </a:prstGeom>
            <a:noFill/>
          </p:spPr>
          <p:txBody>
            <a:bodyPr wrap="none" rtlCol="0">
              <a:spAutoFit/>
            </a:bodyPr>
            <a:lstStyle/>
            <a:p>
              <a:r>
                <a:rPr lang="vi-VN" sz="2400" dirty="0"/>
                <a:t>?</a:t>
              </a:r>
            </a:p>
          </p:txBody>
        </p:sp>
      </p:grpSp>
      <p:sp>
        <p:nvSpPr>
          <p:cNvPr id="14" name="TextBox 13">
            <a:extLst>
              <a:ext uri="{FF2B5EF4-FFF2-40B4-BE49-F238E27FC236}">
                <a16:creationId xmlns:a16="http://schemas.microsoft.com/office/drawing/2014/main" id="{EFE19124-57BC-413B-A05D-75F7B2699ADD}"/>
              </a:ext>
            </a:extLst>
          </p:cNvPr>
          <p:cNvSpPr txBox="1"/>
          <p:nvPr/>
        </p:nvSpPr>
        <p:spPr>
          <a:xfrm>
            <a:off x="1368052" y="2236009"/>
            <a:ext cx="505267" cy="523220"/>
          </a:xfrm>
          <a:prstGeom prst="rect">
            <a:avLst/>
          </a:prstGeom>
          <a:noFill/>
        </p:spPr>
        <p:txBody>
          <a:bodyPr wrap="none" rtlCol="0">
            <a:spAutoFit/>
          </a:bodyPr>
          <a:lstStyle/>
          <a:p>
            <a:r>
              <a:rPr lang="vi-VN" sz="2800" dirty="0"/>
              <a:t>a)</a:t>
            </a:r>
          </a:p>
        </p:txBody>
      </p:sp>
      <p:graphicFrame>
        <p:nvGraphicFramePr>
          <p:cNvPr id="15" name="Table 17">
            <a:extLst>
              <a:ext uri="{FF2B5EF4-FFF2-40B4-BE49-F238E27FC236}">
                <a16:creationId xmlns:a16="http://schemas.microsoft.com/office/drawing/2014/main" id="{F59F50FF-82CB-4E48-85B6-AFC3E4268E27}"/>
              </a:ext>
            </a:extLst>
          </p:cNvPr>
          <p:cNvGraphicFramePr>
            <a:graphicFrameLocks noGrp="1"/>
          </p:cNvGraphicFramePr>
          <p:nvPr>
            <p:extLst>
              <p:ext uri="{D42A27DB-BD31-4B8C-83A1-F6EECF244321}">
                <p14:modId xmlns:p14="http://schemas.microsoft.com/office/powerpoint/2010/main" val="3461399850"/>
              </p:ext>
            </p:extLst>
          </p:nvPr>
        </p:nvGraphicFramePr>
        <p:xfrm>
          <a:off x="2294540" y="2136142"/>
          <a:ext cx="8235045" cy="1830511"/>
        </p:xfrm>
        <a:graphic>
          <a:graphicData uri="http://schemas.openxmlformats.org/drawingml/2006/table">
            <a:tbl>
              <a:tblPr firstRow="1" bandRow="1">
                <a:tableStyleId>{2D5ABB26-0587-4C30-8999-92F81FD0307C}</a:tableStyleId>
              </a:tblPr>
              <a:tblGrid>
                <a:gridCol w="1765667">
                  <a:extLst>
                    <a:ext uri="{9D8B030D-6E8A-4147-A177-3AD203B41FA5}">
                      <a16:colId xmlns:a16="http://schemas.microsoft.com/office/drawing/2014/main" val="3750429237"/>
                    </a:ext>
                  </a:extLst>
                </a:gridCol>
                <a:gridCol w="1011899">
                  <a:extLst>
                    <a:ext uri="{9D8B030D-6E8A-4147-A177-3AD203B41FA5}">
                      <a16:colId xmlns:a16="http://schemas.microsoft.com/office/drawing/2014/main" val="892396866"/>
                    </a:ext>
                  </a:extLst>
                </a:gridCol>
                <a:gridCol w="1023275">
                  <a:extLst>
                    <a:ext uri="{9D8B030D-6E8A-4147-A177-3AD203B41FA5}">
                      <a16:colId xmlns:a16="http://schemas.microsoft.com/office/drawing/2014/main" val="1994511951"/>
                    </a:ext>
                  </a:extLst>
                </a:gridCol>
                <a:gridCol w="1085295">
                  <a:extLst>
                    <a:ext uri="{9D8B030D-6E8A-4147-A177-3AD203B41FA5}">
                      <a16:colId xmlns:a16="http://schemas.microsoft.com/office/drawing/2014/main" val="1764713203"/>
                    </a:ext>
                  </a:extLst>
                </a:gridCol>
                <a:gridCol w="1116303">
                  <a:extLst>
                    <a:ext uri="{9D8B030D-6E8A-4147-A177-3AD203B41FA5}">
                      <a16:colId xmlns:a16="http://schemas.microsoft.com/office/drawing/2014/main" val="2253912237"/>
                    </a:ext>
                  </a:extLst>
                </a:gridCol>
                <a:gridCol w="1116303">
                  <a:extLst>
                    <a:ext uri="{9D8B030D-6E8A-4147-A177-3AD203B41FA5}">
                      <a16:colId xmlns:a16="http://schemas.microsoft.com/office/drawing/2014/main" val="1514898112"/>
                    </a:ext>
                  </a:extLst>
                </a:gridCol>
                <a:gridCol w="1116303">
                  <a:extLst>
                    <a:ext uri="{9D8B030D-6E8A-4147-A177-3AD203B41FA5}">
                      <a16:colId xmlns:a16="http://schemas.microsoft.com/office/drawing/2014/main" val="177573286"/>
                    </a:ext>
                  </a:extLst>
                </a:gridCol>
              </a:tblGrid>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933725870"/>
                  </a:ext>
                </a:extLst>
              </a:tr>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4</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6</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9</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10</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854868410"/>
                  </a:ext>
                </a:extLst>
              </a:tr>
              <a:tr h="634743">
                <a:tc>
                  <a:txBody>
                    <a:bodyPr/>
                    <a:lstStyle/>
                    <a:p>
                      <a:pPr algn="ctr"/>
                      <a:r>
                        <a:rPr lang="vi-VN" sz="2800" dirty="0"/>
                        <a:t>Tích</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
        <p:nvSpPr>
          <p:cNvPr id="16" name="TextBox 15">
            <a:extLst>
              <a:ext uri="{FF2B5EF4-FFF2-40B4-BE49-F238E27FC236}">
                <a16:creationId xmlns:a16="http://schemas.microsoft.com/office/drawing/2014/main" id="{52A07B63-F68A-4286-8641-95E92C8993F0}"/>
              </a:ext>
            </a:extLst>
          </p:cNvPr>
          <p:cNvSpPr txBox="1"/>
          <p:nvPr/>
        </p:nvSpPr>
        <p:spPr>
          <a:xfrm>
            <a:off x="1368050" y="4552599"/>
            <a:ext cx="505267" cy="523220"/>
          </a:xfrm>
          <a:prstGeom prst="rect">
            <a:avLst/>
          </a:prstGeom>
          <a:noFill/>
        </p:spPr>
        <p:txBody>
          <a:bodyPr wrap="none" rtlCol="0">
            <a:spAutoFit/>
          </a:bodyPr>
          <a:lstStyle/>
          <a:p>
            <a:r>
              <a:rPr lang="vi-VN" sz="2800" dirty="0"/>
              <a:t>b)</a:t>
            </a:r>
          </a:p>
        </p:txBody>
      </p:sp>
      <p:graphicFrame>
        <p:nvGraphicFramePr>
          <p:cNvPr id="18" name="Table 17">
            <a:extLst>
              <a:ext uri="{FF2B5EF4-FFF2-40B4-BE49-F238E27FC236}">
                <a16:creationId xmlns:a16="http://schemas.microsoft.com/office/drawing/2014/main" id="{8277CB5C-81BE-493D-9E11-D2A84DD7E6A8}"/>
              </a:ext>
            </a:extLst>
          </p:cNvPr>
          <p:cNvGraphicFramePr>
            <a:graphicFrameLocks noGrp="1"/>
          </p:cNvGraphicFramePr>
          <p:nvPr>
            <p:extLst>
              <p:ext uri="{D42A27DB-BD31-4B8C-83A1-F6EECF244321}">
                <p14:modId xmlns:p14="http://schemas.microsoft.com/office/powerpoint/2010/main" val="149697159"/>
              </p:ext>
            </p:extLst>
          </p:nvPr>
        </p:nvGraphicFramePr>
        <p:xfrm>
          <a:off x="2294540" y="4249416"/>
          <a:ext cx="8235045" cy="1996271"/>
        </p:xfrm>
        <a:graphic>
          <a:graphicData uri="http://schemas.openxmlformats.org/drawingml/2006/table">
            <a:tbl>
              <a:tblPr firstRow="1" bandRow="1">
                <a:tableStyleId>{2D5ABB26-0587-4C30-8999-92F81FD0307C}</a:tableStyleId>
              </a:tblPr>
              <a:tblGrid>
                <a:gridCol w="1765667">
                  <a:extLst>
                    <a:ext uri="{9D8B030D-6E8A-4147-A177-3AD203B41FA5}">
                      <a16:colId xmlns:a16="http://schemas.microsoft.com/office/drawing/2014/main" val="3750429237"/>
                    </a:ext>
                  </a:extLst>
                </a:gridCol>
                <a:gridCol w="1011899">
                  <a:extLst>
                    <a:ext uri="{9D8B030D-6E8A-4147-A177-3AD203B41FA5}">
                      <a16:colId xmlns:a16="http://schemas.microsoft.com/office/drawing/2014/main" val="892396866"/>
                    </a:ext>
                  </a:extLst>
                </a:gridCol>
                <a:gridCol w="1023275">
                  <a:extLst>
                    <a:ext uri="{9D8B030D-6E8A-4147-A177-3AD203B41FA5}">
                      <a16:colId xmlns:a16="http://schemas.microsoft.com/office/drawing/2014/main" val="1994511951"/>
                    </a:ext>
                  </a:extLst>
                </a:gridCol>
                <a:gridCol w="1085295">
                  <a:extLst>
                    <a:ext uri="{9D8B030D-6E8A-4147-A177-3AD203B41FA5}">
                      <a16:colId xmlns:a16="http://schemas.microsoft.com/office/drawing/2014/main" val="1764713203"/>
                    </a:ext>
                  </a:extLst>
                </a:gridCol>
                <a:gridCol w="1116303">
                  <a:extLst>
                    <a:ext uri="{9D8B030D-6E8A-4147-A177-3AD203B41FA5}">
                      <a16:colId xmlns:a16="http://schemas.microsoft.com/office/drawing/2014/main" val="2253912237"/>
                    </a:ext>
                  </a:extLst>
                </a:gridCol>
                <a:gridCol w="1116303">
                  <a:extLst>
                    <a:ext uri="{9D8B030D-6E8A-4147-A177-3AD203B41FA5}">
                      <a16:colId xmlns:a16="http://schemas.microsoft.com/office/drawing/2014/main" val="1514898112"/>
                    </a:ext>
                  </a:extLst>
                </a:gridCol>
                <a:gridCol w="1116303">
                  <a:extLst>
                    <a:ext uri="{9D8B030D-6E8A-4147-A177-3AD203B41FA5}">
                      <a16:colId xmlns:a16="http://schemas.microsoft.com/office/drawing/2014/main" val="177573286"/>
                    </a:ext>
                  </a:extLst>
                </a:gridCol>
              </a:tblGrid>
              <a:tr h="652025">
                <a:tc>
                  <a:txBody>
                    <a:bodyPr/>
                    <a:lstStyle/>
                    <a:p>
                      <a:pPr algn="ctr"/>
                      <a:r>
                        <a:rPr lang="vi-VN" sz="2800" dirty="0"/>
                        <a:t>Số bị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933725870"/>
                  </a:ext>
                </a:extLst>
              </a:tr>
              <a:tr h="652025">
                <a:tc>
                  <a:txBody>
                    <a:bodyPr/>
                    <a:lstStyle/>
                    <a:p>
                      <a:pPr algn="ctr"/>
                      <a:r>
                        <a:rPr lang="vi-VN" sz="2800" dirty="0"/>
                        <a:t>Số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854868410"/>
                  </a:ext>
                </a:extLst>
              </a:tr>
              <a:tr h="692221">
                <a:tc>
                  <a:txBody>
                    <a:bodyPr/>
                    <a:lstStyle/>
                    <a:p>
                      <a:pPr algn="ctr"/>
                      <a:r>
                        <a:rPr lang="vi-VN" sz="2800" dirty="0"/>
                        <a:t>Thương</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
        <p:nvSpPr>
          <p:cNvPr id="19" name="TextBox 18">
            <a:extLst>
              <a:ext uri="{FF2B5EF4-FFF2-40B4-BE49-F238E27FC236}">
                <a16:creationId xmlns:a16="http://schemas.microsoft.com/office/drawing/2014/main" id="{911C4983-9467-4392-A27B-3524CDAB76F9}"/>
              </a:ext>
            </a:extLst>
          </p:cNvPr>
          <p:cNvSpPr txBox="1"/>
          <p:nvPr/>
        </p:nvSpPr>
        <p:spPr>
          <a:xfrm>
            <a:off x="5183526" y="3358576"/>
            <a:ext cx="748823"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12</a:t>
            </a:r>
          </a:p>
        </p:txBody>
      </p:sp>
      <p:sp>
        <p:nvSpPr>
          <p:cNvPr id="20" name="TextBox 19">
            <a:extLst>
              <a:ext uri="{FF2B5EF4-FFF2-40B4-BE49-F238E27FC236}">
                <a16:creationId xmlns:a16="http://schemas.microsoft.com/office/drawing/2014/main" id="{E1C0A655-2A55-41AA-B88B-F9D5FC1DF13A}"/>
              </a:ext>
            </a:extLst>
          </p:cNvPr>
          <p:cNvSpPr txBox="1"/>
          <p:nvPr/>
        </p:nvSpPr>
        <p:spPr>
          <a:xfrm>
            <a:off x="6236258" y="3353594"/>
            <a:ext cx="748823"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21" name="TextBox 20">
            <a:extLst>
              <a:ext uri="{FF2B5EF4-FFF2-40B4-BE49-F238E27FC236}">
                <a16:creationId xmlns:a16="http://schemas.microsoft.com/office/drawing/2014/main" id="{22EA18D8-8DD1-4CE6-957F-99FAFC31A75D}"/>
              </a:ext>
            </a:extLst>
          </p:cNvPr>
          <p:cNvSpPr txBox="1"/>
          <p:nvPr/>
        </p:nvSpPr>
        <p:spPr>
          <a:xfrm>
            <a:off x="7324370" y="3348614"/>
            <a:ext cx="748823"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16</a:t>
            </a:r>
          </a:p>
        </p:txBody>
      </p:sp>
      <p:sp>
        <p:nvSpPr>
          <p:cNvPr id="22" name="TextBox 21">
            <a:extLst>
              <a:ext uri="{FF2B5EF4-FFF2-40B4-BE49-F238E27FC236}">
                <a16:creationId xmlns:a16="http://schemas.microsoft.com/office/drawing/2014/main" id="{250815CA-38BE-482D-82BE-585A5614CF31}"/>
              </a:ext>
            </a:extLst>
          </p:cNvPr>
          <p:cNvSpPr txBox="1"/>
          <p:nvPr/>
        </p:nvSpPr>
        <p:spPr>
          <a:xfrm>
            <a:off x="8439694" y="3343633"/>
            <a:ext cx="748823"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18</a:t>
            </a:r>
          </a:p>
        </p:txBody>
      </p:sp>
      <p:sp>
        <p:nvSpPr>
          <p:cNvPr id="23" name="TextBox 22">
            <a:extLst>
              <a:ext uri="{FF2B5EF4-FFF2-40B4-BE49-F238E27FC236}">
                <a16:creationId xmlns:a16="http://schemas.microsoft.com/office/drawing/2014/main" id="{931C7202-C140-4B29-B9C5-8E27B91FD76F}"/>
              </a:ext>
            </a:extLst>
          </p:cNvPr>
          <p:cNvSpPr txBox="1"/>
          <p:nvPr/>
        </p:nvSpPr>
        <p:spPr>
          <a:xfrm>
            <a:off x="9623054" y="3338652"/>
            <a:ext cx="748823"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20</a:t>
            </a:r>
          </a:p>
        </p:txBody>
      </p:sp>
      <p:sp>
        <p:nvSpPr>
          <p:cNvPr id="24" name="TextBox 23">
            <a:extLst>
              <a:ext uri="{FF2B5EF4-FFF2-40B4-BE49-F238E27FC236}">
                <a16:creationId xmlns:a16="http://schemas.microsoft.com/office/drawing/2014/main" id="{334C9750-663A-47C3-B718-238EEF88738D}"/>
              </a:ext>
            </a:extLst>
          </p:cNvPr>
          <p:cNvSpPr txBox="1"/>
          <p:nvPr/>
        </p:nvSpPr>
        <p:spPr>
          <a:xfrm>
            <a:off x="5126375" y="5617793"/>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3</a:t>
            </a:r>
          </a:p>
        </p:txBody>
      </p:sp>
      <p:sp>
        <p:nvSpPr>
          <p:cNvPr id="25" name="TextBox 24">
            <a:extLst>
              <a:ext uri="{FF2B5EF4-FFF2-40B4-BE49-F238E27FC236}">
                <a16:creationId xmlns:a16="http://schemas.microsoft.com/office/drawing/2014/main" id="{7A3F3B80-2FE3-4D00-913F-060AFFFEDB93}"/>
              </a:ext>
            </a:extLst>
          </p:cNvPr>
          <p:cNvSpPr txBox="1"/>
          <p:nvPr/>
        </p:nvSpPr>
        <p:spPr>
          <a:xfrm>
            <a:off x="6198159" y="5617793"/>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8</a:t>
            </a:r>
          </a:p>
        </p:txBody>
      </p:sp>
      <p:sp>
        <p:nvSpPr>
          <p:cNvPr id="26" name="TextBox 25">
            <a:extLst>
              <a:ext uri="{FF2B5EF4-FFF2-40B4-BE49-F238E27FC236}">
                <a16:creationId xmlns:a16="http://schemas.microsoft.com/office/drawing/2014/main" id="{E1D23206-1F5E-4415-96A4-1A4C59006688}"/>
              </a:ext>
            </a:extLst>
          </p:cNvPr>
          <p:cNvSpPr txBox="1"/>
          <p:nvPr/>
        </p:nvSpPr>
        <p:spPr>
          <a:xfrm>
            <a:off x="7267219" y="5610320"/>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27" name="TextBox 26">
            <a:extLst>
              <a:ext uri="{FF2B5EF4-FFF2-40B4-BE49-F238E27FC236}">
                <a16:creationId xmlns:a16="http://schemas.microsoft.com/office/drawing/2014/main" id="{B04D8916-4051-48E7-9FF0-7E92BF2DFD71}"/>
              </a:ext>
            </a:extLst>
          </p:cNvPr>
          <p:cNvSpPr txBox="1"/>
          <p:nvPr/>
        </p:nvSpPr>
        <p:spPr>
          <a:xfrm>
            <a:off x="8414815" y="5602850"/>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7</a:t>
            </a:r>
          </a:p>
        </p:txBody>
      </p:sp>
      <p:sp>
        <p:nvSpPr>
          <p:cNvPr id="28" name="TextBox 27">
            <a:extLst>
              <a:ext uri="{FF2B5EF4-FFF2-40B4-BE49-F238E27FC236}">
                <a16:creationId xmlns:a16="http://schemas.microsoft.com/office/drawing/2014/main" id="{CA48F70B-62B9-4B14-A832-07C3B49A00B7}"/>
              </a:ext>
            </a:extLst>
          </p:cNvPr>
          <p:cNvSpPr txBox="1"/>
          <p:nvPr/>
        </p:nvSpPr>
        <p:spPr>
          <a:xfrm>
            <a:off x="9539731" y="5617793"/>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9</a:t>
            </a:r>
          </a:p>
        </p:txBody>
      </p:sp>
    </p:spTree>
    <p:extLst>
      <p:ext uri="{BB962C8B-B14F-4D97-AF65-F5344CB8AC3E}">
        <p14:creationId xmlns:p14="http://schemas.microsoft.com/office/powerpoint/2010/main" val="1070211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500"/>
                            </p:stCondLst>
                            <p:childTnLst>
                              <p:par>
                                <p:cTn id="22" presetID="16" presetClass="entr" presetSubtype="21"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childTnLst>
                          </p:cTn>
                        </p:par>
                        <p:par>
                          <p:cTn id="65" fill="hold">
                            <p:stCondLst>
                              <p:cond delay="500"/>
                            </p:stCondLst>
                            <p:childTnLst>
                              <p:par>
                                <p:cTn id="66" presetID="16" presetClass="entr" presetSubtype="21" fill="hold"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barn(inVertical)">
                                      <p:cBhvr>
                                        <p:cTn id="68" dur="5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p:cTn id="87" dur="500" fill="hold"/>
                                        <p:tgtEl>
                                          <p:spTgt spid="26"/>
                                        </p:tgtEl>
                                        <p:attrNameLst>
                                          <p:attrName>ppt_w</p:attrName>
                                        </p:attrNameLst>
                                      </p:cBhvr>
                                      <p:tavLst>
                                        <p:tav tm="0">
                                          <p:val>
                                            <p:fltVal val="0"/>
                                          </p:val>
                                        </p:tav>
                                        <p:tav tm="100000">
                                          <p:val>
                                            <p:strVal val="#ppt_w"/>
                                          </p:val>
                                        </p:tav>
                                      </p:tavLst>
                                    </p:anim>
                                    <p:anim calcmode="lin" valueType="num">
                                      <p:cBhvr>
                                        <p:cTn id="88" dur="500" fill="hold"/>
                                        <p:tgtEl>
                                          <p:spTgt spid="26"/>
                                        </p:tgtEl>
                                        <p:attrNameLst>
                                          <p:attrName>ppt_h</p:attrName>
                                        </p:attrNameLst>
                                      </p:cBhvr>
                                      <p:tavLst>
                                        <p:tav tm="0">
                                          <p:val>
                                            <p:fltVal val="0"/>
                                          </p:val>
                                        </p:tav>
                                        <p:tav tm="100000">
                                          <p:val>
                                            <p:strVal val="#ppt_h"/>
                                          </p:val>
                                        </p:tav>
                                      </p:tavLst>
                                    </p:anim>
                                    <p:animEffect transition="in" filter="fade">
                                      <p:cBhvr>
                                        <p:cTn id="89" dur="500"/>
                                        <p:tgtEl>
                                          <p:spTgt spid="26"/>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500" fill="hold"/>
                                        <p:tgtEl>
                                          <p:spTgt spid="28"/>
                                        </p:tgtEl>
                                        <p:attrNameLst>
                                          <p:attrName>ppt_w</p:attrName>
                                        </p:attrNameLst>
                                      </p:cBhvr>
                                      <p:tavLst>
                                        <p:tav tm="0">
                                          <p:val>
                                            <p:fltVal val="0"/>
                                          </p:val>
                                        </p:tav>
                                        <p:tav tm="100000">
                                          <p:val>
                                            <p:strVal val="#ppt_w"/>
                                          </p:val>
                                        </p:tav>
                                      </p:tavLst>
                                    </p:anim>
                                    <p:anim calcmode="lin" valueType="num">
                                      <p:cBhvr>
                                        <p:cTn id="102" dur="500" fill="hold"/>
                                        <p:tgtEl>
                                          <p:spTgt spid="28"/>
                                        </p:tgtEl>
                                        <p:attrNameLst>
                                          <p:attrName>ppt_h</p:attrName>
                                        </p:attrNameLst>
                                      </p:cBhvr>
                                      <p:tavLst>
                                        <p:tav tm="0">
                                          <p:val>
                                            <p:fltVal val="0"/>
                                          </p:val>
                                        </p:tav>
                                        <p:tav tm="100000">
                                          <p:val>
                                            <p:strVal val="#ppt_h"/>
                                          </p:val>
                                        </p:tav>
                                      </p:tavLst>
                                    </p:anim>
                                    <p:animEffect transition="in" filter="fade">
                                      <p:cBhvr>
                                        <p:cTn id="10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4" grpId="0"/>
      <p:bldP spid="16"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294537" y="104779"/>
            <a:ext cx="6724651" cy="954107"/>
          </a:xfrm>
          <a:prstGeom prst="rect">
            <a:avLst/>
          </a:prstGeom>
        </p:spPr>
        <p:txBody>
          <a:bodyPr wrap="square">
            <a:spAutoFit/>
          </a:bodyPr>
          <a:lstStyle/>
          <a:p>
            <a:r>
              <a:rPr lang="vi-VN" sz="2800" b="1" dirty="0">
                <a:latin typeface="+mj-lt"/>
              </a:rPr>
              <a:t>Thứ </a:t>
            </a:r>
            <a:r>
              <a:rPr lang="en-US" sz="2800" b="1" dirty="0">
                <a:latin typeface="+mj-lt"/>
              </a:rPr>
              <a:t>Ba</a:t>
            </a:r>
            <a:r>
              <a:rPr lang="vi-VN" sz="2800" b="1" dirty="0">
                <a:latin typeface="+mj-lt"/>
              </a:rPr>
              <a:t> ngày </a:t>
            </a:r>
            <a:r>
              <a:rPr lang="en-US" sz="2800" b="1" dirty="0">
                <a:latin typeface="+mj-lt"/>
              </a:rPr>
              <a:t>27</a:t>
            </a:r>
            <a:r>
              <a:rPr lang="vi-VN" sz="2800" b="1" dirty="0">
                <a:latin typeface="+mj-lt"/>
              </a:rPr>
              <a:t> tháng </a:t>
            </a:r>
            <a:r>
              <a:rPr lang="en-US" sz="2800" b="1" dirty="0">
                <a:latin typeface="+mj-lt"/>
              </a:rPr>
              <a:t>1</a:t>
            </a:r>
            <a:r>
              <a:rPr lang="vi-VN" sz="2800" b="1" dirty="0">
                <a:latin typeface="+mj-lt"/>
              </a:rPr>
              <a:t> năm 202</a:t>
            </a:r>
            <a:r>
              <a:rPr lang="en-US" sz="2800" b="1" dirty="0">
                <a:latin typeface="+mj-lt"/>
              </a:rPr>
              <a:t>6</a:t>
            </a:r>
          </a:p>
          <a:p>
            <a:endParaRPr lang="en-US" sz="2800" b="1" dirty="0">
              <a:latin typeface="Arial "/>
            </a:endParaRPr>
          </a:p>
        </p:txBody>
      </p:sp>
      <p:sp>
        <p:nvSpPr>
          <p:cNvPr id="17" name="Rectangle 16"/>
          <p:cNvSpPr/>
          <p:nvPr/>
        </p:nvSpPr>
        <p:spPr>
          <a:xfrm>
            <a:off x="1828805" y="572156"/>
            <a:ext cx="5000625" cy="523220"/>
          </a:xfrm>
          <a:prstGeom prst="rect">
            <a:avLst/>
          </a:prstGeom>
        </p:spPr>
        <p:txBody>
          <a:bodyPr wrap="square">
            <a:spAutoFit/>
          </a:bodyPr>
          <a:lstStyle/>
          <a:p>
            <a:pPr algn="ctr"/>
            <a:r>
              <a:rPr lang="vi-VN" sz="2800" b="1" dirty="0">
                <a:solidFill>
                  <a:srgbClr val="FF0000"/>
                </a:solidFill>
                <a:latin typeface="Arial "/>
              </a:rPr>
              <a:t>   </a:t>
            </a:r>
            <a:r>
              <a:rPr lang="vi-VN" sz="2800" b="1" u="sng" dirty="0">
                <a:latin typeface="Arial "/>
              </a:rPr>
              <a:t>Toán:</a:t>
            </a:r>
            <a:r>
              <a:rPr lang="vi-VN" sz="2800" b="1" dirty="0">
                <a:solidFill>
                  <a:srgbClr val="FF0000"/>
                </a:solidFill>
                <a:latin typeface="Arial "/>
              </a:rPr>
              <a:t> </a:t>
            </a:r>
          </a:p>
        </p:txBody>
      </p:sp>
      <p:grpSp>
        <p:nvGrpSpPr>
          <p:cNvPr id="6" name="Group 5">
            <a:extLst>
              <a:ext uri="{FF2B5EF4-FFF2-40B4-BE49-F238E27FC236}">
                <a16:creationId xmlns:a16="http://schemas.microsoft.com/office/drawing/2014/main" id="{5AA1502A-EA8A-4353-86DD-AC0511A98A7F}"/>
              </a:ext>
            </a:extLst>
          </p:cNvPr>
          <p:cNvGrpSpPr/>
          <p:nvPr/>
        </p:nvGrpSpPr>
        <p:grpSpPr>
          <a:xfrm>
            <a:off x="1356324" y="1425557"/>
            <a:ext cx="1116312" cy="461666"/>
            <a:chOff x="1870518" y="1440653"/>
            <a:chExt cx="1116312" cy="451509"/>
          </a:xfrm>
        </p:grpSpPr>
        <p:grpSp>
          <p:nvGrpSpPr>
            <p:cNvPr id="7" name="Group 6">
              <a:extLst>
                <a:ext uri="{FF2B5EF4-FFF2-40B4-BE49-F238E27FC236}">
                  <a16:creationId xmlns:a16="http://schemas.microsoft.com/office/drawing/2014/main" id="{703CC182-F82F-4244-AA31-675DDB88360B}"/>
                </a:ext>
              </a:extLst>
            </p:cNvPr>
            <p:cNvGrpSpPr/>
            <p:nvPr/>
          </p:nvGrpSpPr>
          <p:grpSpPr>
            <a:xfrm>
              <a:off x="1870518" y="1440654"/>
              <a:ext cx="758382" cy="451508"/>
              <a:chOff x="1870518" y="1440654"/>
              <a:chExt cx="758382" cy="451508"/>
            </a:xfrm>
          </p:grpSpPr>
          <p:sp>
            <p:nvSpPr>
              <p:cNvPr id="9" name="Rectangle: Rounded Corners 40">
                <a:extLst>
                  <a:ext uri="{FF2B5EF4-FFF2-40B4-BE49-F238E27FC236}">
                    <a16:creationId xmlns:a16="http://schemas.microsoft.com/office/drawing/2014/main" id="{9C650665-3942-48FD-B756-23DB7DEE23FC}"/>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id="{6002C2DF-0FDE-435C-BDAC-9F37791846F8}"/>
                  </a:ext>
                </a:extLst>
              </p:cNvPr>
              <p:cNvSpPr txBox="1"/>
              <p:nvPr/>
            </p:nvSpPr>
            <p:spPr>
              <a:xfrm>
                <a:off x="1969023" y="1440654"/>
                <a:ext cx="561372" cy="451508"/>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a16="http://schemas.microsoft.com/office/drawing/2014/main" id="{B9256252-15D2-42B4-8A74-0D82E4916DC4}"/>
                </a:ext>
              </a:extLst>
            </p:cNvPr>
            <p:cNvSpPr txBox="1"/>
            <p:nvPr/>
          </p:nvSpPr>
          <p:spPr>
            <a:xfrm>
              <a:off x="2630642" y="1440653"/>
              <a:ext cx="356188" cy="451508"/>
            </a:xfrm>
            <a:prstGeom prst="rect">
              <a:avLst/>
            </a:prstGeom>
            <a:noFill/>
          </p:spPr>
          <p:txBody>
            <a:bodyPr wrap="none" rtlCol="0">
              <a:spAutoFit/>
            </a:bodyPr>
            <a:lstStyle/>
            <a:p>
              <a:r>
                <a:rPr lang="vi-VN" sz="2400" dirty="0"/>
                <a:t>?</a:t>
              </a:r>
            </a:p>
          </p:txBody>
        </p:sp>
      </p:grpSp>
      <p:sp>
        <p:nvSpPr>
          <p:cNvPr id="19" name="Oval 18">
            <a:extLst>
              <a:ext uri="{FF2B5EF4-FFF2-40B4-BE49-F238E27FC236}">
                <a16:creationId xmlns:a16="http://schemas.microsoft.com/office/drawing/2014/main" id="{449081EC-AA8B-4BC4-8E78-4B05C0A55405}"/>
              </a:ext>
            </a:extLst>
          </p:cNvPr>
          <p:cNvSpPr/>
          <p:nvPr/>
        </p:nvSpPr>
        <p:spPr>
          <a:xfrm>
            <a:off x="814713" y="1406884"/>
            <a:ext cx="437323"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20" name="TextBox 19">
            <a:extLst>
              <a:ext uri="{FF2B5EF4-FFF2-40B4-BE49-F238E27FC236}">
                <a16:creationId xmlns:a16="http://schemas.microsoft.com/office/drawing/2014/main" id="{CB73B4B3-D423-4B57-9574-2511BFFA4292}"/>
              </a:ext>
            </a:extLst>
          </p:cNvPr>
          <p:cNvSpPr txBox="1"/>
          <p:nvPr/>
        </p:nvSpPr>
        <p:spPr>
          <a:xfrm>
            <a:off x="1202198" y="2622753"/>
            <a:ext cx="505267" cy="523220"/>
          </a:xfrm>
          <a:prstGeom prst="rect">
            <a:avLst/>
          </a:prstGeom>
          <a:noFill/>
        </p:spPr>
        <p:txBody>
          <a:bodyPr wrap="none" rtlCol="0">
            <a:spAutoFit/>
          </a:bodyPr>
          <a:lstStyle/>
          <a:p>
            <a:r>
              <a:rPr lang="vi-VN" sz="2800" dirty="0"/>
              <a:t>a)</a:t>
            </a:r>
          </a:p>
        </p:txBody>
      </p:sp>
      <p:pic>
        <p:nvPicPr>
          <p:cNvPr id="21" name="Picture 20">
            <a:extLst>
              <a:ext uri="{FF2B5EF4-FFF2-40B4-BE49-F238E27FC236}">
                <a16:creationId xmlns:a16="http://schemas.microsoft.com/office/drawing/2014/main" id="{C12C3419-15C7-4AC1-9519-DF8A133C92B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1735515" y="1576385"/>
            <a:ext cx="8981777" cy="2615973"/>
          </a:xfrm>
          <a:prstGeom prst="rect">
            <a:avLst/>
          </a:prstGeom>
        </p:spPr>
      </p:pic>
      <p:sp>
        <p:nvSpPr>
          <p:cNvPr id="22" name="TextBox 21">
            <a:extLst>
              <a:ext uri="{FF2B5EF4-FFF2-40B4-BE49-F238E27FC236}">
                <a16:creationId xmlns:a16="http://schemas.microsoft.com/office/drawing/2014/main" id="{DF1C50EE-7D54-49DE-84CA-9A4F02083A31}"/>
              </a:ext>
            </a:extLst>
          </p:cNvPr>
          <p:cNvSpPr txBox="1"/>
          <p:nvPr/>
        </p:nvSpPr>
        <p:spPr>
          <a:xfrm>
            <a:off x="1202196" y="5057424"/>
            <a:ext cx="505267" cy="523220"/>
          </a:xfrm>
          <a:prstGeom prst="rect">
            <a:avLst/>
          </a:prstGeom>
          <a:noFill/>
        </p:spPr>
        <p:txBody>
          <a:bodyPr wrap="none" rtlCol="0">
            <a:spAutoFit/>
          </a:bodyPr>
          <a:lstStyle/>
          <a:p>
            <a:r>
              <a:rPr lang="vi-VN" sz="2800" dirty="0"/>
              <a:t>b)</a:t>
            </a:r>
          </a:p>
        </p:txBody>
      </p:sp>
      <p:pic>
        <p:nvPicPr>
          <p:cNvPr id="23" name="Picture 22">
            <a:extLst>
              <a:ext uri="{FF2B5EF4-FFF2-40B4-BE49-F238E27FC236}">
                <a16:creationId xmlns:a16="http://schemas.microsoft.com/office/drawing/2014/main" id="{EAC1D425-B68A-4BD0-978C-1E5FBCAFA6FC}"/>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1777774" y="3837619"/>
            <a:ext cx="8897257" cy="3030175"/>
          </a:xfrm>
          <a:prstGeom prst="rect">
            <a:avLst/>
          </a:prstGeom>
        </p:spPr>
      </p:pic>
      <p:sp>
        <p:nvSpPr>
          <p:cNvPr id="15" name="TextBox 14">
            <a:extLst>
              <a:ext uri="{FF2B5EF4-FFF2-40B4-BE49-F238E27FC236}">
                <a16:creationId xmlns:a16="http://schemas.microsoft.com/office/drawing/2014/main" id="{DCB58457-D9E3-40FA-8423-CAB5D93324E9}"/>
              </a:ext>
            </a:extLst>
          </p:cNvPr>
          <p:cNvSpPr txBox="1"/>
          <p:nvPr/>
        </p:nvSpPr>
        <p:spPr>
          <a:xfrm>
            <a:off x="5510198" y="2881544"/>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5</a:t>
            </a:r>
          </a:p>
        </p:txBody>
      </p:sp>
      <p:sp>
        <p:nvSpPr>
          <p:cNvPr id="16" name="TextBox 15">
            <a:extLst>
              <a:ext uri="{FF2B5EF4-FFF2-40B4-BE49-F238E27FC236}">
                <a16:creationId xmlns:a16="http://schemas.microsoft.com/office/drawing/2014/main" id="{EB3020B6-6CAB-48F3-BD29-3F8B3AD2CA62}"/>
              </a:ext>
            </a:extLst>
          </p:cNvPr>
          <p:cNvSpPr txBox="1"/>
          <p:nvPr/>
        </p:nvSpPr>
        <p:spPr>
          <a:xfrm>
            <a:off x="8321560" y="2822807"/>
            <a:ext cx="697628"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10</a:t>
            </a:r>
          </a:p>
        </p:txBody>
      </p:sp>
      <p:sp>
        <p:nvSpPr>
          <p:cNvPr id="18" name="TextBox 17">
            <a:extLst>
              <a:ext uri="{FF2B5EF4-FFF2-40B4-BE49-F238E27FC236}">
                <a16:creationId xmlns:a16="http://schemas.microsoft.com/office/drawing/2014/main" id="{E8DEBDFB-E27C-455C-8470-36174CF53B30}"/>
              </a:ext>
            </a:extLst>
          </p:cNvPr>
          <p:cNvSpPr txBox="1"/>
          <p:nvPr/>
        </p:nvSpPr>
        <p:spPr>
          <a:xfrm>
            <a:off x="4720078" y="4636925"/>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8</a:t>
            </a:r>
          </a:p>
        </p:txBody>
      </p:sp>
      <p:sp>
        <p:nvSpPr>
          <p:cNvPr id="24" name="TextBox 23">
            <a:extLst>
              <a:ext uri="{FF2B5EF4-FFF2-40B4-BE49-F238E27FC236}">
                <a16:creationId xmlns:a16="http://schemas.microsoft.com/office/drawing/2014/main" id="{8D5D58E7-CD38-4E98-8022-D94AEAC1A779}"/>
              </a:ext>
            </a:extLst>
          </p:cNvPr>
          <p:cNvSpPr txBox="1"/>
          <p:nvPr/>
        </p:nvSpPr>
        <p:spPr>
          <a:xfrm>
            <a:off x="6918419" y="5283256"/>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4</a:t>
            </a:r>
          </a:p>
        </p:txBody>
      </p:sp>
      <p:sp>
        <p:nvSpPr>
          <p:cNvPr id="25" name="TextBox 24">
            <a:extLst>
              <a:ext uri="{FF2B5EF4-FFF2-40B4-BE49-F238E27FC236}">
                <a16:creationId xmlns:a16="http://schemas.microsoft.com/office/drawing/2014/main" id="{B8C3AE04-DAE0-4C7B-AE84-9014172BBC1D}"/>
              </a:ext>
            </a:extLst>
          </p:cNvPr>
          <p:cNvSpPr txBox="1"/>
          <p:nvPr/>
        </p:nvSpPr>
        <p:spPr>
          <a:xfrm>
            <a:off x="9262595" y="4519952"/>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2</a:t>
            </a:r>
          </a:p>
        </p:txBody>
      </p:sp>
      <p:sp>
        <p:nvSpPr>
          <p:cNvPr id="26" name="Rectangle 25"/>
          <p:cNvSpPr/>
          <p:nvPr/>
        </p:nvSpPr>
        <p:spPr>
          <a:xfrm>
            <a:off x="5053018" y="608949"/>
            <a:ext cx="3761087" cy="523220"/>
          </a:xfrm>
          <a:prstGeom prst="rect">
            <a:avLst/>
          </a:prstGeom>
        </p:spPr>
        <p:txBody>
          <a:bodyPr wrap="square">
            <a:spAutoFit/>
          </a:bodyPr>
          <a:lstStyle/>
          <a:p>
            <a:r>
              <a:rPr lang="en-US" sz="2800" b="1" dirty="0" err="1">
                <a:solidFill>
                  <a:srgbClr val="FF0000"/>
                </a:solidFill>
                <a:latin typeface="Arial "/>
              </a:rPr>
              <a:t>Bảng</a:t>
            </a:r>
            <a:r>
              <a:rPr lang="en-US" sz="2800" b="1" dirty="0">
                <a:solidFill>
                  <a:srgbClr val="FF0000"/>
                </a:solidFill>
                <a:latin typeface="Arial "/>
              </a:rPr>
              <a:t> chia 2( </a:t>
            </a:r>
            <a:r>
              <a:rPr lang="en-US" sz="2800" b="1" dirty="0" err="1">
                <a:solidFill>
                  <a:srgbClr val="FF0000"/>
                </a:solidFill>
                <a:latin typeface="Arial "/>
              </a:rPr>
              <a:t>Tiết</a:t>
            </a:r>
            <a:r>
              <a:rPr lang="en-US" sz="2800" b="1" dirty="0">
                <a:solidFill>
                  <a:srgbClr val="FF0000"/>
                </a:solidFill>
                <a:latin typeface="Arial "/>
              </a:rPr>
              <a:t> 2)</a:t>
            </a:r>
            <a:r>
              <a:rPr lang="vi-VN" sz="2800" b="1" dirty="0">
                <a:solidFill>
                  <a:srgbClr val="FF0000"/>
                </a:solidFill>
                <a:latin typeface="Arial "/>
              </a:rPr>
              <a:t> </a:t>
            </a:r>
          </a:p>
        </p:txBody>
      </p:sp>
    </p:spTree>
    <p:extLst>
      <p:ext uri="{BB962C8B-B14F-4D97-AF65-F5344CB8AC3E}">
        <p14:creationId xmlns:p14="http://schemas.microsoft.com/office/powerpoint/2010/main" val="23377840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p:cTn id="56" dur="500" fill="hold"/>
                                        <p:tgtEl>
                                          <p:spTgt spid="24"/>
                                        </p:tgtEl>
                                        <p:attrNameLst>
                                          <p:attrName>ppt_w</p:attrName>
                                        </p:attrNameLst>
                                      </p:cBhvr>
                                      <p:tavLst>
                                        <p:tav tm="0">
                                          <p:val>
                                            <p:fltVal val="0"/>
                                          </p:val>
                                        </p:tav>
                                        <p:tav tm="100000">
                                          <p:val>
                                            <p:strVal val="#ppt_w"/>
                                          </p:val>
                                        </p:tav>
                                      </p:tavLst>
                                    </p:anim>
                                    <p:anim calcmode="lin" valueType="num">
                                      <p:cBhvr>
                                        <p:cTn id="57" dur="500" fill="hold"/>
                                        <p:tgtEl>
                                          <p:spTgt spid="24"/>
                                        </p:tgtEl>
                                        <p:attrNameLst>
                                          <p:attrName>ppt_h</p:attrName>
                                        </p:attrNameLst>
                                      </p:cBhvr>
                                      <p:tavLst>
                                        <p:tav tm="0">
                                          <p:val>
                                            <p:fltVal val="0"/>
                                          </p:val>
                                        </p:tav>
                                        <p:tav tm="100000">
                                          <p:val>
                                            <p:strVal val="#ppt_h"/>
                                          </p:val>
                                        </p:tav>
                                      </p:tavLst>
                                    </p:anim>
                                    <p:animEffect transition="in" filter="fade">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ppt_w</p:attrName>
                                        </p:attrNameLst>
                                      </p:cBhvr>
                                      <p:tavLst>
                                        <p:tav tm="0">
                                          <p:val>
                                            <p:fltVal val="0"/>
                                          </p:val>
                                        </p:tav>
                                        <p:tav tm="100000">
                                          <p:val>
                                            <p:strVal val="#ppt_w"/>
                                          </p:val>
                                        </p:tav>
                                      </p:tavLst>
                                    </p:anim>
                                    <p:anim calcmode="lin" valueType="num">
                                      <p:cBhvr>
                                        <p:cTn id="64" dur="500" fill="hold"/>
                                        <p:tgtEl>
                                          <p:spTgt spid="25"/>
                                        </p:tgtEl>
                                        <p:attrNameLst>
                                          <p:attrName>ppt_h</p:attrName>
                                        </p:attrNameLst>
                                      </p:cBhvr>
                                      <p:tavLst>
                                        <p:tav tm="0">
                                          <p:val>
                                            <p:fltVal val="0"/>
                                          </p:val>
                                        </p:tav>
                                        <p:tav tm="100000">
                                          <p:val>
                                            <p:strVal val="#ppt_h"/>
                                          </p:val>
                                        </p:tav>
                                      </p:tavLst>
                                    </p:anim>
                                    <p:animEffect transition="in" filter="fade">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grpId="0"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circle(in)">
                                      <p:cBhvr>
                                        <p:cTn id="7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2" grpId="0"/>
      <p:bldP spid="15" grpId="0" animBg="1"/>
      <p:bldP spid="16" grpId="0" animBg="1"/>
      <p:bldP spid="18" grpId="0" animBg="1"/>
      <p:bldP spid="24" grpId="0" animBg="1"/>
      <p:bldP spid="25" grpId="0" animBg="1"/>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ABB616-2529-425C-B6AD-BA9E8A9497B8}"/>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411406" y="760558"/>
            <a:ext cx="9369199" cy="4915264"/>
          </a:xfrm>
          <a:prstGeom prst="rect">
            <a:avLst/>
          </a:prstGeom>
        </p:spPr>
      </p:pic>
      <p:sp>
        <p:nvSpPr>
          <p:cNvPr id="3" name="Oval 2">
            <a:extLst>
              <a:ext uri="{FF2B5EF4-FFF2-40B4-BE49-F238E27FC236}">
                <a16:creationId xmlns:a16="http://schemas.microsoft.com/office/drawing/2014/main" id="{4E64D23C-F136-470B-A0CA-546F6A7411D2}"/>
              </a:ext>
            </a:extLst>
          </p:cNvPr>
          <p:cNvSpPr/>
          <p:nvPr/>
        </p:nvSpPr>
        <p:spPr>
          <a:xfrm>
            <a:off x="605364" y="398420"/>
            <a:ext cx="437323"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4" name="TextBox 3">
            <a:extLst>
              <a:ext uri="{FF2B5EF4-FFF2-40B4-BE49-F238E27FC236}">
                <a16:creationId xmlns:a16="http://schemas.microsoft.com/office/drawing/2014/main" id="{20F5152C-49CF-47DC-9F61-F0644EC70708}"/>
              </a:ext>
            </a:extLst>
          </p:cNvPr>
          <p:cNvSpPr txBox="1"/>
          <p:nvPr/>
        </p:nvSpPr>
        <p:spPr>
          <a:xfrm>
            <a:off x="1157025" y="283506"/>
            <a:ext cx="10052961" cy="954107"/>
          </a:xfrm>
          <a:prstGeom prst="rect">
            <a:avLst/>
          </a:prstGeom>
          <a:noFill/>
        </p:spPr>
        <p:txBody>
          <a:bodyPr wrap="square" rtlCol="0">
            <a:spAutoFit/>
          </a:bodyPr>
          <a:lstStyle/>
          <a:p>
            <a:r>
              <a:rPr lang="vi-VN" sz="2800" b="1" dirty="0"/>
              <a:t>Mèo câu được các con cá ghi phép tính có kết quả là số trên áo của nó.</a:t>
            </a:r>
          </a:p>
        </p:txBody>
      </p:sp>
      <p:sp>
        <p:nvSpPr>
          <p:cNvPr id="17" name="TextBox 16">
            <a:extLst>
              <a:ext uri="{FF2B5EF4-FFF2-40B4-BE49-F238E27FC236}">
                <a16:creationId xmlns:a16="http://schemas.microsoft.com/office/drawing/2014/main" id="{ACDE1234-27E9-4282-88B4-3610EB5EE940}"/>
              </a:ext>
            </a:extLst>
          </p:cNvPr>
          <p:cNvSpPr txBox="1"/>
          <p:nvPr/>
        </p:nvSpPr>
        <p:spPr>
          <a:xfrm>
            <a:off x="1411406" y="5442953"/>
            <a:ext cx="6792244" cy="461665"/>
          </a:xfrm>
          <a:prstGeom prst="rect">
            <a:avLst/>
          </a:prstGeom>
          <a:noFill/>
        </p:spPr>
        <p:txBody>
          <a:bodyPr wrap="none" rtlCol="0">
            <a:spAutoFit/>
          </a:bodyPr>
          <a:lstStyle/>
          <a:p>
            <a:r>
              <a:rPr lang="vi-VN" sz="2400" b="1" dirty="0"/>
              <a:t>a) Mỗi con mèo câu được bao nhiêu con cá ?</a:t>
            </a:r>
          </a:p>
        </p:txBody>
      </p:sp>
      <p:grpSp>
        <p:nvGrpSpPr>
          <p:cNvPr id="18" name="Group 17">
            <a:extLst>
              <a:ext uri="{FF2B5EF4-FFF2-40B4-BE49-F238E27FC236}">
                <a16:creationId xmlns:a16="http://schemas.microsoft.com/office/drawing/2014/main" id="{C003CC90-DA3C-480A-8AEE-6EA42DFC5BFF}"/>
              </a:ext>
            </a:extLst>
          </p:cNvPr>
          <p:cNvGrpSpPr/>
          <p:nvPr/>
        </p:nvGrpSpPr>
        <p:grpSpPr>
          <a:xfrm>
            <a:off x="3665490" y="1674597"/>
            <a:ext cx="592191" cy="623096"/>
            <a:chOff x="1750173" y="2926500"/>
            <a:chExt cx="662828" cy="664004"/>
          </a:xfrm>
        </p:grpSpPr>
        <p:sp>
          <p:nvSpPr>
            <p:cNvPr id="19" name="Oval 18">
              <a:extLst>
                <a:ext uri="{FF2B5EF4-FFF2-40B4-BE49-F238E27FC236}">
                  <a16:creationId xmlns:a16="http://schemas.microsoft.com/office/drawing/2014/main" id="{91BB0B88-202B-48FD-A924-9F3D4EE139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0" name="TextBox 19">
              <a:extLst>
                <a:ext uri="{FF2B5EF4-FFF2-40B4-BE49-F238E27FC236}">
                  <a16:creationId xmlns:a16="http://schemas.microsoft.com/office/drawing/2014/main" id="{186F3BB2-6AA2-41AC-AF0D-873457BCCF1A}"/>
                </a:ext>
              </a:extLst>
            </p:cNvPr>
            <p:cNvSpPr txBox="1"/>
            <p:nvPr/>
          </p:nvSpPr>
          <p:spPr>
            <a:xfrm>
              <a:off x="1776676" y="2967336"/>
              <a:ext cx="636325" cy="623168"/>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grpSp>
        <p:nvGrpSpPr>
          <p:cNvPr id="10" name="Group 9">
            <a:extLst>
              <a:ext uri="{FF2B5EF4-FFF2-40B4-BE49-F238E27FC236}">
                <a16:creationId xmlns:a16="http://schemas.microsoft.com/office/drawing/2014/main" id="{AED3B013-15F4-458A-9E79-F435AA33BD1F}"/>
              </a:ext>
            </a:extLst>
          </p:cNvPr>
          <p:cNvGrpSpPr/>
          <p:nvPr/>
        </p:nvGrpSpPr>
        <p:grpSpPr>
          <a:xfrm>
            <a:off x="5576347" y="1421093"/>
            <a:ext cx="662828" cy="662828"/>
            <a:chOff x="1750173" y="2926500"/>
            <a:chExt cx="662828" cy="662828"/>
          </a:xfrm>
        </p:grpSpPr>
        <p:sp>
          <p:nvSpPr>
            <p:cNvPr id="11" name="Oval 10">
              <a:extLst>
                <a:ext uri="{FF2B5EF4-FFF2-40B4-BE49-F238E27FC236}">
                  <a16:creationId xmlns:a16="http://schemas.microsoft.com/office/drawing/2014/main" id="{77D36549-57F3-4478-ABB8-3B5CACC2C5C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2" name="TextBox 11">
              <a:extLst>
                <a:ext uri="{FF2B5EF4-FFF2-40B4-BE49-F238E27FC236}">
                  <a16:creationId xmlns:a16="http://schemas.microsoft.com/office/drawing/2014/main" id="{1D0B5BC0-B22D-44C9-818A-A8BC3BE78BDD}"/>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3" name="Group 12">
            <a:extLst>
              <a:ext uri="{FF2B5EF4-FFF2-40B4-BE49-F238E27FC236}">
                <a16:creationId xmlns:a16="http://schemas.microsoft.com/office/drawing/2014/main" id="{E8234485-8478-49E7-A3A5-64F1B57FAA1C}"/>
              </a:ext>
            </a:extLst>
          </p:cNvPr>
          <p:cNvGrpSpPr/>
          <p:nvPr/>
        </p:nvGrpSpPr>
        <p:grpSpPr>
          <a:xfrm>
            <a:off x="3242871" y="2714892"/>
            <a:ext cx="662828" cy="662828"/>
            <a:chOff x="1750173" y="2926500"/>
            <a:chExt cx="662828" cy="662828"/>
          </a:xfrm>
        </p:grpSpPr>
        <p:sp>
          <p:nvSpPr>
            <p:cNvPr id="14" name="Oval 13">
              <a:extLst>
                <a:ext uri="{FF2B5EF4-FFF2-40B4-BE49-F238E27FC236}">
                  <a16:creationId xmlns:a16="http://schemas.microsoft.com/office/drawing/2014/main" id="{4B7CAB0C-F4E3-4728-9629-01EFD1F8A9A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5" name="TextBox 14">
              <a:extLst>
                <a:ext uri="{FF2B5EF4-FFF2-40B4-BE49-F238E27FC236}">
                  <a16:creationId xmlns:a16="http://schemas.microsoft.com/office/drawing/2014/main" id="{E04F3442-3AEF-418C-93E4-DCE591A0D010}"/>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6" name="Group 15">
            <a:extLst>
              <a:ext uri="{FF2B5EF4-FFF2-40B4-BE49-F238E27FC236}">
                <a16:creationId xmlns:a16="http://schemas.microsoft.com/office/drawing/2014/main" id="{B5FD5540-881B-4023-AEF4-6AB696FDDC2C}"/>
              </a:ext>
            </a:extLst>
          </p:cNvPr>
          <p:cNvGrpSpPr/>
          <p:nvPr/>
        </p:nvGrpSpPr>
        <p:grpSpPr>
          <a:xfrm>
            <a:off x="4858107" y="2211777"/>
            <a:ext cx="662828" cy="662828"/>
            <a:chOff x="1750173" y="2926500"/>
            <a:chExt cx="662828" cy="662828"/>
          </a:xfrm>
        </p:grpSpPr>
        <p:sp>
          <p:nvSpPr>
            <p:cNvPr id="21" name="Oval 20">
              <a:extLst>
                <a:ext uri="{FF2B5EF4-FFF2-40B4-BE49-F238E27FC236}">
                  <a16:creationId xmlns:a16="http://schemas.microsoft.com/office/drawing/2014/main" id="{A0332728-6B98-40FC-B7B7-6B6EE94DEB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2" name="TextBox 21">
              <a:extLst>
                <a:ext uri="{FF2B5EF4-FFF2-40B4-BE49-F238E27FC236}">
                  <a16:creationId xmlns:a16="http://schemas.microsoft.com/office/drawing/2014/main" id="{A005305A-BBD2-4FAB-BA2A-3ED17E8CCF63}"/>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3" name="Group 22">
            <a:extLst>
              <a:ext uri="{FF2B5EF4-FFF2-40B4-BE49-F238E27FC236}">
                <a16:creationId xmlns:a16="http://schemas.microsoft.com/office/drawing/2014/main" id="{B577E254-E54C-4948-B72F-9E23C7407B89}"/>
              </a:ext>
            </a:extLst>
          </p:cNvPr>
          <p:cNvGrpSpPr/>
          <p:nvPr/>
        </p:nvGrpSpPr>
        <p:grpSpPr>
          <a:xfrm>
            <a:off x="6598107" y="2383478"/>
            <a:ext cx="662828" cy="662828"/>
            <a:chOff x="1750173" y="2926500"/>
            <a:chExt cx="662828" cy="662828"/>
          </a:xfrm>
        </p:grpSpPr>
        <p:sp>
          <p:nvSpPr>
            <p:cNvPr id="24" name="Oval 23">
              <a:extLst>
                <a:ext uri="{FF2B5EF4-FFF2-40B4-BE49-F238E27FC236}">
                  <a16:creationId xmlns:a16="http://schemas.microsoft.com/office/drawing/2014/main" id="{727EC612-49BA-401A-B880-1DE9A54D40A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5" name="TextBox 24">
              <a:extLst>
                <a:ext uri="{FF2B5EF4-FFF2-40B4-BE49-F238E27FC236}">
                  <a16:creationId xmlns:a16="http://schemas.microsoft.com/office/drawing/2014/main" id="{0577D0E9-79C3-4E48-BCAE-1A4A7341FC3E}"/>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6" name="Group 25">
            <a:extLst>
              <a:ext uri="{FF2B5EF4-FFF2-40B4-BE49-F238E27FC236}">
                <a16:creationId xmlns:a16="http://schemas.microsoft.com/office/drawing/2014/main" id="{7E440FF2-B75E-4872-B6C2-1EE54FCDC3B6}"/>
              </a:ext>
            </a:extLst>
          </p:cNvPr>
          <p:cNvGrpSpPr/>
          <p:nvPr/>
        </p:nvGrpSpPr>
        <p:grpSpPr>
          <a:xfrm>
            <a:off x="7550515" y="1880363"/>
            <a:ext cx="662828" cy="662828"/>
            <a:chOff x="1750173" y="2926500"/>
            <a:chExt cx="662828" cy="662828"/>
          </a:xfrm>
        </p:grpSpPr>
        <p:sp>
          <p:nvSpPr>
            <p:cNvPr id="27" name="Oval 26">
              <a:extLst>
                <a:ext uri="{FF2B5EF4-FFF2-40B4-BE49-F238E27FC236}">
                  <a16:creationId xmlns:a16="http://schemas.microsoft.com/office/drawing/2014/main" id="{88129B21-9DBA-4F8E-B63A-BA706CBDDCCF}"/>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8" name="TextBox 27">
              <a:extLst>
                <a:ext uri="{FF2B5EF4-FFF2-40B4-BE49-F238E27FC236}">
                  <a16:creationId xmlns:a16="http://schemas.microsoft.com/office/drawing/2014/main" id="{EF3CBB94-A5ED-4D17-9779-DA5371F4685F}"/>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29" name="Group 28">
            <a:extLst>
              <a:ext uri="{FF2B5EF4-FFF2-40B4-BE49-F238E27FC236}">
                <a16:creationId xmlns:a16="http://schemas.microsoft.com/office/drawing/2014/main" id="{8437DA79-9DD3-48FD-AAD7-912027B1CD55}"/>
              </a:ext>
            </a:extLst>
          </p:cNvPr>
          <p:cNvGrpSpPr/>
          <p:nvPr/>
        </p:nvGrpSpPr>
        <p:grpSpPr>
          <a:xfrm>
            <a:off x="5433175" y="3054033"/>
            <a:ext cx="662828" cy="662828"/>
            <a:chOff x="1750173" y="2926500"/>
            <a:chExt cx="662828" cy="662828"/>
          </a:xfrm>
        </p:grpSpPr>
        <p:sp>
          <p:nvSpPr>
            <p:cNvPr id="30" name="Oval 29">
              <a:extLst>
                <a:ext uri="{FF2B5EF4-FFF2-40B4-BE49-F238E27FC236}">
                  <a16:creationId xmlns:a16="http://schemas.microsoft.com/office/drawing/2014/main" id="{FF75DA04-B24F-4FFA-9F6B-4B2CFCCB273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1" name="TextBox 30">
              <a:extLst>
                <a:ext uri="{FF2B5EF4-FFF2-40B4-BE49-F238E27FC236}">
                  <a16:creationId xmlns:a16="http://schemas.microsoft.com/office/drawing/2014/main" id="{1830166A-8974-4BAD-BBA1-1E4A29CF95D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32" name="Group 31">
            <a:extLst>
              <a:ext uri="{FF2B5EF4-FFF2-40B4-BE49-F238E27FC236}">
                <a16:creationId xmlns:a16="http://schemas.microsoft.com/office/drawing/2014/main" id="{CCC1C983-69A6-44C4-BF66-562BD84FC9A4}"/>
              </a:ext>
            </a:extLst>
          </p:cNvPr>
          <p:cNvGrpSpPr/>
          <p:nvPr/>
        </p:nvGrpSpPr>
        <p:grpSpPr>
          <a:xfrm>
            <a:off x="6087535" y="3900920"/>
            <a:ext cx="662828" cy="662828"/>
            <a:chOff x="1750173" y="2926500"/>
            <a:chExt cx="662828" cy="662828"/>
          </a:xfrm>
        </p:grpSpPr>
        <p:sp>
          <p:nvSpPr>
            <p:cNvPr id="33" name="Oval 32">
              <a:extLst>
                <a:ext uri="{FF2B5EF4-FFF2-40B4-BE49-F238E27FC236}">
                  <a16:creationId xmlns:a16="http://schemas.microsoft.com/office/drawing/2014/main" id="{02E9E2C5-D143-45A7-A5D9-1FABD54F2E5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4" name="TextBox 33">
              <a:extLst>
                <a:ext uri="{FF2B5EF4-FFF2-40B4-BE49-F238E27FC236}">
                  <a16:creationId xmlns:a16="http://schemas.microsoft.com/office/drawing/2014/main" id="{FE79C729-D36E-49BF-8645-0E000E1C86FB}"/>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35" name="Group 34">
            <a:extLst>
              <a:ext uri="{FF2B5EF4-FFF2-40B4-BE49-F238E27FC236}">
                <a16:creationId xmlns:a16="http://schemas.microsoft.com/office/drawing/2014/main" id="{A4708202-EAAD-4A8D-BA17-CFB03C0DCB09}"/>
              </a:ext>
            </a:extLst>
          </p:cNvPr>
          <p:cNvGrpSpPr/>
          <p:nvPr/>
        </p:nvGrpSpPr>
        <p:grpSpPr>
          <a:xfrm>
            <a:off x="8006695" y="2771235"/>
            <a:ext cx="662828" cy="662828"/>
            <a:chOff x="1750173" y="2926500"/>
            <a:chExt cx="662828" cy="662828"/>
          </a:xfrm>
        </p:grpSpPr>
        <p:sp>
          <p:nvSpPr>
            <p:cNvPr id="36" name="Oval 35">
              <a:extLst>
                <a:ext uri="{FF2B5EF4-FFF2-40B4-BE49-F238E27FC236}">
                  <a16:creationId xmlns:a16="http://schemas.microsoft.com/office/drawing/2014/main" id="{36097D49-5F1E-456C-AEF1-09D5A61F3703}"/>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7" name="TextBox 36">
              <a:extLst>
                <a:ext uri="{FF2B5EF4-FFF2-40B4-BE49-F238E27FC236}">
                  <a16:creationId xmlns:a16="http://schemas.microsoft.com/office/drawing/2014/main" id="{DC70170C-ACB3-4642-8C85-C26F47E69F2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sp>
        <p:nvSpPr>
          <p:cNvPr id="38" name="Rectangle: Rounded Corners 37">
            <a:extLst>
              <a:ext uri="{FF2B5EF4-FFF2-40B4-BE49-F238E27FC236}">
                <a16:creationId xmlns:a16="http://schemas.microsoft.com/office/drawing/2014/main" id="{C704D3B5-CC30-4FE5-B342-E7C896D0DC24}"/>
              </a:ext>
            </a:extLst>
          </p:cNvPr>
          <p:cNvSpPr/>
          <p:nvPr/>
        </p:nvSpPr>
        <p:spPr>
          <a:xfrm>
            <a:off x="824026" y="2132528"/>
            <a:ext cx="1170815" cy="582364"/>
          </a:xfrm>
          <a:custGeom>
            <a:avLst/>
            <a:gdLst>
              <a:gd name="connsiteX0" fmla="*/ 0 w 1170815"/>
              <a:gd name="connsiteY0" fmla="*/ 97063 h 582364"/>
              <a:gd name="connsiteX1" fmla="*/ 97063 w 1170815"/>
              <a:gd name="connsiteY1" fmla="*/ 0 h 582364"/>
              <a:gd name="connsiteX2" fmla="*/ 595174 w 1170815"/>
              <a:gd name="connsiteY2" fmla="*/ 0 h 582364"/>
              <a:gd name="connsiteX3" fmla="*/ 1073752 w 1170815"/>
              <a:gd name="connsiteY3" fmla="*/ 0 h 582364"/>
              <a:gd name="connsiteX4" fmla="*/ 1170815 w 1170815"/>
              <a:gd name="connsiteY4" fmla="*/ 97063 h 582364"/>
              <a:gd name="connsiteX5" fmla="*/ 1170815 w 1170815"/>
              <a:gd name="connsiteY5" fmla="*/ 485301 h 582364"/>
              <a:gd name="connsiteX6" fmla="*/ 1073752 w 1170815"/>
              <a:gd name="connsiteY6" fmla="*/ 582364 h 582364"/>
              <a:gd name="connsiteX7" fmla="*/ 585408 w 1170815"/>
              <a:gd name="connsiteY7" fmla="*/ 582364 h 582364"/>
              <a:gd name="connsiteX8" fmla="*/ 97063 w 1170815"/>
              <a:gd name="connsiteY8" fmla="*/ 582364 h 582364"/>
              <a:gd name="connsiteX9" fmla="*/ 0 w 1170815"/>
              <a:gd name="connsiteY9" fmla="*/ 485301 h 582364"/>
              <a:gd name="connsiteX10" fmla="*/ 0 w 1170815"/>
              <a:gd name="connsiteY10" fmla="*/ 97063 h 58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582364" fill="none" extrusionOk="0">
                <a:moveTo>
                  <a:pt x="0" y="97063"/>
                </a:moveTo>
                <a:cubicBezTo>
                  <a:pt x="610" y="45950"/>
                  <a:pt x="39317" y="3397"/>
                  <a:pt x="97063" y="0"/>
                </a:cubicBezTo>
                <a:cubicBezTo>
                  <a:pt x="272825" y="-49895"/>
                  <a:pt x="432251" y="27766"/>
                  <a:pt x="595174" y="0"/>
                </a:cubicBezTo>
                <a:cubicBezTo>
                  <a:pt x="758097" y="-27766"/>
                  <a:pt x="862486" y="30848"/>
                  <a:pt x="1073752" y="0"/>
                </a:cubicBezTo>
                <a:cubicBezTo>
                  <a:pt x="1119655" y="496"/>
                  <a:pt x="1168682" y="54387"/>
                  <a:pt x="1170815" y="97063"/>
                </a:cubicBezTo>
                <a:cubicBezTo>
                  <a:pt x="1186066" y="250764"/>
                  <a:pt x="1133393" y="401709"/>
                  <a:pt x="1170815" y="485301"/>
                </a:cubicBezTo>
                <a:cubicBezTo>
                  <a:pt x="1170637" y="551202"/>
                  <a:pt x="1123192" y="588315"/>
                  <a:pt x="1073752" y="582364"/>
                </a:cubicBezTo>
                <a:cubicBezTo>
                  <a:pt x="876808" y="605428"/>
                  <a:pt x="705735" y="540515"/>
                  <a:pt x="585408" y="582364"/>
                </a:cubicBezTo>
                <a:cubicBezTo>
                  <a:pt x="465081" y="624213"/>
                  <a:pt x="197624" y="539628"/>
                  <a:pt x="97063" y="582364"/>
                </a:cubicBezTo>
                <a:cubicBezTo>
                  <a:pt x="42259" y="570264"/>
                  <a:pt x="9502" y="536965"/>
                  <a:pt x="0" y="485301"/>
                </a:cubicBezTo>
                <a:cubicBezTo>
                  <a:pt x="-16316" y="299838"/>
                  <a:pt x="25360" y="271827"/>
                  <a:pt x="0" y="97063"/>
                </a:cubicBezTo>
                <a:close/>
              </a:path>
              <a:path w="1170815" h="582364" stroke="0" extrusionOk="0">
                <a:moveTo>
                  <a:pt x="0" y="97063"/>
                </a:moveTo>
                <a:cubicBezTo>
                  <a:pt x="-1577" y="42933"/>
                  <a:pt x="44043" y="1688"/>
                  <a:pt x="97063" y="0"/>
                </a:cubicBezTo>
                <a:cubicBezTo>
                  <a:pt x="255563" y="-32097"/>
                  <a:pt x="433134" y="34774"/>
                  <a:pt x="575641" y="0"/>
                </a:cubicBezTo>
                <a:cubicBezTo>
                  <a:pt x="718148" y="-34774"/>
                  <a:pt x="856850" y="50631"/>
                  <a:pt x="1073752" y="0"/>
                </a:cubicBezTo>
                <a:cubicBezTo>
                  <a:pt x="1123670" y="6715"/>
                  <a:pt x="1169291" y="40089"/>
                  <a:pt x="1170815" y="97063"/>
                </a:cubicBezTo>
                <a:cubicBezTo>
                  <a:pt x="1210275" y="266823"/>
                  <a:pt x="1138318" y="346592"/>
                  <a:pt x="1170815" y="485301"/>
                </a:cubicBezTo>
                <a:cubicBezTo>
                  <a:pt x="1157881" y="532134"/>
                  <a:pt x="1115394" y="591790"/>
                  <a:pt x="1073752" y="582364"/>
                </a:cubicBezTo>
                <a:cubicBezTo>
                  <a:pt x="961014" y="620227"/>
                  <a:pt x="792339" y="527828"/>
                  <a:pt x="614708" y="582364"/>
                </a:cubicBezTo>
                <a:cubicBezTo>
                  <a:pt x="437077" y="636900"/>
                  <a:pt x="231912" y="539985"/>
                  <a:pt x="97063" y="582364"/>
                </a:cubicBezTo>
                <a:cubicBezTo>
                  <a:pt x="41205" y="579470"/>
                  <a:pt x="-1704" y="539386"/>
                  <a:pt x="0" y="485301"/>
                </a:cubicBezTo>
                <a:cubicBezTo>
                  <a:pt x="-4281" y="298667"/>
                  <a:pt x="943" y="200844"/>
                  <a:pt x="0" y="97063"/>
                </a:cubicBezTo>
                <a:close/>
              </a:path>
            </a:pathLst>
          </a:custGeom>
          <a:ln w="38100">
            <a:solidFill>
              <a:schemeClr val="accent1"/>
            </a:solidFill>
            <a:extLst>
              <a:ext uri="{C807C97D-BFC1-408E-A445-0C87EB9F89A2}">
                <ask:lineSketchStyleProp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39" name="Rectangle: Rounded Corners 38">
            <a:extLst>
              <a:ext uri="{FF2B5EF4-FFF2-40B4-BE49-F238E27FC236}">
                <a16:creationId xmlns:a16="http://schemas.microsoft.com/office/drawing/2014/main" id="{2D048613-96F2-4F05-AC06-5C20320EB687}"/>
              </a:ext>
            </a:extLst>
          </p:cNvPr>
          <p:cNvSpPr/>
          <p:nvPr/>
        </p:nvSpPr>
        <p:spPr>
          <a:xfrm>
            <a:off x="10039171" y="2234397"/>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0" name="Rectangle: Rounded Corners 39">
            <a:extLst>
              <a:ext uri="{FF2B5EF4-FFF2-40B4-BE49-F238E27FC236}">
                <a16:creationId xmlns:a16="http://schemas.microsoft.com/office/drawing/2014/main" id="{49A8396D-160D-47E5-A701-A2B8ACD9B71C}"/>
              </a:ext>
            </a:extLst>
          </p:cNvPr>
          <p:cNvSpPr/>
          <p:nvPr/>
        </p:nvSpPr>
        <p:spPr>
          <a:xfrm>
            <a:off x="824026" y="4799275"/>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3 con</a:t>
            </a:r>
          </a:p>
        </p:txBody>
      </p:sp>
      <p:sp>
        <p:nvSpPr>
          <p:cNvPr id="41" name="Rectangle: Rounded Corners 40">
            <a:extLst>
              <a:ext uri="{FF2B5EF4-FFF2-40B4-BE49-F238E27FC236}">
                <a16:creationId xmlns:a16="http://schemas.microsoft.com/office/drawing/2014/main" id="{1FF01535-CCA9-4687-A297-E34F2F339E68}"/>
              </a:ext>
            </a:extLst>
          </p:cNvPr>
          <p:cNvSpPr/>
          <p:nvPr/>
        </p:nvSpPr>
        <p:spPr>
          <a:xfrm>
            <a:off x="10039171" y="4799274"/>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2" name="TextBox 41">
            <a:extLst>
              <a:ext uri="{FF2B5EF4-FFF2-40B4-BE49-F238E27FC236}">
                <a16:creationId xmlns:a16="http://schemas.microsoft.com/office/drawing/2014/main" id="{BF669857-EF60-4CDB-B541-22DF46A25F32}"/>
              </a:ext>
            </a:extLst>
          </p:cNvPr>
          <p:cNvSpPr txBox="1"/>
          <p:nvPr/>
        </p:nvSpPr>
        <p:spPr>
          <a:xfrm>
            <a:off x="1411403" y="5926602"/>
            <a:ext cx="6263253" cy="461665"/>
          </a:xfrm>
          <a:prstGeom prst="rect">
            <a:avLst/>
          </a:prstGeom>
          <a:noFill/>
        </p:spPr>
        <p:txBody>
          <a:bodyPr wrap="none" rtlCol="0">
            <a:spAutoFit/>
          </a:bodyPr>
          <a:lstStyle/>
          <a:p>
            <a:r>
              <a:rPr lang="vi-VN" sz="2400" b="1" dirty="0"/>
              <a:t>b) Con mèo nào câu được nhiều cá nhất?</a:t>
            </a:r>
          </a:p>
        </p:txBody>
      </p:sp>
      <p:sp>
        <p:nvSpPr>
          <p:cNvPr id="6" name="Oval 5">
            <a:extLst>
              <a:ext uri="{FF2B5EF4-FFF2-40B4-BE49-F238E27FC236}">
                <a16:creationId xmlns:a16="http://schemas.microsoft.com/office/drawing/2014/main" id="{045313C7-BEBC-48EE-BB73-B167349FA65E}"/>
              </a:ext>
            </a:extLst>
          </p:cNvPr>
          <p:cNvSpPr/>
          <p:nvPr/>
        </p:nvSpPr>
        <p:spPr>
          <a:xfrm>
            <a:off x="1662545" y="3716869"/>
            <a:ext cx="2029443" cy="17633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07015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p:tgtEl>
                                          <p:spTgt spid="18"/>
                                        </p:tgtEl>
                                        <p:attrNameLst>
                                          <p:attrName>ppt_y</p:attrName>
                                        </p:attrNameLst>
                                      </p:cBhvr>
                                      <p:tavLst>
                                        <p:tav tm="0">
                                          <p:val>
                                            <p:strVal val="#ppt_y+#ppt_h*1.125000"/>
                                          </p:val>
                                        </p:tav>
                                        <p:tav tm="100000">
                                          <p:val>
                                            <p:strVal val="#ppt_y"/>
                                          </p:val>
                                        </p:tav>
                                      </p:tavLst>
                                    </p:anim>
                                    <p:animEffect transition="in" filter="wipe(up)">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p:tgtEl>
                                          <p:spTgt spid="13"/>
                                        </p:tgtEl>
                                        <p:attrNameLst>
                                          <p:attrName>ppt_y</p:attrName>
                                        </p:attrNameLst>
                                      </p:cBhvr>
                                      <p:tavLst>
                                        <p:tav tm="0">
                                          <p:val>
                                            <p:strVal val="#ppt_y+#ppt_h*1.125000"/>
                                          </p:val>
                                        </p:tav>
                                        <p:tav tm="100000">
                                          <p:val>
                                            <p:strVal val="#ppt_y"/>
                                          </p:val>
                                        </p:tav>
                                      </p:tavLst>
                                    </p:anim>
                                    <p:animEffect transition="in" filter="wipe(up)">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p:tgtEl>
                                          <p:spTgt spid="10"/>
                                        </p:tgtEl>
                                        <p:attrNameLst>
                                          <p:attrName>ppt_y</p:attrName>
                                        </p:attrNameLst>
                                      </p:cBhvr>
                                      <p:tavLst>
                                        <p:tav tm="0">
                                          <p:val>
                                            <p:strVal val="#ppt_y+#ppt_h*1.125000"/>
                                          </p:val>
                                        </p:tav>
                                        <p:tav tm="100000">
                                          <p:val>
                                            <p:strVal val="#ppt_y"/>
                                          </p:val>
                                        </p:tav>
                                      </p:tavLst>
                                    </p:anim>
                                    <p:animEffect transition="in" filter="wipe(up)">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p:tgtEl>
                                          <p:spTgt spid="16"/>
                                        </p:tgtEl>
                                        <p:attrNameLst>
                                          <p:attrName>ppt_y</p:attrName>
                                        </p:attrNameLst>
                                      </p:cBhvr>
                                      <p:tavLst>
                                        <p:tav tm="0">
                                          <p:val>
                                            <p:strVal val="#ppt_y+#ppt_h*1.125000"/>
                                          </p:val>
                                        </p:tav>
                                        <p:tav tm="100000">
                                          <p:val>
                                            <p:strVal val="#ppt_y"/>
                                          </p:val>
                                        </p:tav>
                                      </p:tavLst>
                                    </p:anim>
                                    <p:animEffect transition="in" filter="wipe(up)">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p:tgtEl>
                                          <p:spTgt spid="26"/>
                                        </p:tgtEl>
                                        <p:attrNameLst>
                                          <p:attrName>ppt_y</p:attrName>
                                        </p:attrNameLst>
                                      </p:cBhvr>
                                      <p:tavLst>
                                        <p:tav tm="0">
                                          <p:val>
                                            <p:strVal val="#ppt_y+#ppt_h*1.125000"/>
                                          </p:val>
                                        </p:tav>
                                        <p:tav tm="100000">
                                          <p:val>
                                            <p:strVal val="#ppt_y"/>
                                          </p:val>
                                        </p:tav>
                                      </p:tavLst>
                                    </p:anim>
                                    <p:animEffect transition="in" filter="wipe(up)">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p:tgtEl>
                                          <p:spTgt spid="23"/>
                                        </p:tgtEl>
                                        <p:attrNameLst>
                                          <p:attrName>ppt_y</p:attrName>
                                        </p:attrNameLst>
                                      </p:cBhvr>
                                      <p:tavLst>
                                        <p:tav tm="0">
                                          <p:val>
                                            <p:strVal val="#ppt_y+#ppt_h*1.125000"/>
                                          </p:val>
                                        </p:tav>
                                        <p:tav tm="100000">
                                          <p:val>
                                            <p:strVal val="#ppt_y"/>
                                          </p:val>
                                        </p:tav>
                                      </p:tavLst>
                                    </p:anim>
                                    <p:animEffect transition="in" filter="wipe(up)">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p:tgtEl>
                                          <p:spTgt spid="29"/>
                                        </p:tgtEl>
                                        <p:attrNameLst>
                                          <p:attrName>ppt_y</p:attrName>
                                        </p:attrNameLst>
                                      </p:cBhvr>
                                      <p:tavLst>
                                        <p:tav tm="0">
                                          <p:val>
                                            <p:strVal val="#ppt_y+#ppt_h*1.125000"/>
                                          </p:val>
                                        </p:tav>
                                        <p:tav tm="100000">
                                          <p:val>
                                            <p:strVal val="#ppt_y"/>
                                          </p:val>
                                        </p:tav>
                                      </p:tavLst>
                                    </p:anim>
                                    <p:animEffect transition="in" filter="wipe(up)">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500"/>
                                        <p:tgtEl>
                                          <p:spTgt spid="35"/>
                                        </p:tgtEl>
                                        <p:attrNameLst>
                                          <p:attrName>ppt_y</p:attrName>
                                        </p:attrNameLst>
                                      </p:cBhvr>
                                      <p:tavLst>
                                        <p:tav tm="0">
                                          <p:val>
                                            <p:strVal val="#ppt_y+#ppt_h*1.125000"/>
                                          </p:val>
                                        </p:tav>
                                        <p:tav tm="100000">
                                          <p:val>
                                            <p:strVal val="#ppt_y"/>
                                          </p:val>
                                        </p:tav>
                                      </p:tavLst>
                                    </p:anim>
                                    <p:animEffect transition="in" filter="wipe(up)">
                                      <p:cBhvr>
                                        <p:cTn id="68" dur="5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nodeType="click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additive="base">
                                        <p:cTn id="73" dur="500"/>
                                        <p:tgtEl>
                                          <p:spTgt spid="32"/>
                                        </p:tgtEl>
                                        <p:attrNameLst>
                                          <p:attrName>ppt_y</p:attrName>
                                        </p:attrNameLst>
                                      </p:cBhvr>
                                      <p:tavLst>
                                        <p:tav tm="0">
                                          <p:val>
                                            <p:strVal val="#ppt_y+#ppt_h*1.125000"/>
                                          </p:val>
                                        </p:tav>
                                        <p:tav tm="100000">
                                          <p:val>
                                            <p:strVal val="#ppt_y"/>
                                          </p:val>
                                        </p:tav>
                                      </p:tavLst>
                                    </p:anim>
                                    <p:animEffect transition="in" filter="wipe(up)">
                                      <p:cBhvr>
                                        <p:cTn id="74" dur="500"/>
                                        <p:tgtEl>
                                          <p:spTgt spid="32"/>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repeatCount="3000" fill="hold" nodeType="clickEffect">
                                  <p:stCondLst>
                                    <p:cond delay="0"/>
                                  </p:stCondLst>
                                  <p:childTnLst>
                                    <p:animEffect transition="out" filter="fade">
                                      <p:cBhvr>
                                        <p:cTn id="78" dur="500" tmFilter="0, 0; .2, .5; .8, .5; 1, 0"/>
                                        <p:tgtEl>
                                          <p:spTgt spid="18"/>
                                        </p:tgtEl>
                                      </p:cBhvr>
                                    </p:animEffect>
                                    <p:animScale>
                                      <p:cBhvr>
                                        <p:cTn id="79" dur="250" autoRev="1" fill="hold"/>
                                        <p:tgtEl>
                                          <p:spTgt spid="18"/>
                                        </p:tgtEl>
                                      </p:cBhvr>
                                      <p:by x="105000" y="105000"/>
                                    </p:animScale>
                                  </p:childTnLst>
                                </p:cTn>
                              </p:par>
                              <p:par>
                                <p:cTn id="80" presetID="26" presetClass="emph" presetSubtype="0" repeatCount="3000" fill="hold" nodeType="withEffect">
                                  <p:stCondLst>
                                    <p:cond delay="0"/>
                                  </p:stCondLst>
                                  <p:childTnLst>
                                    <p:animEffect transition="out" filter="fade">
                                      <p:cBhvr>
                                        <p:cTn id="81" dur="500" tmFilter="0, 0; .2, .5; .8, .5; 1, 0"/>
                                        <p:tgtEl>
                                          <p:spTgt spid="35"/>
                                        </p:tgtEl>
                                      </p:cBhvr>
                                    </p:animEffect>
                                    <p:animScale>
                                      <p:cBhvr>
                                        <p:cTn id="82" dur="250" autoRev="1" fill="hold"/>
                                        <p:tgtEl>
                                          <p:spTgt spid="35"/>
                                        </p:tgtEl>
                                      </p:cBhvr>
                                      <p:by x="105000" y="105000"/>
                                    </p:animScale>
                                  </p:childTnLst>
                                </p:cTn>
                              </p:par>
                            </p:childTnLst>
                          </p:cTn>
                        </p:par>
                        <p:par>
                          <p:cTn id="83" fill="hold">
                            <p:stCondLst>
                              <p:cond delay="150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500" fill="hold"/>
                                        <p:tgtEl>
                                          <p:spTgt spid="38"/>
                                        </p:tgtEl>
                                        <p:attrNameLst>
                                          <p:attrName>ppt_w</p:attrName>
                                        </p:attrNameLst>
                                      </p:cBhvr>
                                      <p:tavLst>
                                        <p:tav tm="0">
                                          <p:val>
                                            <p:fltVal val="0"/>
                                          </p:val>
                                        </p:tav>
                                        <p:tav tm="100000">
                                          <p:val>
                                            <p:strVal val="#ppt_w"/>
                                          </p:val>
                                        </p:tav>
                                      </p:tavLst>
                                    </p:anim>
                                    <p:anim calcmode="lin" valueType="num">
                                      <p:cBhvr>
                                        <p:cTn id="87" dur="500" fill="hold"/>
                                        <p:tgtEl>
                                          <p:spTgt spid="38"/>
                                        </p:tgtEl>
                                        <p:attrNameLst>
                                          <p:attrName>ppt_h</p:attrName>
                                        </p:attrNameLst>
                                      </p:cBhvr>
                                      <p:tavLst>
                                        <p:tav tm="0">
                                          <p:val>
                                            <p:fltVal val="0"/>
                                          </p:val>
                                        </p:tav>
                                        <p:tav tm="100000">
                                          <p:val>
                                            <p:strVal val="#ppt_h"/>
                                          </p:val>
                                        </p:tav>
                                      </p:tavLst>
                                    </p:anim>
                                    <p:animEffect transition="in" filter="fade">
                                      <p:cBhvr>
                                        <p:cTn id="88" dur="500"/>
                                        <p:tgtEl>
                                          <p:spTgt spid="38"/>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mph" presetSubtype="0" repeatCount="3000" fill="hold" nodeType="clickEffect">
                                  <p:stCondLst>
                                    <p:cond delay="0"/>
                                  </p:stCondLst>
                                  <p:childTnLst>
                                    <p:animEffect transition="out" filter="fade">
                                      <p:cBhvr>
                                        <p:cTn id="92" dur="500" tmFilter="0, 0; .2, .5; .8, .5; 1, 0"/>
                                        <p:tgtEl>
                                          <p:spTgt spid="10"/>
                                        </p:tgtEl>
                                      </p:cBhvr>
                                    </p:animEffect>
                                    <p:animScale>
                                      <p:cBhvr>
                                        <p:cTn id="93" dur="250" autoRev="1" fill="hold"/>
                                        <p:tgtEl>
                                          <p:spTgt spid="10"/>
                                        </p:tgtEl>
                                      </p:cBhvr>
                                      <p:by x="105000" y="105000"/>
                                    </p:animScale>
                                  </p:childTnLst>
                                </p:cTn>
                              </p:par>
                              <p:par>
                                <p:cTn id="94" presetID="26" presetClass="emph" presetSubtype="0" repeatCount="3000" fill="hold" nodeType="withEffect">
                                  <p:stCondLst>
                                    <p:cond delay="0"/>
                                  </p:stCondLst>
                                  <p:childTnLst>
                                    <p:animEffect transition="out" filter="fade">
                                      <p:cBhvr>
                                        <p:cTn id="95" dur="500" tmFilter="0, 0; .2, .5; .8, .5; 1, 0"/>
                                        <p:tgtEl>
                                          <p:spTgt spid="13"/>
                                        </p:tgtEl>
                                      </p:cBhvr>
                                    </p:animEffect>
                                    <p:animScale>
                                      <p:cBhvr>
                                        <p:cTn id="96" dur="250" autoRev="1" fill="hold"/>
                                        <p:tgtEl>
                                          <p:spTgt spid="13"/>
                                        </p:tgtEl>
                                      </p:cBhvr>
                                      <p:by x="105000" y="105000"/>
                                    </p:animScale>
                                  </p:childTnLst>
                                </p:cTn>
                              </p:par>
                            </p:childTnLst>
                          </p:cTn>
                        </p:par>
                        <p:par>
                          <p:cTn id="97" fill="hold">
                            <p:stCondLst>
                              <p:cond delay="1500"/>
                            </p:stCondLst>
                            <p:childTnLst>
                              <p:par>
                                <p:cTn id="98" presetID="53" presetClass="entr" presetSubtype="16" fill="hold" grpId="0"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500" fill="hold"/>
                                        <p:tgtEl>
                                          <p:spTgt spid="39"/>
                                        </p:tgtEl>
                                        <p:attrNameLst>
                                          <p:attrName>ppt_w</p:attrName>
                                        </p:attrNameLst>
                                      </p:cBhvr>
                                      <p:tavLst>
                                        <p:tav tm="0">
                                          <p:val>
                                            <p:fltVal val="0"/>
                                          </p:val>
                                        </p:tav>
                                        <p:tav tm="100000">
                                          <p:val>
                                            <p:strVal val="#ppt_w"/>
                                          </p:val>
                                        </p:tav>
                                      </p:tavLst>
                                    </p:anim>
                                    <p:anim calcmode="lin" valueType="num">
                                      <p:cBhvr>
                                        <p:cTn id="101" dur="500" fill="hold"/>
                                        <p:tgtEl>
                                          <p:spTgt spid="39"/>
                                        </p:tgtEl>
                                        <p:attrNameLst>
                                          <p:attrName>ppt_h</p:attrName>
                                        </p:attrNameLst>
                                      </p:cBhvr>
                                      <p:tavLst>
                                        <p:tav tm="0">
                                          <p:val>
                                            <p:fltVal val="0"/>
                                          </p:val>
                                        </p:tav>
                                        <p:tav tm="100000">
                                          <p:val>
                                            <p:strVal val="#ppt_h"/>
                                          </p:val>
                                        </p:tav>
                                      </p:tavLst>
                                    </p:anim>
                                    <p:animEffect transition="in" filter="fade">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26" presetClass="emph" presetSubtype="0" repeatCount="3000" fill="hold" nodeType="clickEffect">
                                  <p:stCondLst>
                                    <p:cond delay="0"/>
                                  </p:stCondLst>
                                  <p:childTnLst>
                                    <p:animEffect transition="out" filter="fade">
                                      <p:cBhvr>
                                        <p:cTn id="106" dur="500" tmFilter="0, 0; .2, .5; .8, .5; 1, 0"/>
                                        <p:tgtEl>
                                          <p:spTgt spid="16"/>
                                        </p:tgtEl>
                                      </p:cBhvr>
                                    </p:animEffect>
                                    <p:animScale>
                                      <p:cBhvr>
                                        <p:cTn id="107" dur="250" autoRev="1" fill="hold"/>
                                        <p:tgtEl>
                                          <p:spTgt spid="16"/>
                                        </p:tgtEl>
                                      </p:cBhvr>
                                      <p:by x="105000" y="105000"/>
                                    </p:animScale>
                                  </p:childTnLst>
                                </p:cTn>
                              </p:par>
                              <p:par>
                                <p:cTn id="108" presetID="26" presetClass="emph" presetSubtype="0" repeatCount="3000" fill="hold" nodeType="withEffect">
                                  <p:stCondLst>
                                    <p:cond delay="0"/>
                                  </p:stCondLst>
                                  <p:childTnLst>
                                    <p:animEffect transition="out" filter="fade">
                                      <p:cBhvr>
                                        <p:cTn id="109" dur="500" tmFilter="0, 0; .2, .5; .8, .5; 1, 0"/>
                                        <p:tgtEl>
                                          <p:spTgt spid="23"/>
                                        </p:tgtEl>
                                      </p:cBhvr>
                                    </p:animEffect>
                                    <p:animScale>
                                      <p:cBhvr>
                                        <p:cTn id="110" dur="250" autoRev="1" fill="hold"/>
                                        <p:tgtEl>
                                          <p:spTgt spid="23"/>
                                        </p:tgtEl>
                                      </p:cBhvr>
                                      <p:by x="105000" y="105000"/>
                                    </p:animScale>
                                  </p:childTnLst>
                                </p:cTn>
                              </p:par>
                              <p:par>
                                <p:cTn id="111" presetID="26" presetClass="emph" presetSubtype="0" repeatCount="3000" fill="hold" nodeType="withEffect">
                                  <p:stCondLst>
                                    <p:cond delay="0"/>
                                  </p:stCondLst>
                                  <p:childTnLst>
                                    <p:animEffect transition="out" filter="fade">
                                      <p:cBhvr>
                                        <p:cTn id="112" dur="500" tmFilter="0, 0; .2, .5; .8, .5; 1, 0"/>
                                        <p:tgtEl>
                                          <p:spTgt spid="32"/>
                                        </p:tgtEl>
                                      </p:cBhvr>
                                    </p:animEffect>
                                    <p:animScale>
                                      <p:cBhvr>
                                        <p:cTn id="113" dur="250" autoRev="1" fill="hold"/>
                                        <p:tgtEl>
                                          <p:spTgt spid="32"/>
                                        </p:tgtEl>
                                      </p:cBhvr>
                                      <p:by x="105000" y="105000"/>
                                    </p:animScale>
                                  </p:childTnLst>
                                </p:cTn>
                              </p:par>
                            </p:childTnLst>
                          </p:cTn>
                        </p:par>
                        <p:par>
                          <p:cTn id="114" fill="hold">
                            <p:stCondLst>
                              <p:cond delay="1500"/>
                            </p:stCondLst>
                            <p:childTnLst>
                              <p:par>
                                <p:cTn id="115" presetID="53" presetClass="entr" presetSubtype="16"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p:cTn id="117" dur="500" fill="hold"/>
                                        <p:tgtEl>
                                          <p:spTgt spid="40"/>
                                        </p:tgtEl>
                                        <p:attrNameLst>
                                          <p:attrName>ppt_w</p:attrName>
                                        </p:attrNameLst>
                                      </p:cBhvr>
                                      <p:tavLst>
                                        <p:tav tm="0">
                                          <p:val>
                                            <p:fltVal val="0"/>
                                          </p:val>
                                        </p:tav>
                                        <p:tav tm="100000">
                                          <p:val>
                                            <p:strVal val="#ppt_w"/>
                                          </p:val>
                                        </p:tav>
                                      </p:tavLst>
                                    </p:anim>
                                    <p:anim calcmode="lin" valueType="num">
                                      <p:cBhvr>
                                        <p:cTn id="118" dur="500" fill="hold"/>
                                        <p:tgtEl>
                                          <p:spTgt spid="40"/>
                                        </p:tgtEl>
                                        <p:attrNameLst>
                                          <p:attrName>ppt_h</p:attrName>
                                        </p:attrNameLst>
                                      </p:cBhvr>
                                      <p:tavLst>
                                        <p:tav tm="0">
                                          <p:val>
                                            <p:fltVal val="0"/>
                                          </p:val>
                                        </p:tav>
                                        <p:tav tm="100000">
                                          <p:val>
                                            <p:strVal val="#ppt_h"/>
                                          </p:val>
                                        </p:tav>
                                      </p:tavLst>
                                    </p:anim>
                                    <p:animEffect transition="in" filter="fade">
                                      <p:cBhvr>
                                        <p:cTn id="119" dur="500"/>
                                        <p:tgtEl>
                                          <p:spTgt spid="40"/>
                                        </p:tgtEl>
                                      </p:cBhvr>
                                    </p:animEffect>
                                  </p:childTnLst>
                                </p:cTn>
                              </p:par>
                            </p:childTnLst>
                          </p:cTn>
                        </p:par>
                      </p:childTnLst>
                    </p:cTn>
                  </p:par>
                  <p:par>
                    <p:cTn id="120" fill="hold">
                      <p:stCondLst>
                        <p:cond delay="indefinite"/>
                      </p:stCondLst>
                      <p:childTnLst>
                        <p:par>
                          <p:cTn id="121" fill="hold">
                            <p:stCondLst>
                              <p:cond delay="0"/>
                            </p:stCondLst>
                            <p:childTnLst>
                              <p:par>
                                <p:cTn id="122" presetID="26" presetClass="emph" presetSubtype="0" repeatCount="3000" fill="hold" nodeType="clickEffect">
                                  <p:stCondLst>
                                    <p:cond delay="0"/>
                                  </p:stCondLst>
                                  <p:childTnLst>
                                    <p:animEffect transition="out" filter="fade">
                                      <p:cBhvr>
                                        <p:cTn id="123" dur="500" tmFilter="0, 0; .2, .5; .8, .5; 1, 0"/>
                                        <p:tgtEl>
                                          <p:spTgt spid="26"/>
                                        </p:tgtEl>
                                      </p:cBhvr>
                                    </p:animEffect>
                                    <p:animScale>
                                      <p:cBhvr>
                                        <p:cTn id="124" dur="250" autoRev="1" fill="hold"/>
                                        <p:tgtEl>
                                          <p:spTgt spid="26"/>
                                        </p:tgtEl>
                                      </p:cBhvr>
                                      <p:by x="105000" y="105000"/>
                                    </p:animScale>
                                  </p:childTnLst>
                                </p:cTn>
                              </p:par>
                              <p:par>
                                <p:cTn id="125" presetID="26" presetClass="emph" presetSubtype="0" repeatCount="3000" fill="hold" nodeType="withEffect">
                                  <p:stCondLst>
                                    <p:cond delay="0"/>
                                  </p:stCondLst>
                                  <p:childTnLst>
                                    <p:animEffect transition="out" filter="fade">
                                      <p:cBhvr>
                                        <p:cTn id="126" dur="500" tmFilter="0, 0; .2, .5; .8, .5; 1, 0"/>
                                        <p:tgtEl>
                                          <p:spTgt spid="29"/>
                                        </p:tgtEl>
                                      </p:cBhvr>
                                    </p:animEffect>
                                    <p:animScale>
                                      <p:cBhvr>
                                        <p:cTn id="127" dur="250" autoRev="1" fill="hold"/>
                                        <p:tgtEl>
                                          <p:spTgt spid="29"/>
                                        </p:tgtEl>
                                      </p:cBhvr>
                                      <p:by x="105000" y="105000"/>
                                    </p:animScale>
                                  </p:childTnLst>
                                </p:cTn>
                              </p:par>
                            </p:childTnLst>
                          </p:cTn>
                        </p:par>
                        <p:par>
                          <p:cTn id="128" fill="hold">
                            <p:stCondLst>
                              <p:cond delay="1500"/>
                            </p:stCondLst>
                            <p:childTnLst>
                              <p:par>
                                <p:cTn id="129" presetID="53" presetClass="entr" presetSubtype="16" fill="hold" grpId="0" nodeType="afterEffect">
                                  <p:stCondLst>
                                    <p:cond delay="0"/>
                                  </p:stCondLst>
                                  <p:childTnLst>
                                    <p:set>
                                      <p:cBhvr>
                                        <p:cTn id="130" dur="1" fill="hold">
                                          <p:stCondLst>
                                            <p:cond delay="0"/>
                                          </p:stCondLst>
                                        </p:cTn>
                                        <p:tgtEl>
                                          <p:spTgt spid="41"/>
                                        </p:tgtEl>
                                        <p:attrNameLst>
                                          <p:attrName>style.visibility</p:attrName>
                                        </p:attrNameLst>
                                      </p:cBhvr>
                                      <p:to>
                                        <p:strVal val="visible"/>
                                      </p:to>
                                    </p:set>
                                    <p:anim calcmode="lin" valueType="num">
                                      <p:cBhvr>
                                        <p:cTn id="131" dur="500" fill="hold"/>
                                        <p:tgtEl>
                                          <p:spTgt spid="41"/>
                                        </p:tgtEl>
                                        <p:attrNameLst>
                                          <p:attrName>ppt_w</p:attrName>
                                        </p:attrNameLst>
                                      </p:cBhvr>
                                      <p:tavLst>
                                        <p:tav tm="0">
                                          <p:val>
                                            <p:fltVal val="0"/>
                                          </p:val>
                                        </p:tav>
                                        <p:tav tm="100000">
                                          <p:val>
                                            <p:strVal val="#ppt_w"/>
                                          </p:val>
                                        </p:tav>
                                      </p:tavLst>
                                    </p:anim>
                                    <p:anim calcmode="lin" valueType="num">
                                      <p:cBhvr>
                                        <p:cTn id="132" dur="500" fill="hold"/>
                                        <p:tgtEl>
                                          <p:spTgt spid="41"/>
                                        </p:tgtEl>
                                        <p:attrNameLst>
                                          <p:attrName>ppt_h</p:attrName>
                                        </p:attrNameLst>
                                      </p:cBhvr>
                                      <p:tavLst>
                                        <p:tav tm="0">
                                          <p:val>
                                            <p:fltVal val="0"/>
                                          </p:val>
                                        </p:tav>
                                        <p:tav tm="100000">
                                          <p:val>
                                            <p:strVal val="#ppt_h"/>
                                          </p:val>
                                        </p:tav>
                                      </p:tavLst>
                                    </p:anim>
                                    <p:animEffect transition="in" filter="fade">
                                      <p:cBhvr>
                                        <p:cTn id="133" dur="500"/>
                                        <p:tgtEl>
                                          <p:spTgt spid="41"/>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42"/>
                                        </p:tgtEl>
                                        <p:attrNameLst>
                                          <p:attrName>style.visibility</p:attrName>
                                        </p:attrNameLst>
                                      </p:cBhvr>
                                      <p:to>
                                        <p:strVal val="visible"/>
                                      </p:to>
                                    </p:set>
                                    <p:animEffect transition="in" filter="wipe(left)">
                                      <p:cBhvr>
                                        <p:cTn id="138" dur="500"/>
                                        <p:tgtEl>
                                          <p:spTgt spid="42"/>
                                        </p:tgtEl>
                                      </p:cBhvr>
                                    </p:animEffect>
                                  </p:childTnLst>
                                </p:cTn>
                              </p:par>
                            </p:childTnLst>
                          </p:cTn>
                        </p:par>
                      </p:childTnLst>
                    </p:cTn>
                  </p:par>
                  <p:par>
                    <p:cTn id="139" fill="hold">
                      <p:stCondLst>
                        <p:cond delay="indefinite"/>
                      </p:stCondLst>
                      <p:childTnLst>
                        <p:par>
                          <p:cTn id="140" fill="hold">
                            <p:stCondLst>
                              <p:cond delay="0"/>
                            </p:stCondLst>
                            <p:childTnLst>
                              <p:par>
                                <p:cTn id="141" presetID="21" presetClass="entr" presetSubtype="1" fill="hold" grpId="0" nodeType="clickEffect">
                                  <p:stCondLst>
                                    <p:cond delay="0"/>
                                  </p:stCondLst>
                                  <p:childTnLst>
                                    <p:set>
                                      <p:cBhvr>
                                        <p:cTn id="142" dur="1" fill="hold">
                                          <p:stCondLst>
                                            <p:cond delay="0"/>
                                          </p:stCondLst>
                                        </p:cTn>
                                        <p:tgtEl>
                                          <p:spTgt spid="6"/>
                                        </p:tgtEl>
                                        <p:attrNameLst>
                                          <p:attrName>style.visibility</p:attrName>
                                        </p:attrNameLst>
                                      </p:cBhvr>
                                      <p:to>
                                        <p:strVal val="visible"/>
                                      </p:to>
                                    </p:set>
                                    <p:animEffect transition="in" filter="wheel(1)">
                                      <p:cBhvr>
                                        <p:cTn id="14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7" grpId="0"/>
      <p:bldP spid="38" grpId="0" animBg="1"/>
      <p:bldP spid="39" grpId="0" animBg="1"/>
      <p:bldP spid="40" grpId="0" animBg="1"/>
      <p:bldP spid="41" grpId="0" animBg="1"/>
      <p:bldP spid="42"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0381BD-D29A-40ED-B2B1-E94133F38F9B}"/>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4508995" y="352246"/>
            <a:ext cx="6867568" cy="3470634"/>
          </a:xfrm>
          <a:prstGeom prst="rect">
            <a:avLst/>
          </a:prstGeom>
        </p:spPr>
      </p:pic>
      <p:sp>
        <p:nvSpPr>
          <p:cNvPr id="4" name="Oval 3">
            <a:extLst>
              <a:ext uri="{FF2B5EF4-FFF2-40B4-BE49-F238E27FC236}">
                <a16:creationId xmlns:a16="http://schemas.microsoft.com/office/drawing/2014/main" id="{0A6BFAE3-118E-4721-83E0-5CFCD2AF6A78}"/>
              </a:ext>
            </a:extLst>
          </p:cNvPr>
          <p:cNvSpPr/>
          <p:nvPr/>
        </p:nvSpPr>
        <p:spPr>
          <a:xfrm>
            <a:off x="637874" y="643820"/>
            <a:ext cx="437323"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id="{C5941E68-4475-4EC1-BC23-0874DA548BD0}"/>
              </a:ext>
            </a:extLst>
          </p:cNvPr>
          <p:cNvSpPr txBox="1"/>
          <p:nvPr/>
        </p:nvSpPr>
        <p:spPr>
          <a:xfrm>
            <a:off x="1216323" y="434410"/>
            <a:ext cx="3503227" cy="2677656"/>
          </a:xfrm>
          <a:prstGeom prst="rect">
            <a:avLst/>
          </a:prstGeom>
          <a:noFill/>
        </p:spPr>
        <p:txBody>
          <a:bodyPr wrap="square" rtlCol="0">
            <a:spAutoFit/>
          </a:bodyPr>
          <a:lstStyle/>
          <a:p>
            <a:pPr algn="just"/>
            <a:r>
              <a:rPr lang="vi-VN" sz="2400" dirty="0"/>
              <a:t>Vào bữa cơm gia đình, Mai lấy đũa cho cả nhà. Mai lấy 12 chiếc đũa chia thành các đôi thì vừa đủ mỗi người một đôi. Hỏi gia đình Mai có mấy người?</a:t>
            </a:r>
          </a:p>
        </p:txBody>
      </p:sp>
      <p:sp>
        <p:nvSpPr>
          <p:cNvPr id="6" name="TextBox 5">
            <a:extLst>
              <a:ext uri="{FF2B5EF4-FFF2-40B4-BE49-F238E27FC236}">
                <a16:creationId xmlns:a16="http://schemas.microsoft.com/office/drawing/2014/main" id="{A2B55210-62C6-44EB-AA83-6E300278EA77}"/>
              </a:ext>
            </a:extLst>
          </p:cNvPr>
          <p:cNvSpPr txBox="1"/>
          <p:nvPr/>
        </p:nvSpPr>
        <p:spPr>
          <a:xfrm>
            <a:off x="5130094" y="3727965"/>
            <a:ext cx="1551369" cy="523220"/>
          </a:xfrm>
          <a:prstGeom prst="rect">
            <a:avLst/>
          </a:prstGeom>
          <a:noFill/>
        </p:spPr>
        <p:txBody>
          <a:bodyPr wrap="square" rtlCol="0">
            <a:spAutoFit/>
          </a:bodyPr>
          <a:lstStyle/>
          <a:p>
            <a:pPr algn="ctr"/>
            <a:r>
              <a:rPr lang="vi-VN" sz="2800" b="1" u="sng" dirty="0"/>
              <a:t>Tóm tắt </a:t>
            </a:r>
          </a:p>
        </p:txBody>
      </p:sp>
      <p:sp>
        <p:nvSpPr>
          <p:cNvPr id="8" name="TextBox 7">
            <a:extLst>
              <a:ext uri="{FF2B5EF4-FFF2-40B4-BE49-F238E27FC236}">
                <a16:creationId xmlns:a16="http://schemas.microsoft.com/office/drawing/2014/main" id="{8F8D8B04-4D55-464B-95B5-23FFBCBDEFFA}"/>
              </a:ext>
            </a:extLst>
          </p:cNvPr>
          <p:cNvSpPr txBox="1"/>
          <p:nvPr/>
        </p:nvSpPr>
        <p:spPr>
          <a:xfrm>
            <a:off x="5311676" y="4760928"/>
            <a:ext cx="2295525" cy="523220"/>
          </a:xfrm>
          <a:prstGeom prst="rect">
            <a:avLst/>
          </a:prstGeom>
          <a:noFill/>
        </p:spPr>
        <p:txBody>
          <a:bodyPr wrap="square" rtlCol="0">
            <a:spAutoFit/>
          </a:bodyPr>
          <a:lstStyle/>
          <a:p>
            <a:pPr algn="ctr"/>
            <a:r>
              <a:rPr lang="vi-VN" sz="2800" dirty="0">
                <a:solidFill>
                  <a:srgbClr val="FF0000"/>
                </a:solidFill>
              </a:rPr>
              <a:t>12 chiếc đũa </a:t>
            </a:r>
          </a:p>
        </p:txBody>
      </p:sp>
      <p:sp>
        <p:nvSpPr>
          <p:cNvPr id="11" name="TextBox 10">
            <a:extLst>
              <a:ext uri="{FF2B5EF4-FFF2-40B4-BE49-F238E27FC236}">
                <a16:creationId xmlns:a16="http://schemas.microsoft.com/office/drawing/2014/main" id="{EB98E412-E5A7-407C-9B22-5733AB7EB0D1}"/>
              </a:ext>
            </a:extLst>
          </p:cNvPr>
          <p:cNvSpPr txBox="1"/>
          <p:nvPr/>
        </p:nvSpPr>
        <p:spPr>
          <a:xfrm>
            <a:off x="2856627" y="4243257"/>
            <a:ext cx="5176796" cy="523220"/>
          </a:xfrm>
          <a:prstGeom prst="rect">
            <a:avLst/>
          </a:prstGeom>
          <a:noFill/>
        </p:spPr>
        <p:txBody>
          <a:bodyPr wrap="square" rtlCol="0">
            <a:spAutoFit/>
          </a:bodyPr>
          <a:lstStyle/>
          <a:p>
            <a:pPr algn="ctr"/>
            <a:r>
              <a:rPr lang="vi-VN" sz="2800" dirty="0">
                <a:solidFill>
                  <a:srgbClr val="FF0000"/>
                </a:solidFill>
              </a:rPr>
              <a:t>Mỗi người :  2 chiếc đũa</a:t>
            </a:r>
          </a:p>
        </p:txBody>
      </p:sp>
      <p:sp>
        <p:nvSpPr>
          <p:cNvPr id="12" name="TextBox 11">
            <a:extLst>
              <a:ext uri="{FF2B5EF4-FFF2-40B4-BE49-F238E27FC236}">
                <a16:creationId xmlns:a16="http://schemas.microsoft.com/office/drawing/2014/main" id="{8F8D8B04-4D55-464B-95B5-23FFBCBDEFFA}"/>
              </a:ext>
            </a:extLst>
          </p:cNvPr>
          <p:cNvSpPr txBox="1"/>
          <p:nvPr/>
        </p:nvSpPr>
        <p:spPr>
          <a:xfrm>
            <a:off x="2996494" y="4766477"/>
            <a:ext cx="2480383" cy="523220"/>
          </a:xfrm>
          <a:prstGeom prst="rect">
            <a:avLst/>
          </a:prstGeom>
          <a:noFill/>
        </p:spPr>
        <p:txBody>
          <a:bodyPr wrap="square" rtlCol="0">
            <a:spAutoFit/>
          </a:bodyPr>
          <a:lstStyle/>
          <a:p>
            <a:pPr algn="ctr"/>
            <a:r>
              <a:rPr lang="vi-VN" sz="2800" dirty="0">
                <a:solidFill>
                  <a:srgbClr val="FF0000"/>
                </a:solidFill>
              </a:rPr>
              <a:t>   .....người ? :</a:t>
            </a:r>
          </a:p>
        </p:txBody>
      </p:sp>
    </p:spTree>
    <p:extLst>
      <p:ext uri="{BB962C8B-B14F-4D97-AF65-F5344CB8AC3E}">
        <p14:creationId xmlns:p14="http://schemas.microsoft.com/office/powerpoint/2010/main" val="319763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0381BD-D29A-40ED-B2B1-E94133F38F9B}"/>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4508995" y="352246"/>
            <a:ext cx="6867568" cy="3470634"/>
          </a:xfrm>
          <a:prstGeom prst="rect">
            <a:avLst/>
          </a:prstGeom>
        </p:spPr>
      </p:pic>
      <p:sp>
        <p:nvSpPr>
          <p:cNvPr id="4" name="Oval 3">
            <a:extLst>
              <a:ext uri="{FF2B5EF4-FFF2-40B4-BE49-F238E27FC236}">
                <a16:creationId xmlns:a16="http://schemas.microsoft.com/office/drawing/2014/main" id="{0A6BFAE3-118E-4721-83E0-5CFCD2AF6A78}"/>
              </a:ext>
            </a:extLst>
          </p:cNvPr>
          <p:cNvSpPr/>
          <p:nvPr/>
        </p:nvSpPr>
        <p:spPr>
          <a:xfrm>
            <a:off x="637874" y="643820"/>
            <a:ext cx="437323"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id="{C5941E68-4475-4EC1-BC23-0874DA548BD0}"/>
              </a:ext>
            </a:extLst>
          </p:cNvPr>
          <p:cNvSpPr txBox="1"/>
          <p:nvPr/>
        </p:nvSpPr>
        <p:spPr>
          <a:xfrm>
            <a:off x="1216323" y="434410"/>
            <a:ext cx="3503227" cy="2677656"/>
          </a:xfrm>
          <a:prstGeom prst="rect">
            <a:avLst/>
          </a:prstGeom>
          <a:noFill/>
        </p:spPr>
        <p:txBody>
          <a:bodyPr wrap="square" rtlCol="0">
            <a:spAutoFit/>
          </a:bodyPr>
          <a:lstStyle/>
          <a:p>
            <a:pPr algn="just"/>
            <a:r>
              <a:rPr lang="vi-VN" sz="2400" dirty="0"/>
              <a:t>Vào bữa cơm gia đình, Mai lấy đũa cho cả nhà. Mai lấy 12 chiếc đũa chia thành các đôi thì vừa đủ mỗi người một đôi. Hỏi gia đình Mai có mấy người?</a:t>
            </a:r>
          </a:p>
        </p:txBody>
      </p:sp>
      <p:sp>
        <p:nvSpPr>
          <p:cNvPr id="6" name="TextBox 5">
            <a:extLst>
              <a:ext uri="{FF2B5EF4-FFF2-40B4-BE49-F238E27FC236}">
                <a16:creationId xmlns:a16="http://schemas.microsoft.com/office/drawing/2014/main" id="{A2B55210-62C6-44EB-AA83-6E300278EA77}"/>
              </a:ext>
            </a:extLst>
          </p:cNvPr>
          <p:cNvSpPr txBox="1"/>
          <p:nvPr/>
        </p:nvSpPr>
        <p:spPr>
          <a:xfrm>
            <a:off x="5130094" y="3727965"/>
            <a:ext cx="1551369" cy="523220"/>
          </a:xfrm>
          <a:prstGeom prst="rect">
            <a:avLst/>
          </a:prstGeom>
          <a:noFill/>
        </p:spPr>
        <p:txBody>
          <a:bodyPr wrap="square" rtlCol="0">
            <a:spAutoFit/>
          </a:bodyPr>
          <a:lstStyle/>
          <a:p>
            <a:pPr algn="ctr"/>
            <a:r>
              <a:rPr lang="vi-VN" sz="2800" b="1" u="sng" dirty="0"/>
              <a:t>Bài giải</a:t>
            </a:r>
          </a:p>
        </p:txBody>
      </p:sp>
      <p:sp>
        <p:nvSpPr>
          <p:cNvPr id="8" name="TextBox 7">
            <a:extLst>
              <a:ext uri="{FF2B5EF4-FFF2-40B4-BE49-F238E27FC236}">
                <a16:creationId xmlns:a16="http://schemas.microsoft.com/office/drawing/2014/main" id="{8F8D8B04-4D55-464B-95B5-23FFBCBDEFFA}"/>
              </a:ext>
            </a:extLst>
          </p:cNvPr>
          <p:cNvSpPr txBox="1"/>
          <p:nvPr/>
        </p:nvSpPr>
        <p:spPr>
          <a:xfrm>
            <a:off x="2967939" y="4251185"/>
            <a:ext cx="5176796" cy="523220"/>
          </a:xfrm>
          <a:prstGeom prst="rect">
            <a:avLst/>
          </a:prstGeom>
          <a:noFill/>
        </p:spPr>
        <p:txBody>
          <a:bodyPr wrap="square" rtlCol="0">
            <a:spAutoFit/>
          </a:bodyPr>
          <a:lstStyle/>
          <a:p>
            <a:pPr algn="ctr"/>
            <a:r>
              <a:rPr lang="vi-VN" sz="2800" dirty="0">
                <a:solidFill>
                  <a:srgbClr val="FF0000"/>
                </a:solidFill>
              </a:rPr>
              <a:t>số người gia đình Mai có là:</a:t>
            </a:r>
          </a:p>
        </p:txBody>
      </p:sp>
      <p:sp>
        <p:nvSpPr>
          <p:cNvPr id="9" name="TextBox 8">
            <a:extLst>
              <a:ext uri="{FF2B5EF4-FFF2-40B4-BE49-F238E27FC236}">
                <a16:creationId xmlns:a16="http://schemas.microsoft.com/office/drawing/2014/main" id="{FC070F70-9756-439E-A0D1-98836C8EC122}"/>
              </a:ext>
            </a:extLst>
          </p:cNvPr>
          <p:cNvSpPr txBox="1"/>
          <p:nvPr/>
        </p:nvSpPr>
        <p:spPr>
          <a:xfrm>
            <a:off x="3023595" y="4688021"/>
            <a:ext cx="5065485" cy="523220"/>
          </a:xfrm>
          <a:prstGeom prst="rect">
            <a:avLst/>
          </a:prstGeom>
          <a:noFill/>
        </p:spPr>
        <p:txBody>
          <a:bodyPr wrap="square" rtlCol="0">
            <a:spAutoFit/>
          </a:bodyPr>
          <a:lstStyle/>
          <a:p>
            <a:pPr algn="ctr"/>
            <a:r>
              <a:rPr lang="vi-VN" sz="2800" dirty="0">
                <a:solidFill>
                  <a:srgbClr val="FF0000"/>
                </a:solidFill>
              </a:rPr>
              <a:t>12 : 2 = 6 (người)</a:t>
            </a:r>
          </a:p>
        </p:txBody>
      </p:sp>
      <p:sp>
        <p:nvSpPr>
          <p:cNvPr id="10" name="TextBox 9">
            <a:extLst>
              <a:ext uri="{FF2B5EF4-FFF2-40B4-BE49-F238E27FC236}">
                <a16:creationId xmlns:a16="http://schemas.microsoft.com/office/drawing/2014/main" id="{55F65825-2D33-4DB7-8AC0-B9F8AD84D04D}"/>
              </a:ext>
            </a:extLst>
          </p:cNvPr>
          <p:cNvSpPr txBox="1"/>
          <p:nvPr/>
        </p:nvSpPr>
        <p:spPr>
          <a:xfrm>
            <a:off x="3684296" y="5211241"/>
            <a:ext cx="4010835" cy="523220"/>
          </a:xfrm>
          <a:prstGeom prst="rect">
            <a:avLst/>
          </a:prstGeom>
          <a:noFill/>
        </p:spPr>
        <p:txBody>
          <a:bodyPr wrap="square" rtlCol="0">
            <a:spAutoFit/>
          </a:bodyPr>
          <a:lstStyle/>
          <a:p>
            <a:pPr algn="r"/>
            <a:r>
              <a:rPr lang="vi-VN" sz="2800" u="sng" dirty="0">
                <a:solidFill>
                  <a:srgbClr val="FF0000"/>
                </a:solidFill>
              </a:rPr>
              <a:t>Đáp số</a:t>
            </a:r>
            <a:r>
              <a:rPr lang="vi-VN" sz="2800" dirty="0">
                <a:solidFill>
                  <a:srgbClr val="FF0000"/>
                </a:solidFill>
              </a:rPr>
              <a:t>: 6 người</a:t>
            </a:r>
          </a:p>
        </p:txBody>
      </p:sp>
    </p:spTree>
    <p:extLst>
      <p:ext uri="{BB962C8B-B14F-4D97-AF65-F5344CB8AC3E}">
        <p14:creationId xmlns:p14="http://schemas.microsoft.com/office/powerpoint/2010/main" val="157362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628901" y="152401"/>
            <a:ext cx="6457951" cy="954107"/>
          </a:xfrm>
          <a:prstGeom prst="rect">
            <a:avLst/>
          </a:prstGeom>
        </p:spPr>
        <p:txBody>
          <a:bodyPr wrap="square">
            <a:spAutoFit/>
          </a:bodyPr>
          <a:lstStyle/>
          <a:p>
            <a:r>
              <a:rPr lang="vi-VN" sz="2800" b="1" dirty="0">
                <a:latin typeface="+mj-lt"/>
              </a:rPr>
              <a:t>Thứ </a:t>
            </a:r>
            <a:r>
              <a:rPr lang="en-US" sz="2800" b="1" dirty="0">
                <a:latin typeface="+mj-lt"/>
              </a:rPr>
              <a:t>Ba</a:t>
            </a:r>
            <a:r>
              <a:rPr lang="vi-VN" sz="2800" b="1" dirty="0">
                <a:latin typeface="+mj-lt"/>
              </a:rPr>
              <a:t> ngày </a:t>
            </a:r>
            <a:r>
              <a:rPr lang="en-US" sz="2800" b="1" dirty="0">
                <a:latin typeface="+mj-lt"/>
              </a:rPr>
              <a:t>27</a:t>
            </a:r>
            <a:r>
              <a:rPr lang="vi-VN" sz="2800" b="1" dirty="0">
                <a:latin typeface="+mj-lt"/>
              </a:rPr>
              <a:t> tháng </a:t>
            </a:r>
            <a:r>
              <a:rPr lang="en-US" sz="2800" b="1" dirty="0">
                <a:latin typeface="+mj-lt"/>
              </a:rPr>
              <a:t>1</a:t>
            </a:r>
            <a:r>
              <a:rPr lang="vi-VN" sz="2800" b="1" dirty="0">
                <a:latin typeface="+mj-lt"/>
              </a:rPr>
              <a:t> năm 202</a:t>
            </a:r>
            <a:r>
              <a:rPr lang="en-US" sz="2800" b="1" dirty="0">
                <a:latin typeface="+mj-lt"/>
              </a:rPr>
              <a:t>6</a:t>
            </a:r>
          </a:p>
          <a:p>
            <a:endParaRPr lang="en-US" sz="2800" b="1" dirty="0">
              <a:latin typeface="Arial "/>
            </a:endParaRPr>
          </a:p>
        </p:txBody>
      </p:sp>
      <p:sp>
        <p:nvSpPr>
          <p:cNvPr id="17" name="Rectangle 16"/>
          <p:cNvSpPr/>
          <p:nvPr/>
        </p:nvSpPr>
        <p:spPr>
          <a:xfrm>
            <a:off x="1828805" y="619781"/>
            <a:ext cx="5000625" cy="523220"/>
          </a:xfrm>
          <a:prstGeom prst="rect">
            <a:avLst/>
          </a:prstGeom>
        </p:spPr>
        <p:txBody>
          <a:bodyPr wrap="square">
            <a:spAutoFit/>
          </a:bodyPr>
          <a:lstStyle/>
          <a:p>
            <a:pPr algn="ctr"/>
            <a:r>
              <a:rPr lang="vi-VN" sz="2800" b="1" dirty="0">
                <a:solidFill>
                  <a:srgbClr val="FF0000"/>
                </a:solidFill>
                <a:latin typeface="Arial "/>
              </a:rPr>
              <a:t>   </a:t>
            </a:r>
            <a:r>
              <a:rPr lang="vi-VN" sz="2800" b="1" u="sng" dirty="0">
                <a:latin typeface="Arial "/>
              </a:rPr>
              <a:t>Toán </a:t>
            </a:r>
            <a:r>
              <a:rPr lang="vi-VN" sz="2800" b="1" dirty="0">
                <a:solidFill>
                  <a:srgbClr val="FF0000"/>
                </a:solidFill>
                <a:latin typeface="Arial "/>
              </a:rPr>
              <a:t> </a:t>
            </a:r>
          </a:p>
        </p:txBody>
      </p:sp>
      <p:sp>
        <p:nvSpPr>
          <p:cNvPr id="26" name="TextBox 25">
            <a:extLst>
              <a:ext uri="{FF2B5EF4-FFF2-40B4-BE49-F238E27FC236}">
                <a16:creationId xmlns:a16="http://schemas.microsoft.com/office/drawing/2014/main" id="{950C902B-43A1-4FFF-8147-8E8C5CEBAFB1}"/>
              </a:ext>
            </a:extLst>
          </p:cNvPr>
          <p:cNvSpPr txBox="1"/>
          <p:nvPr/>
        </p:nvSpPr>
        <p:spPr>
          <a:xfrm>
            <a:off x="1438276" y="1562100"/>
            <a:ext cx="9191625" cy="2246769"/>
          </a:xfrm>
          <a:prstGeom prst="rect">
            <a:avLst/>
          </a:prstGeom>
          <a:solidFill>
            <a:schemeClr val="accent5">
              <a:lumMod val="40000"/>
              <a:lumOff val="60000"/>
            </a:schemeClr>
          </a:solidFill>
          <a:ln w="28575">
            <a:solidFill>
              <a:schemeClr val="tx1"/>
            </a:solidFill>
          </a:ln>
        </p:spPr>
        <p:txBody>
          <a:bodyPr wrap="square" rtlCol="0">
            <a:spAutoFit/>
          </a:bodyPr>
          <a:lstStyle/>
          <a:p>
            <a:endParaRPr lang="vi-VN" sz="2800" b="1" dirty="0">
              <a:solidFill>
                <a:schemeClr val="accent4">
                  <a:lumMod val="50000"/>
                </a:schemeClr>
              </a:solidFill>
              <a:latin typeface="Arial "/>
            </a:endParaRPr>
          </a:p>
          <a:p>
            <a:r>
              <a:rPr lang="vi-VN" sz="2800" b="1" dirty="0">
                <a:solidFill>
                  <a:schemeClr val="accent4">
                    <a:lumMod val="50000"/>
                  </a:schemeClr>
                </a:solidFill>
                <a:latin typeface="Arial "/>
              </a:rPr>
              <a:t>	- Ôn lại bảng nhân 2, bảng chia 2.</a:t>
            </a:r>
          </a:p>
          <a:p>
            <a:r>
              <a:rPr lang="vi-VN" sz="2800" b="1" dirty="0">
                <a:solidFill>
                  <a:schemeClr val="accent4">
                    <a:lumMod val="50000"/>
                  </a:schemeClr>
                </a:solidFill>
                <a:latin typeface="Arial "/>
              </a:rPr>
              <a:t>	- Xem lại các bài tập đã làm.</a:t>
            </a:r>
          </a:p>
          <a:p>
            <a:r>
              <a:rPr lang="vi-VN" sz="2800" b="1">
                <a:solidFill>
                  <a:schemeClr val="accent4">
                    <a:lumMod val="50000"/>
                  </a:schemeClr>
                </a:solidFill>
                <a:latin typeface="Arial "/>
              </a:rPr>
              <a:t>	- </a:t>
            </a:r>
            <a:r>
              <a:rPr lang="vi-VN" sz="2800" b="1" dirty="0">
                <a:solidFill>
                  <a:schemeClr val="accent4">
                    <a:lumMod val="50000"/>
                  </a:schemeClr>
                </a:solidFill>
                <a:latin typeface="Arial "/>
              </a:rPr>
              <a:t>Xem trước bài: Bảng chia 5 (SGK/24)</a:t>
            </a:r>
          </a:p>
          <a:p>
            <a:pPr marL="457200" indent="-457200">
              <a:buFontTx/>
              <a:buChar char="-"/>
            </a:pPr>
            <a:endParaRPr lang="vi-VN" sz="2800" b="1" dirty="0">
              <a:solidFill>
                <a:schemeClr val="accent4">
                  <a:lumMod val="50000"/>
                </a:schemeClr>
              </a:solidFill>
              <a:latin typeface="Arial "/>
            </a:endParaRPr>
          </a:p>
        </p:txBody>
      </p:sp>
      <p:sp>
        <p:nvSpPr>
          <p:cNvPr id="6" name="Rectangle 5"/>
          <p:cNvSpPr/>
          <p:nvPr/>
        </p:nvSpPr>
        <p:spPr>
          <a:xfrm>
            <a:off x="5053018" y="608949"/>
            <a:ext cx="3761087" cy="523220"/>
          </a:xfrm>
          <a:prstGeom prst="rect">
            <a:avLst/>
          </a:prstGeom>
        </p:spPr>
        <p:txBody>
          <a:bodyPr wrap="square">
            <a:spAutoFit/>
          </a:bodyPr>
          <a:lstStyle/>
          <a:p>
            <a:r>
              <a:rPr lang="en-US" sz="2800" b="1" dirty="0" err="1">
                <a:solidFill>
                  <a:srgbClr val="FF0000"/>
                </a:solidFill>
                <a:latin typeface="Arial "/>
              </a:rPr>
              <a:t>Bảng</a:t>
            </a:r>
            <a:r>
              <a:rPr lang="en-US" sz="2800" b="1" dirty="0">
                <a:solidFill>
                  <a:srgbClr val="FF0000"/>
                </a:solidFill>
                <a:latin typeface="Arial "/>
              </a:rPr>
              <a:t> chia 2( </a:t>
            </a:r>
            <a:r>
              <a:rPr lang="en-US" sz="2800" b="1" dirty="0" err="1">
                <a:solidFill>
                  <a:srgbClr val="FF0000"/>
                </a:solidFill>
                <a:latin typeface="Arial "/>
              </a:rPr>
              <a:t>Tiết</a:t>
            </a:r>
            <a:r>
              <a:rPr lang="en-US" sz="2800" b="1" dirty="0">
                <a:solidFill>
                  <a:srgbClr val="FF0000"/>
                </a:solidFill>
                <a:latin typeface="Arial "/>
              </a:rPr>
              <a:t> 2)</a:t>
            </a:r>
            <a:r>
              <a:rPr lang="vi-VN" sz="2800" b="1" dirty="0">
                <a:solidFill>
                  <a:srgbClr val="FF0000"/>
                </a:solidFill>
                <a:latin typeface="Arial "/>
              </a:rPr>
              <a:t> </a:t>
            </a:r>
          </a:p>
        </p:txBody>
      </p:sp>
    </p:spTree>
    <p:extLst>
      <p:ext uri="{BB962C8B-B14F-4D97-AF65-F5344CB8AC3E}">
        <p14:creationId xmlns:p14="http://schemas.microsoft.com/office/powerpoint/2010/main" val="2919429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2051</TotalTime>
  <Words>403</Words>
  <Application>Microsoft Office PowerPoint</Application>
  <PresentationFormat>Widescreen</PresentationFormat>
  <Paragraphs>124</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Arial </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Administrator</cp:lastModifiedBy>
  <cp:revision>204</cp:revision>
  <dcterms:created xsi:type="dcterms:W3CDTF">2021-06-02T01:34:28Z</dcterms:created>
  <dcterms:modified xsi:type="dcterms:W3CDTF">2026-01-26T07:31:14Z</dcterms:modified>
</cp:coreProperties>
</file>