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8" r:id="rId2"/>
    <p:sldMasterId id="2147483680" r:id="rId3"/>
  </p:sldMasterIdLst>
  <p:notesMasterIdLst>
    <p:notesMasterId r:id="rId20"/>
  </p:notesMasterIdLst>
  <p:sldIdLst>
    <p:sldId id="258" r:id="rId4"/>
    <p:sldId id="316" r:id="rId5"/>
    <p:sldId id="391" r:id="rId6"/>
    <p:sldId id="324" r:id="rId7"/>
    <p:sldId id="322" r:id="rId8"/>
    <p:sldId id="326" r:id="rId9"/>
    <p:sldId id="383" r:id="rId10"/>
    <p:sldId id="384" r:id="rId11"/>
    <p:sldId id="388" r:id="rId12"/>
    <p:sldId id="389" r:id="rId13"/>
    <p:sldId id="390" r:id="rId14"/>
    <p:sldId id="387" r:id="rId15"/>
    <p:sldId id="392" r:id="rId16"/>
    <p:sldId id="3335" r:id="rId17"/>
    <p:sldId id="3337" r:id="rId18"/>
    <p:sldId id="3338" r:id="rId19"/>
  </p:sldIdLst>
  <p:sldSz cx="18288000" cy="10287000"/>
  <p:notesSz cx="6858000" cy="9144000"/>
  <p:embeddedFontLst>
    <p:embeddedFont>
      <p:font typeface="Calibri" pitchFamily="34" charset="0"/>
      <p:regular r:id="rId21"/>
      <p:bold r:id="rId22"/>
      <p:italic r:id="rId23"/>
      <p:boldItalic r:id="rId24"/>
    </p:embeddedFont>
    <p:embeddedFont>
      <p:font typeface="宋体" pitchFamily="2" charset="-122"/>
      <p:regular r:id="rId25"/>
    </p:embeddedFont>
    <p:embeddedFont>
      <p:font typeface="Calibri Light" pitchFamily="3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33D5B-ED38-4069-9667-2D4ADA9F6BC7}" type="datetimeFigureOut">
              <a:rPr lang="vi-VN" smtClean="0"/>
              <a:t>24/01/2026</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733F6-C98E-48AC-975A-6ABD3508A0FF}" type="slidenum">
              <a:rPr lang="vi-VN" smtClean="0"/>
              <a:t>‹#›</a:t>
            </a:fld>
            <a:endParaRPr lang="vi-VN"/>
          </a:p>
        </p:txBody>
      </p:sp>
    </p:spTree>
    <p:extLst>
      <p:ext uri="{BB962C8B-B14F-4D97-AF65-F5344CB8AC3E}">
        <p14:creationId xmlns:p14="http://schemas.microsoft.com/office/powerpoint/2010/main" val="155985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F90733F6-C98E-48AC-975A-6ABD3508A0FF}" type="slidenum">
              <a:rPr lang="vi-VN" smtClean="0"/>
              <a:t>8</a:t>
            </a:fld>
            <a:endParaRPr lang="vi-VN"/>
          </a:p>
        </p:txBody>
      </p:sp>
    </p:spTree>
    <p:extLst>
      <p:ext uri="{BB962C8B-B14F-4D97-AF65-F5344CB8AC3E}">
        <p14:creationId xmlns:p14="http://schemas.microsoft.com/office/powerpoint/2010/main" val="1525843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257301" y="295243"/>
            <a:ext cx="15773399" cy="1596620"/>
          </a:xfrm>
          <a:prstGeom prst="rect">
            <a:avLst/>
          </a:prstGeom>
          <a:noFill/>
          <a:ln>
            <a:noFill/>
          </a:ln>
        </p:spPr>
        <p:txBody>
          <a:bodyPr/>
          <a:lstStyle>
            <a:lvl1pPr marL="0" marR="0" lvl="0" indent="0" algn="l" rtl="0">
              <a:lnSpc>
                <a:spcPct val="90000"/>
              </a:lnSpc>
              <a:spcBef>
                <a:spcPts val="0"/>
              </a:spcBef>
              <a:buClr>
                <a:srgbClr val="A8B1B8"/>
              </a:buClr>
              <a:buFont typeface="Arial"/>
              <a:buNone/>
              <a:defRPr sz="6600" b="0" i="0" u="none" strike="noStrike" cap="none">
                <a:solidFill>
                  <a:srgbClr val="A8B1B8"/>
                </a:solidFill>
                <a:latin typeface="Arial"/>
                <a:ea typeface="Arial"/>
                <a:cs typeface="Arial"/>
                <a:sym typeface="Arial"/>
              </a:defRPr>
            </a:lvl1pPr>
            <a:lvl2pPr lvl="1" indent="0">
              <a:spcBef>
                <a:spcPts val="0"/>
              </a:spcBef>
              <a:buNone/>
              <a:defRPr sz="2700"/>
            </a:lvl2pPr>
            <a:lvl3pPr lvl="2" indent="0">
              <a:spcBef>
                <a:spcPts val="0"/>
              </a:spcBef>
              <a:buNone/>
              <a:defRPr sz="2700"/>
            </a:lvl3pPr>
            <a:lvl4pPr lvl="3" indent="0">
              <a:spcBef>
                <a:spcPts val="0"/>
              </a:spcBef>
              <a:buNone/>
              <a:defRPr sz="2700"/>
            </a:lvl4pPr>
            <a:lvl5pPr lvl="4" indent="0">
              <a:spcBef>
                <a:spcPts val="0"/>
              </a:spcBef>
              <a:buNone/>
              <a:defRPr sz="2700"/>
            </a:lvl5pPr>
            <a:lvl6pPr lvl="5" indent="0">
              <a:spcBef>
                <a:spcPts val="0"/>
              </a:spcBef>
              <a:buNone/>
              <a:defRPr sz="2700"/>
            </a:lvl6pPr>
            <a:lvl7pPr lvl="6" indent="0">
              <a:spcBef>
                <a:spcPts val="0"/>
              </a:spcBef>
              <a:buNone/>
              <a:defRPr sz="2700"/>
            </a:lvl7pPr>
            <a:lvl8pPr lvl="7" indent="0">
              <a:spcBef>
                <a:spcPts val="0"/>
              </a:spcBef>
              <a:buNone/>
              <a:defRPr sz="2700"/>
            </a:lvl8pPr>
            <a:lvl9pPr lvl="8" indent="0">
              <a:spcBef>
                <a:spcPts val="0"/>
              </a:spcBef>
              <a:buNone/>
              <a:defRPr sz="2700"/>
            </a:lvl9pPr>
          </a:lstStyle>
          <a:p>
            <a:endParaRPr/>
          </a:p>
        </p:txBody>
      </p:sp>
      <p:sp>
        <p:nvSpPr>
          <p:cNvPr id="11" name="Shape 11"/>
          <p:cNvSpPr txBox="1">
            <a:spLocks noGrp="1"/>
          </p:cNvSpPr>
          <p:nvPr>
            <p:ph type="body" idx="1"/>
          </p:nvPr>
        </p:nvSpPr>
        <p:spPr>
          <a:xfrm>
            <a:off x="1257301" y="2738438"/>
            <a:ext cx="15773399" cy="6527007"/>
          </a:xfrm>
          <a:prstGeom prst="rect">
            <a:avLst/>
          </a:prstGeom>
          <a:noFill/>
          <a:ln>
            <a:noFill/>
          </a:ln>
        </p:spPr>
        <p:txBody>
          <a:bodyPr/>
          <a:lstStyle>
            <a:lvl1pPr marL="342900" marR="0" lvl="0" indent="-76200" algn="l" rtl="0">
              <a:lnSpc>
                <a:spcPct val="90000"/>
              </a:lnSpc>
              <a:spcBef>
                <a:spcPts val="1500"/>
              </a:spcBef>
              <a:buClr>
                <a:schemeClr val="dk1"/>
              </a:buClr>
              <a:buSzPct val="100000"/>
              <a:buFont typeface="Arial"/>
              <a:buChar char="•"/>
              <a:defRPr sz="4200" b="0" i="0" u="none" strike="noStrike" cap="none">
                <a:solidFill>
                  <a:schemeClr val="dk1"/>
                </a:solidFill>
                <a:latin typeface="Calibri"/>
                <a:ea typeface="Calibri"/>
                <a:cs typeface="Calibri"/>
                <a:sym typeface="Calibri"/>
              </a:defRPr>
            </a:lvl1pPr>
            <a:lvl2pPr marL="1028700" marR="0" lvl="1" indent="-114300" algn="l" rtl="0">
              <a:lnSpc>
                <a:spcPct val="90000"/>
              </a:lnSpc>
              <a:spcBef>
                <a:spcPts val="75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2pPr>
            <a:lvl3pPr marL="1714500" marR="0" lvl="2" indent="-152400" algn="l" rtl="0">
              <a:lnSpc>
                <a:spcPct val="90000"/>
              </a:lnSpc>
              <a:spcBef>
                <a:spcPts val="750"/>
              </a:spcBef>
              <a:buClr>
                <a:schemeClr val="dk1"/>
              </a:buClr>
              <a:buSzPct val="100000"/>
              <a:buFont typeface="Arial"/>
              <a:buChar char="•"/>
              <a:defRPr sz="3000" b="0" i="0" u="none" strike="noStrike" cap="none">
                <a:solidFill>
                  <a:schemeClr val="dk1"/>
                </a:solidFill>
                <a:latin typeface="Calibri"/>
                <a:ea typeface="Calibri"/>
                <a:cs typeface="Calibri"/>
                <a:sym typeface="Calibri"/>
              </a:defRPr>
            </a:lvl3pPr>
            <a:lvl4pPr marL="2400300" marR="0" lvl="3" indent="-171450" algn="l" rtl="0">
              <a:lnSpc>
                <a:spcPct val="90000"/>
              </a:lnSpc>
              <a:spcBef>
                <a:spcPts val="75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3086100" marR="0" lvl="4" indent="-171450" algn="l" rtl="0">
              <a:lnSpc>
                <a:spcPct val="90000"/>
              </a:lnSpc>
              <a:spcBef>
                <a:spcPts val="75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771900" marR="0" lvl="5" indent="-171450" algn="l" rtl="0">
              <a:lnSpc>
                <a:spcPct val="90000"/>
              </a:lnSpc>
              <a:spcBef>
                <a:spcPts val="75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4457700" marR="0" lvl="6" indent="-171450" algn="l" rtl="0">
              <a:lnSpc>
                <a:spcPct val="90000"/>
              </a:lnSpc>
              <a:spcBef>
                <a:spcPts val="75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5143500" marR="0" lvl="7" indent="-171450" algn="l" rtl="0">
              <a:lnSpc>
                <a:spcPct val="90000"/>
              </a:lnSpc>
              <a:spcBef>
                <a:spcPts val="75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829300" marR="0" lvl="8" indent="-171450" algn="l" rtl="0">
              <a:lnSpc>
                <a:spcPct val="90000"/>
              </a:lnSpc>
              <a:spcBef>
                <a:spcPts val="75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1257300" y="9534526"/>
            <a:ext cx="4114800" cy="547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2700">
                <a:latin typeface="Calibri" panose="020F0502020204030204" pitchFamily="34" charset="0"/>
                <a:cs typeface="Calibri" panose="020F0502020204030204" pitchFamily="34" charset="0"/>
                <a:sym typeface="Calibri" panose="020F0502020204030204" pitchFamily="34" charset="0"/>
              </a:defRPr>
            </a:lvl1pPr>
          </a:lstStyle>
          <a:p>
            <a:pPr defTabSz="1371600" fontAlgn="base">
              <a:spcBef>
                <a:spcPct val="0"/>
              </a:spcBef>
              <a:spcAft>
                <a:spcPct val="0"/>
              </a:spcAft>
              <a:defRPr/>
            </a:pPr>
            <a:endParaRPr lang="en-US" altLang="en-US">
              <a:solidFill>
                <a:srgbClr val="000000"/>
              </a:solidFill>
            </a:endParaRPr>
          </a:p>
        </p:txBody>
      </p:sp>
      <p:sp>
        <p:nvSpPr>
          <p:cNvPr id="5" name="Shape 13"/>
          <p:cNvSpPr txBox="1">
            <a:spLocks noGrp="1"/>
          </p:cNvSpPr>
          <p:nvPr>
            <p:ph type="ftr" idx="11"/>
          </p:nvPr>
        </p:nvSpPr>
        <p:spPr bwMode="auto">
          <a:xfrm>
            <a:off x="6057900" y="9534526"/>
            <a:ext cx="6172200" cy="547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2700">
                <a:latin typeface="Calibri" panose="020F0502020204030204" pitchFamily="34" charset="0"/>
                <a:cs typeface="Calibri" panose="020F0502020204030204" pitchFamily="34" charset="0"/>
                <a:sym typeface="Calibri" panose="020F0502020204030204" pitchFamily="34" charset="0"/>
              </a:defRPr>
            </a:lvl1pPr>
          </a:lstStyle>
          <a:p>
            <a:pPr defTabSz="1371600" fontAlgn="base">
              <a:spcBef>
                <a:spcPct val="0"/>
              </a:spcBef>
              <a:spcAft>
                <a:spcPct val="0"/>
              </a:spcAft>
              <a:defRPr/>
            </a:pPr>
            <a:endParaRPr lang="en-US" altLang="en-US">
              <a:solidFill>
                <a:srgbClr val="000000"/>
              </a:solidFill>
            </a:endParaRPr>
          </a:p>
        </p:txBody>
      </p:sp>
      <p:sp>
        <p:nvSpPr>
          <p:cNvPr id="6" name="Shape 14"/>
          <p:cNvSpPr txBox="1">
            <a:spLocks noGrp="1"/>
          </p:cNvSpPr>
          <p:nvPr>
            <p:ph type="sldNum" idx="12"/>
          </p:nvPr>
        </p:nvSpPr>
        <p:spPr bwMode="auto">
          <a:xfrm>
            <a:off x="12915900" y="9534526"/>
            <a:ext cx="4114800" cy="547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2700">
                <a:latin typeface="Calibri" panose="020F0502020204030204" pitchFamily="34" charset="0"/>
                <a:cs typeface="Calibri" panose="020F0502020204030204" pitchFamily="34" charset="0"/>
                <a:sym typeface="Calibri" panose="020F0502020204030204" pitchFamily="34" charset="0"/>
              </a:defRPr>
            </a:lvl1pPr>
          </a:lstStyle>
          <a:p>
            <a:pPr defTabSz="1371600" fontAlgn="base">
              <a:spcBef>
                <a:spcPct val="0"/>
              </a:spcBef>
              <a:spcAft>
                <a:spcPct val="0"/>
              </a:spcAft>
              <a:defRPr/>
            </a:pPr>
            <a:fld id="{9FFF0030-A7BB-4B17-BA94-212CE9FDA66A}" type="slidenum">
              <a:rPr lang="en-US" altLang="en-US" smtClean="0">
                <a:solidFill>
                  <a:srgbClr val="000000"/>
                </a:solidFill>
              </a:rPr>
              <a:pPr defTabSz="13716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36989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71300F3-8A30-4964-9FF2-12F2700C5305}" type="datetimeFigureOut">
              <a:rPr lang="zh-CN" altLang="en-US" smtClean="0"/>
              <a:t>2026/1/24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74B66A0-0F3A-4B67-9B1F-5CD314B215AE}" type="slidenum">
              <a:rPr lang="zh-CN" altLang="en-US" smtClean="0"/>
              <a:t>‹#›</a:t>
            </a:fld>
            <a:endParaRPr lang="zh-CN" altLang="en-US"/>
          </a:p>
        </p:txBody>
      </p:sp>
    </p:spTree>
    <p:extLst>
      <p:ext uri="{BB962C8B-B14F-4D97-AF65-F5344CB8AC3E}">
        <p14:creationId xmlns:p14="http://schemas.microsoft.com/office/powerpoint/2010/main" val="3000163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947733" y="531031"/>
            <a:ext cx="550798" cy="550726"/>
          </a:xfrm>
          <a:prstGeom prst="rect">
            <a:avLst/>
          </a:prstGeom>
          <a:solidFill>
            <a:srgbClr val="10AB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zh-CN" altLang="en-US" sz="3600"/>
          </a:p>
        </p:txBody>
      </p:sp>
      <p:cxnSp>
        <p:nvCxnSpPr>
          <p:cNvPr id="8" name="直接连接符 7"/>
          <p:cNvCxnSpPr/>
          <p:nvPr userDrawn="1"/>
        </p:nvCxnSpPr>
        <p:spPr>
          <a:xfrm>
            <a:off x="1922133" y="1182892"/>
            <a:ext cx="13503258" cy="0"/>
          </a:xfrm>
          <a:prstGeom prst="line">
            <a:avLst/>
          </a:prstGeom>
          <a:ln>
            <a:solidFill>
              <a:srgbClr val="AE937E"/>
            </a:solidFill>
            <a:prstDash val="dash"/>
          </a:ln>
        </p:spPr>
        <p:style>
          <a:lnRef idx="1">
            <a:schemeClr val="accent1"/>
          </a:lnRef>
          <a:fillRef idx="0">
            <a:schemeClr val="accent1"/>
          </a:fillRef>
          <a:effectRef idx="0">
            <a:schemeClr val="accent1"/>
          </a:effectRef>
          <a:fontRef idx="minor">
            <a:schemeClr val="tx1"/>
          </a:fontRef>
        </p:style>
      </p:cxnSp>
      <p:sp>
        <p:nvSpPr>
          <p:cNvPr id="9" name="平行四边形 8"/>
          <p:cNvSpPr/>
          <p:nvPr userDrawn="1"/>
        </p:nvSpPr>
        <p:spPr>
          <a:xfrm>
            <a:off x="15745833" y="890754"/>
            <a:ext cx="1944470" cy="324036"/>
          </a:xfrm>
          <a:prstGeom prst="parallelogram">
            <a:avLst>
              <a:gd name="adj" fmla="val 72620"/>
            </a:avLst>
          </a:prstGeom>
          <a:solidFill>
            <a:srgbClr val="10AB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altLang="zh-CN" sz="2400" dirty="0">
                <a:latin typeface="AvantGarde Md BT" pitchFamily="34" charset="0"/>
              </a:rPr>
              <a:t>LOGO</a:t>
            </a:r>
            <a:endParaRPr lang="zh-CN" altLang="en-US" sz="2400" dirty="0">
              <a:latin typeface="AvantGarde Md BT" pitchFamily="34" charset="0"/>
            </a:endParaRPr>
          </a:p>
        </p:txBody>
      </p:sp>
      <p:sp>
        <p:nvSpPr>
          <p:cNvPr id="10" name="矩形 9"/>
          <p:cNvSpPr/>
          <p:nvPr userDrawn="1"/>
        </p:nvSpPr>
        <p:spPr>
          <a:xfrm>
            <a:off x="1147379" y="726075"/>
            <a:ext cx="550798" cy="550726"/>
          </a:xfrm>
          <a:prstGeom prst="rect">
            <a:avLst/>
          </a:prstGeom>
          <a:solidFill>
            <a:srgbClr val="1F881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zh-CN" altLang="en-US" sz="3600">
              <a:latin typeface="AvantGarde Md BT" pitchFamily="34" charset="0"/>
            </a:endParaRPr>
          </a:p>
        </p:txBody>
      </p:sp>
    </p:spTree>
    <p:extLst>
      <p:ext uri="{BB962C8B-B14F-4D97-AF65-F5344CB8AC3E}">
        <p14:creationId xmlns:p14="http://schemas.microsoft.com/office/powerpoint/2010/main" val="331592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71300F3-8A30-4964-9FF2-12F2700C5305}" type="datetimeFigureOut">
              <a:rPr lang="zh-CN" altLang="en-US" smtClean="0"/>
              <a:t>2026/1/24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74B66A0-0F3A-4B67-9B1F-5CD314B215AE}" type="slidenum">
              <a:rPr lang="zh-CN" altLang="en-US" smtClean="0"/>
              <a:t>‹#›</a:t>
            </a:fld>
            <a:endParaRPr lang="zh-CN" altLang="en-US"/>
          </a:p>
        </p:txBody>
      </p:sp>
    </p:spTree>
    <p:extLst>
      <p:ext uri="{BB962C8B-B14F-4D97-AF65-F5344CB8AC3E}">
        <p14:creationId xmlns:p14="http://schemas.microsoft.com/office/powerpoint/2010/main" val="3305890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38"/>
            <a:ext cx="7772400" cy="652700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38"/>
            <a:ext cx="7772400" cy="652700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1300F3-8A30-4964-9FF2-12F2700C5305}" type="datetimeFigureOut">
              <a:rPr lang="zh-CN" altLang="en-US" smtClean="0"/>
              <a:t>2026/1/24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74B66A0-0F3A-4B67-9B1F-5CD314B215AE}" type="slidenum">
              <a:rPr lang="zh-CN" altLang="en-US" smtClean="0"/>
              <a:t>‹#›</a:t>
            </a:fld>
            <a:endParaRPr lang="zh-CN" altLang="en-US"/>
          </a:p>
        </p:txBody>
      </p:sp>
    </p:spTree>
    <p:extLst>
      <p:ext uri="{BB962C8B-B14F-4D97-AF65-F5344CB8AC3E}">
        <p14:creationId xmlns:p14="http://schemas.microsoft.com/office/powerpoint/2010/main" val="1492128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Content Placeholder 3"/>
          <p:cNvSpPr>
            <a:spLocks noGrp="1"/>
          </p:cNvSpPr>
          <p:nvPr>
            <p:ph sz="half" idx="2"/>
          </p:nvPr>
        </p:nvSpPr>
        <p:spPr>
          <a:xfrm>
            <a:off x="1259684" y="3757613"/>
            <a:ext cx="7736680"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Content Placeholder 5"/>
          <p:cNvSpPr>
            <a:spLocks noGrp="1"/>
          </p:cNvSpPr>
          <p:nvPr>
            <p:ph sz="quarter" idx="4"/>
          </p:nvPr>
        </p:nvSpPr>
        <p:spPr>
          <a:xfrm>
            <a:off x="9258301"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1300F3-8A30-4964-9FF2-12F2700C5305}" type="datetimeFigureOut">
              <a:rPr lang="zh-CN" altLang="en-US" smtClean="0"/>
              <a:t>2026/1/24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74B66A0-0F3A-4B67-9B1F-5CD314B215AE}" type="slidenum">
              <a:rPr lang="zh-CN" altLang="en-US" smtClean="0"/>
              <a:t>‹#›</a:t>
            </a:fld>
            <a:endParaRPr lang="zh-CN" altLang="en-US"/>
          </a:p>
        </p:txBody>
      </p:sp>
    </p:spTree>
    <p:extLst>
      <p:ext uri="{BB962C8B-B14F-4D97-AF65-F5344CB8AC3E}">
        <p14:creationId xmlns:p14="http://schemas.microsoft.com/office/powerpoint/2010/main" val="2853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1300F3-8A30-4964-9FF2-12F2700C5305}" type="datetimeFigureOut">
              <a:rPr lang="zh-CN" altLang="en-US" smtClean="0"/>
              <a:t>2026/1/24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74B66A0-0F3A-4B67-9B1F-5CD314B215AE}" type="slidenum">
              <a:rPr lang="zh-CN" altLang="en-US" smtClean="0"/>
              <a:t>‹#›</a:t>
            </a:fld>
            <a:endParaRPr lang="zh-CN" altLang="en-US"/>
          </a:p>
        </p:txBody>
      </p:sp>
    </p:spTree>
    <p:extLst>
      <p:ext uri="{BB962C8B-B14F-4D97-AF65-F5344CB8AC3E}">
        <p14:creationId xmlns:p14="http://schemas.microsoft.com/office/powerpoint/2010/main" val="29199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1300F3-8A30-4964-9FF2-12F2700C5305}" type="datetimeFigureOut">
              <a:rPr lang="zh-CN" altLang="en-US" smtClean="0"/>
              <a:t>2026/1/24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74B66A0-0F3A-4B67-9B1F-5CD314B215AE}" type="slidenum">
              <a:rPr lang="zh-CN" altLang="en-US" smtClean="0"/>
              <a:t>‹#›</a:t>
            </a:fld>
            <a:endParaRPr lang="zh-CN" altLang="en-US"/>
          </a:p>
        </p:txBody>
      </p:sp>
    </p:spTree>
    <p:extLst>
      <p:ext uri="{BB962C8B-B14F-4D97-AF65-F5344CB8AC3E}">
        <p14:creationId xmlns:p14="http://schemas.microsoft.com/office/powerpoint/2010/main" val="1470129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71300F3-8A30-4964-9FF2-12F2700C5305}" type="datetimeFigureOut">
              <a:rPr lang="zh-CN" altLang="en-US" smtClean="0"/>
              <a:t>2026/1/24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74B66A0-0F3A-4B67-9B1F-5CD314B215AE}" type="slidenum">
              <a:rPr lang="zh-CN" altLang="en-US" smtClean="0"/>
              <a:t>‹#›</a:t>
            </a:fld>
            <a:endParaRPr lang="zh-CN" altLang="en-US"/>
          </a:p>
        </p:txBody>
      </p:sp>
    </p:spTree>
    <p:extLst>
      <p:ext uri="{BB962C8B-B14F-4D97-AF65-F5344CB8AC3E}">
        <p14:creationId xmlns:p14="http://schemas.microsoft.com/office/powerpoint/2010/main" val="1774865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139"/>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71300F3-8A30-4964-9FF2-12F2700C5305}" type="datetimeFigureOut">
              <a:rPr lang="zh-CN" altLang="en-US" smtClean="0"/>
              <a:t>2026/1/24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74B66A0-0F3A-4B67-9B1F-5CD314B215AE}" type="slidenum">
              <a:rPr lang="zh-CN" altLang="en-US" smtClean="0"/>
              <a:t>‹#›</a:t>
            </a:fld>
            <a:endParaRPr lang="zh-CN" altLang="en-US"/>
          </a:p>
        </p:txBody>
      </p:sp>
    </p:spTree>
    <p:extLst>
      <p:ext uri="{BB962C8B-B14F-4D97-AF65-F5344CB8AC3E}">
        <p14:creationId xmlns:p14="http://schemas.microsoft.com/office/powerpoint/2010/main" val="1456631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1300F3-8A30-4964-9FF2-12F2700C5305}" type="datetimeFigureOut">
              <a:rPr lang="zh-CN" altLang="en-US" smtClean="0"/>
              <a:t>2026/1/24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74B66A0-0F3A-4B67-9B1F-5CD314B215AE}" type="slidenum">
              <a:rPr lang="zh-CN" altLang="en-US" smtClean="0"/>
              <a:t>‹#›</a:t>
            </a:fld>
            <a:endParaRPr lang="zh-CN" altLang="en-US"/>
          </a:p>
        </p:txBody>
      </p:sp>
    </p:spTree>
    <p:extLst>
      <p:ext uri="{BB962C8B-B14F-4D97-AF65-F5344CB8AC3E}">
        <p14:creationId xmlns:p14="http://schemas.microsoft.com/office/powerpoint/2010/main" val="745132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1300F3-8A30-4964-9FF2-12F2700C5305}" type="datetimeFigureOut">
              <a:rPr lang="zh-CN" altLang="en-US" smtClean="0"/>
              <a:t>2026/1/24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74B66A0-0F3A-4B67-9B1F-5CD314B215AE}" type="slidenum">
              <a:rPr lang="zh-CN" altLang="en-US" smtClean="0"/>
              <a:t>‹#›</a:t>
            </a:fld>
            <a:endParaRPr lang="zh-CN" altLang="en-US"/>
          </a:p>
        </p:txBody>
      </p:sp>
    </p:spTree>
    <p:extLst>
      <p:ext uri="{BB962C8B-B14F-4D97-AF65-F5344CB8AC3E}">
        <p14:creationId xmlns:p14="http://schemas.microsoft.com/office/powerpoint/2010/main" val="405866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1257300" y="295276"/>
            <a:ext cx="1577340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1257300" y="2738438"/>
            <a:ext cx="15773400" cy="652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30650" y="278608"/>
            <a:ext cx="1364457" cy="136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550074"/>
      </p:ext>
    </p:extLst>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21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685800"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1371600"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057400"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2743200" algn="l" rtl="0" eaLnBrk="0" fontAlgn="base" hangingPunct="0">
        <a:spcBef>
          <a:spcPct val="0"/>
        </a:spcBef>
        <a:spcAft>
          <a:spcPct val="0"/>
        </a:spcAft>
        <a:defRPr sz="21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21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21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21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21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21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1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71300F3-8A30-4964-9FF2-12F2700C5305}" type="datetimeFigureOut">
              <a:rPr lang="zh-CN" altLang="en-US" smtClean="0"/>
              <a:t>2026/1/24</a:t>
            </a:fld>
            <a:endParaRPr lang="zh-CN" alt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74B66A0-0F3A-4B67-9B1F-5CD314B215AE}" type="slidenum">
              <a:rPr lang="zh-CN" altLang="en-US" smtClean="0"/>
              <a:t>‹#›</a:t>
            </a:fld>
            <a:endParaRPr lang="zh-CN" altLang="en-US"/>
          </a:p>
        </p:txBody>
      </p:sp>
    </p:spTree>
    <p:extLst>
      <p:ext uri="{BB962C8B-B14F-4D97-AF65-F5344CB8AC3E}">
        <p14:creationId xmlns:p14="http://schemas.microsoft.com/office/powerpoint/2010/main" val="265160171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gif"/><Relationship Id="rId7" Type="http://schemas.openxmlformats.org/officeDocument/2006/relationships/image" Target="../media/image8.svg"/><Relationship Id="rId12"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6.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2.png"/><Relationship Id="rId12" Type="http://schemas.openxmlformats.org/officeDocument/2006/relationships/image" Target="../media/image37.svg"/><Relationship Id="rId2" Type="http://schemas.openxmlformats.org/officeDocument/2006/relationships/image" Target="../media/image20.png"/><Relationship Id="rId16"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svg"/><Relationship Id="rId11" Type="http://schemas.openxmlformats.org/officeDocument/2006/relationships/image" Target="../media/image24.png"/><Relationship Id="rId15" Type="http://schemas.openxmlformats.org/officeDocument/2006/relationships/image" Target="../media/image4.gif"/><Relationship Id="rId10" Type="http://schemas.openxmlformats.org/officeDocument/2006/relationships/image" Target="../media/image35.svg"/><Relationship Id="rId9" Type="http://schemas.openxmlformats.org/officeDocument/2006/relationships/image" Target="../media/image23.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4.gif"/><Relationship Id="rId7" Type="http://schemas.openxmlformats.org/officeDocument/2006/relationships/image" Target="../media/image26.svg"/><Relationship Id="rId12"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5.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2.gif"/><Relationship Id="rId5" Type="http://schemas.microsoft.com/office/2007/relationships/hdphoto" Target="../media/hdphoto2.wdp"/><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slideLayout" Target="../slideLayouts/slideLayout7.xml"/><Relationship Id="rId7" Type="http://schemas.microsoft.com/office/2007/relationships/hdphoto" Target="../media/hdphoto2.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11.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8.png"/><Relationship Id="rId2" Type="http://schemas.openxmlformats.org/officeDocument/2006/relationships/image" Target="../media/image45.jpg"/><Relationship Id="rId1" Type="http://schemas.openxmlformats.org/officeDocument/2006/relationships/slideLayout" Target="../slideLayouts/slideLayout19.xml"/><Relationship Id="rId6" Type="http://schemas.openxmlformats.org/officeDocument/2006/relationships/image" Target="../media/image32.gif"/><Relationship Id="rId5" Type="http://schemas.microsoft.com/office/2007/relationships/hdphoto" Target="../media/hdphoto2.wdp"/><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8.png"/><Relationship Id="rId2" Type="http://schemas.openxmlformats.org/officeDocument/2006/relationships/image" Target="../media/image45.jpg"/><Relationship Id="rId1" Type="http://schemas.openxmlformats.org/officeDocument/2006/relationships/slideLayout" Target="../slideLayouts/slideLayout19.xml"/><Relationship Id="rId6" Type="http://schemas.openxmlformats.org/officeDocument/2006/relationships/image" Target="../media/image32.gif"/><Relationship Id="rId5" Type="http://schemas.microsoft.com/office/2007/relationships/hdphoto" Target="../media/hdphoto2.wdp"/><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4.gif"/><Relationship Id="rId7" Type="http://schemas.openxmlformats.org/officeDocument/2006/relationships/image" Target="../media/image26.svg"/><Relationship Id="rId12"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25.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2.png"/><Relationship Id="rId12" Type="http://schemas.openxmlformats.org/officeDocument/2006/relationships/image" Target="../media/image37.svg"/><Relationship Id="rId2" Type="http://schemas.openxmlformats.org/officeDocument/2006/relationships/image" Target="../media/image20.png"/><Relationship Id="rId16"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svg"/><Relationship Id="rId11" Type="http://schemas.openxmlformats.org/officeDocument/2006/relationships/image" Target="../media/image24.png"/><Relationship Id="rId15" Type="http://schemas.openxmlformats.org/officeDocument/2006/relationships/image" Target="../media/image4.gif"/><Relationship Id="rId10" Type="http://schemas.openxmlformats.org/officeDocument/2006/relationships/image" Target="../media/image35.svg"/><Relationship Id="rId9" Type="http://schemas.openxmlformats.org/officeDocument/2006/relationships/image" Target="../media/image23.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12" Type="http://schemas.openxmlformats.org/officeDocument/2006/relationships/image" Target="../media/image19.png"/><Relationship Id="rId2" Type="http://schemas.openxmlformats.org/officeDocument/2006/relationships/image" Target="../media/image28.jp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43.sv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4.gif"/><Relationship Id="rId9" Type="http://schemas.openxmlformats.org/officeDocument/2006/relationships/image" Target="../media/image41.svg"/></Relationships>
</file>

<file path=ppt/slides/_rels/slide7.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png"/><Relationship Id="rId3" Type="http://schemas.openxmlformats.org/officeDocument/2006/relationships/image" Target="../media/image10.svg"/><Relationship Id="rId7" Type="http://schemas.openxmlformats.org/officeDocument/2006/relationships/image" Target="../media/image46.svg"/><Relationship Id="rId12"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gif"/><Relationship Id="rId15" Type="http://schemas.openxmlformats.org/officeDocument/2006/relationships/image" Target="../media/image14.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9.png"/><Relationship Id="rId3" Type="http://schemas.openxmlformats.org/officeDocument/2006/relationships/image" Target="../media/image20.png"/><Relationship Id="rId7" Type="http://schemas.openxmlformats.org/officeDocument/2006/relationships/image" Target="../media/image35.svg"/><Relationship Id="rId12"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2.xml"/><Relationship Id="rId11" Type="http://schemas.openxmlformats.org/officeDocument/2006/relationships/image" Target="../media/image27.png"/><Relationship Id="rId15" Type="http://schemas.openxmlformats.org/officeDocument/2006/relationships/image" Target="../media/image14.png"/><Relationship Id="rId10" Type="http://schemas.openxmlformats.org/officeDocument/2006/relationships/image" Target="../media/image4.gif"/><Relationship Id="rId4" Type="http://schemas.openxmlformats.org/officeDocument/2006/relationships/image" Target="../media/image23.png"/><Relationship Id="rId9" Type="http://schemas.openxmlformats.org/officeDocument/2006/relationships/image" Target="../media/image26.pn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34.gif"/><Relationship Id="rId13" Type="http://schemas.microsoft.com/office/2007/relationships/hdphoto" Target="../media/hdphoto1.wdp"/><Relationship Id="rId3" Type="http://schemas.openxmlformats.org/officeDocument/2006/relationships/image" Target="../media/image10.svg"/><Relationship Id="rId7" Type="http://schemas.openxmlformats.org/officeDocument/2006/relationships/image" Target="../media/image46.svg"/><Relationship Id="rId12" Type="http://schemas.openxmlformats.org/officeDocument/2006/relationships/image" Target="../media/image39.png"/><Relationship Id="rId2" Type="http://schemas.openxmlformats.org/officeDocument/2006/relationships/image" Target="../media/image30.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gif"/><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13487400" y="0"/>
            <a:ext cx="5184648" cy="10287000"/>
          </a:xfrm>
          <a:prstGeom prst="rect">
            <a:avLst/>
          </a:prstGeom>
        </p:spPr>
      </p:pic>
      <p:sp>
        <p:nvSpPr>
          <p:cNvPr id="2" name="Hộp Văn bản 1">
            <a:extLst>
              <a:ext uri="{FF2B5EF4-FFF2-40B4-BE49-F238E27FC236}">
                <a16:creationId xmlns="" xmlns:a16="http://schemas.microsoft.com/office/drawing/2014/main" id="{371AF9AB-F36E-C764-5807-94AF5B44DB48}"/>
              </a:ext>
            </a:extLst>
          </p:cNvPr>
          <p:cNvSpPr txBox="1"/>
          <p:nvPr/>
        </p:nvSpPr>
        <p:spPr>
          <a:xfrm>
            <a:off x="4572000" y="2552700"/>
            <a:ext cx="6515100"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KHỞI ĐỘNG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ĐẦU GIỜ</a:t>
            </a:r>
          </a:p>
        </p:txBody>
      </p:sp>
      <p:pic>
        <p:nvPicPr>
          <p:cNvPr id="4" name="Picture 6">
            <a:extLst>
              <a:ext uri="{FF2B5EF4-FFF2-40B4-BE49-F238E27FC236}">
                <a16:creationId xmlns="" xmlns:a16="http://schemas.microsoft.com/office/drawing/2014/main" id="{CA776AE5-1609-72CC-8239-2172BA2CDFA2}"/>
              </a:ext>
            </a:extLst>
          </p:cNvPr>
          <p:cNvPicPr>
            <a:picLocks noChangeAspect="1"/>
          </p:cNvPicPr>
          <p:nvPr/>
        </p:nvPicPr>
        <p:blipFill>
          <a:blip r:embed="rId3"/>
          <a:srcRect/>
          <a:stretch>
            <a:fillRect/>
          </a:stretch>
        </p:blipFill>
        <p:spPr>
          <a:xfrm>
            <a:off x="101050" y="108054"/>
            <a:ext cx="2544545" cy="1754988"/>
          </a:xfrm>
          <a:prstGeom prst="rect">
            <a:avLst/>
          </a:prstGeom>
        </p:spPr>
      </p:pic>
      <p:sp>
        <p:nvSpPr>
          <p:cNvPr id="5" name="Freeform 2">
            <a:extLst>
              <a:ext uri="{FF2B5EF4-FFF2-40B4-BE49-F238E27FC236}">
                <a16:creationId xmlns="" xmlns:a16="http://schemas.microsoft.com/office/drawing/2014/main" id="{A78A28FA-9EF4-D9C4-F97B-81D5C82E836B}"/>
              </a:ext>
            </a:extLst>
          </p:cNvPr>
          <p:cNvSpPr/>
          <p:nvPr/>
        </p:nvSpPr>
        <p:spPr>
          <a:xfrm>
            <a:off x="0" y="8993529"/>
            <a:ext cx="18288000" cy="1293471"/>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 xmlns:a16="http://schemas.microsoft.com/office/drawing/2014/main" id="{E85AEDEE-8046-7418-D602-0E6D9273AEC1}"/>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6">
            <a:extLst>
              <a:ext uri="{FF2B5EF4-FFF2-40B4-BE49-F238E27FC236}">
                <a16:creationId xmlns="" xmlns:a16="http://schemas.microsoft.com/office/drawing/2014/main" id="{06FBED3C-A668-81AA-C219-C2501A9DB12E}"/>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 xmlns:a16="http://schemas.microsoft.com/office/drawing/2014/main" id="{9D68FD6E-84F9-6B59-8353-E2EA7459B96B}"/>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 xmlns:a16="http://schemas.microsoft.com/office/drawing/2014/main" id="{76138267-92EB-27EF-B20E-795DD1662C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9791700"/>
            <a:ext cx="9525000" cy="495300"/>
          </a:xfrm>
          <a:prstGeom prst="rect">
            <a:avLst/>
          </a:prstGeom>
        </p:spPr>
      </p:pic>
      <p:pic>
        <p:nvPicPr>
          <p:cNvPr id="10" name="Picture 2">
            <a:extLst>
              <a:ext uri="{FF2B5EF4-FFF2-40B4-BE49-F238E27FC236}">
                <a16:creationId xmlns="" xmlns:a16="http://schemas.microsoft.com/office/drawing/2014/main" id="{7A5791A8-B6EF-5D76-5EAE-F3536B6E1F8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96402" y="9791699"/>
            <a:ext cx="8991600" cy="495300"/>
          </a:xfrm>
          <a:prstGeom prst="rect">
            <a:avLst/>
          </a:prstGeom>
        </p:spPr>
      </p:pic>
      <p:pic>
        <p:nvPicPr>
          <p:cNvPr id="11" name="Picture 4">
            <a:extLst>
              <a:ext uri="{FF2B5EF4-FFF2-40B4-BE49-F238E27FC236}">
                <a16:creationId xmlns="" xmlns:a16="http://schemas.microsoft.com/office/drawing/2014/main" id="{07536B7B-310C-059F-A370-25F5C3FD7121}"/>
              </a:ext>
            </a:extLst>
          </p:cNvPr>
          <p:cNvPicPr>
            <a:picLocks noChangeAspect="1"/>
          </p:cNvPicPr>
          <p:nvPr/>
        </p:nvPicPr>
        <p:blipFill>
          <a:blip r:embed="rId11"/>
          <a:srcRect/>
          <a:stretch>
            <a:fillRect/>
          </a:stretch>
        </p:blipFill>
        <p:spPr>
          <a:xfrm flipH="1">
            <a:off x="-171994" y="8178397"/>
            <a:ext cx="2792189" cy="2175710"/>
          </a:xfrm>
          <a:prstGeom prst="rect">
            <a:avLst/>
          </a:prstGeom>
        </p:spPr>
      </p:pic>
      <p:pic>
        <p:nvPicPr>
          <p:cNvPr id="12" name="Picture 24">
            <a:extLst>
              <a:ext uri="{FF2B5EF4-FFF2-40B4-BE49-F238E27FC236}">
                <a16:creationId xmlns="" xmlns:a16="http://schemas.microsoft.com/office/drawing/2014/main" id="{F2D36DAC-C9D0-886B-6FED-02202419C7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87000" y="5824878"/>
            <a:ext cx="5863677" cy="4191000"/>
          </a:xfrm>
          <a:prstGeom prst="rect">
            <a:avLst/>
          </a:prstGeom>
        </p:spPr>
      </p:pic>
    </p:spTree>
    <p:extLst>
      <p:ext uri="{BB962C8B-B14F-4D97-AF65-F5344CB8AC3E}">
        <p14:creationId xmlns:p14="http://schemas.microsoft.com/office/powerpoint/2010/main" val="249692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alpha val="0"/>
          </a:schemeClr>
        </a:solidFill>
        <a:effectLst/>
      </p:bgPr>
    </p:bg>
    <p:spTree>
      <p:nvGrpSpPr>
        <p:cNvPr id="1" name=""/>
        <p:cNvGrpSpPr/>
        <p:nvPr/>
      </p:nvGrpSpPr>
      <p:grpSpPr>
        <a:xfrm>
          <a:off x="0" y="0"/>
          <a:ext cx="0" cy="0"/>
          <a:chOff x="0" y="0"/>
          <a:chExt cx="0" cy="0"/>
        </a:xfrm>
      </p:grpSpPr>
      <p:pic>
        <p:nvPicPr>
          <p:cNvPr id="2" name="Picture 18">
            <a:extLst>
              <a:ext uri="{FF2B5EF4-FFF2-40B4-BE49-F238E27FC236}">
                <a16:creationId xmlns="" xmlns:a16="http://schemas.microsoft.com/office/drawing/2014/main" id="{6D924831-4ED1-196A-C094-BD8F4F0F31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94" y="9825334"/>
            <a:ext cx="9255230" cy="461666"/>
          </a:xfrm>
          <a:prstGeom prst="rect">
            <a:avLst/>
          </a:prstGeom>
        </p:spPr>
      </p:pic>
      <p:sp>
        <p:nvSpPr>
          <p:cNvPr id="3" name="Freeform 6"/>
          <p:cNvSpPr/>
          <p:nvPr/>
        </p:nvSpPr>
        <p:spPr>
          <a:xfrm>
            <a:off x="15816111" y="255201"/>
            <a:ext cx="5397450" cy="9677400"/>
          </a:xfrm>
          <a:custGeom>
            <a:avLst/>
            <a:gdLst/>
            <a:ahLst/>
            <a:cxnLst/>
            <a:rect l="l" t="t" r="r" b="b"/>
            <a:pathLst>
              <a:path w="4141871" h="4114800">
                <a:moveTo>
                  <a:pt x="0" y="0"/>
                </a:moveTo>
                <a:lnTo>
                  <a:pt x="4141871" y="0"/>
                </a:lnTo>
                <a:lnTo>
                  <a:pt x="4141871" y="4114800"/>
                </a:lnTo>
                <a:lnTo>
                  <a:pt x="0" y="411480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0" name="Picture 18">
            <a:extLst>
              <a:ext uri="{FF2B5EF4-FFF2-40B4-BE49-F238E27FC236}">
                <a16:creationId xmlns="" xmlns:a16="http://schemas.microsoft.com/office/drawing/2014/main" id="{21028F9F-84CD-4265-8E05-E4D2E347C2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143998" y="9468924"/>
            <a:ext cx="9169879" cy="818075"/>
          </a:xfrm>
          <a:prstGeom prst="rect">
            <a:avLst/>
          </a:prstGeom>
        </p:spPr>
      </p:pic>
      <p:sp>
        <p:nvSpPr>
          <p:cNvPr id="12" name="Freeform 6">
            <a:extLst>
              <a:ext uri="{FF2B5EF4-FFF2-40B4-BE49-F238E27FC236}">
                <a16:creationId xmlns="" xmlns:a16="http://schemas.microsoft.com/office/drawing/2014/main" id="{6938C4F9-1896-F2D0-CF54-8E2CA77C74DB}"/>
              </a:ext>
            </a:extLst>
          </p:cNvPr>
          <p:cNvSpPr/>
          <p:nvPr/>
        </p:nvSpPr>
        <p:spPr>
          <a:xfrm>
            <a:off x="15938586" y="7725959"/>
            <a:ext cx="2438400" cy="24003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Freeform 2">
            <a:extLst>
              <a:ext uri="{FF2B5EF4-FFF2-40B4-BE49-F238E27FC236}">
                <a16:creationId xmlns="" xmlns:a16="http://schemas.microsoft.com/office/drawing/2014/main" id="{89124373-D4FF-446B-46FA-FE8B4AE8A949}"/>
              </a:ext>
            </a:extLst>
          </p:cNvPr>
          <p:cNvSpPr/>
          <p:nvPr/>
        </p:nvSpPr>
        <p:spPr>
          <a:xfrm>
            <a:off x="173311" y="8681480"/>
            <a:ext cx="998762" cy="1818755"/>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Freeform 4"/>
          <p:cNvSpPr/>
          <p:nvPr/>
        </p:nvSpPr>
        <p:spPr>
          <a:xfrm>
            <a:off x="-328587" y="9634728"/>
            <a:ext cx="4459201" cy="652272"/>
          </a:xfrm>
          <a:custGeom>
            <a:avLst/>
            <a:gdLst/>
            <a:ahLst/>
            <a:cxnLst/>
            <a:rect l="l" t="t" r="r" b="b"/>
            <a:pathLst>
              <a:path w="7315200" h="1947672">
                <a:moveTo>
                  <a:pt x="0" y="0"/>
                </a:moveTo>
                <a:lnTo>
                  <a:pt x="7315200" y="0"/>
                </a:lnTo>
                <a:lnTo>
                  <a:pt x="7315200" y="1947672"/>
                </a:lnTo>
                <a:lnTo>
                  <a:pt x="0" y="19476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Freeform 4">
            <a:extLst>
              <a:ext uri="{FF2B5EF4-FFF2-40B4-BE49-F238E27FC236}">
                <a16:creationId xmlns="" xmlns:a16="http://schemas.microsoft.com/office/drawing/2014/main" id="{D3CF0F36-DDBB-316C-F762-DD708770CC52}"/>
              </a:ext>
            </a:extLst>
          </p:cNvPr>
          <p:cNvSpPr/>
          <p:nvPr/>
        </p:nvSpPr>
        <p:spPr>
          <a:xfrm>
            <a:off x="3922796" y="9825334"/>
            <a:ext cx="4459201" cy="461666"/>
          </a:xfrm>
          <a:custGeom>
            <a:avLst/>
            <a:gdLst/>
            <a:ahLst/>
            <a:cxnLst/>
            <a:rect l="l" t="t" r="r" b="b"/>
            <a:pathLst>
              <a:path w="7315200" h="1947672">
                <a:moveTo>
                  <a:pt x="0" y="0"/>
                </a:moveTo>
                <a:lnTo>
                  <a:pt x="7315200" y="0"/>
                </a:lnTo>
                <a:lnTo>
                  <a:pt x="7315200" y="1947672"/>
                </a:lnTo>
                <a:lnTo>
                  <a:pt x="0" y="19476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Freeform 4">
            <a:extLst>
              <a:ext uri="{FF2B5EF4-FFF2-40B4-BE49-F238E27FC236}">
                <a16:creationId xmlns="" xmlns:a16="http://schemas.microsoft.com/office/drawing/2014/main" id="{D5D6761D-5134-BD73-B372-7698B7B1A8B3}"/>
              </a:ext>
            </a:extLst>
          </p:cNvPr>
          <p:cNvSpPr/>
          <p:nvPr/>
        </p:nvSpPr>
        <p:spPr>
          <a:xfrm>
            <a:off x="8468920" y="9930588"/>
            <a:ext cx="4459201" cy="321775"/>
          </a:xfrm>
          <a:custGeom>
            <a:avLst/>
            <a:gdLst/>
            <a:ahLst/>
            <a:cxnLst/>
            <a:rect l="l" t="t" r="r" b="b"/>
            <a:pathLst>
              <a:path w="7315200" h="1947672">
                <a:moveTo>
                  <a:pt x="0" y="0"/>
                </a:moveTo>
                <a:lnTo>
                  <a:pt x="7315200" y="0"/>
                </a:lnTo>
                <a:lnTo>
                  <a:pt x="7315200" y="1947672"/>
                </a:lnTo>
                <a:lnTo>
                  <a:pt x="0" y="19476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Freeform 4">
            <a:extLst>
              <a:ext uri="{FF2B5EF4-FFF2-40B4-BE49-F238E27FC236}">
                <a16:creationId xmlns="" xmlns:a16="http://schemas.microsoft.com/office/drawing/2014/main" id="{855651D9-CB9A-8F8A-AAE5-540517EBD278}"/>
              </a:ext>
            </a:extLst>
          </p:cNvPr>
          <p:cNvSpPr/>
          <p:nvPr/>
        </p:nvSpPr>
        <p:spPr>
          <a:xfrm>
            <a:off x="13129079" y="9930587"/>
            <a:ext cx="4983841" cy="328149"/>
          </a:xfrm>
          <a:custGeom>
            <a:avLst/>
            <a:gdLst/>
            <a:ahLst/>
            <a:cxnLst/>
            <a:rect l="l" t="t" r="r" b="b"/>
            <a:pathLst>
              <a:path w="7315200" h="1947672">
                <a:moveTo>
                  <a:pt x="0" y="0"/>
                </a:moveTo>
                <a:lnTo>
                  <a:pt x="7315200" y="0"/>
                </a:lnTo>
                <a:lnTo>
                  <a:pt x="7315200" y="1947672"/>
                </a:lnTo>
                <a:lnTo>
                  <a:pt x="0" y="19476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Hình ảnh 4">
            <a:extLst>
              <a:ext uri="{FF2B5EF4-FFF2-40B4-BE49-F238E27FC236}">
                <a16:creationId xmlns="" xmlns:a16="http://schemas.microsoft.com/office/drawing/2014/main" id="{49FE4272-EF41-B74C-7261-807F3475CBCB}"/>
              </a:ext>
            </a:extLst>
          </p:cNvPr>
          <p:cNvPicPr>
            <a:picLocks noChangeAspect="1"/>
          </p:cNvPicPr>
          <p:nvPr/>
        </p:nvPicPr>
        <p:blipFill>
          <a:blip r:embed="rId13"/>
          <a:stretch>
            <a:fillRect/>
          </a:stretch>
        </p:blipFill>
        <p:spPr>
          <a:xfrm>
            <a:off x="1287610" y="887200"/>
            <a:ext cx="14351447" cy="5198146"/>
          </a:xfrm>
          <a:prstGeom prst="rect">
            <a:avLst/>
          </a:prstGeom>
        </p:spPr>
      </p:pic>
      <p:sp>
        <p:nvSpPr>
          <p:cNvPr id="6" name="Hộp Văn bản 5">
            <a:extLst>
              <a:ext uri="{FF2B5EF4-FFF2-40B4-BE49-F238E27FC236}">
                <a16:creationId xmlns="" xmlns:a16="http://schemas.microsoft.com/office/drawing/2014/main" id="{34A2BC01-4320-AF00-CC39-6EABB60684FE}"/>
              </a:ext>
            </a:extLst>
          </p:cNvPr>
          <p:cNvSpPr txBox="1"/>
          <p:nvPr/>
        </p:nvSpPr>
        <p:spPr>
          <a:xfrm>
            <a:off x="3655494" y="1822623"/>
            <a:ext cx="13698681" cy="718466"/>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Lá   phong   đỏ      tươi   khắp           trên       đồi,                   con thuyền  đi    qua nhánh</a:t>
            </a:r>
          </a:p>
        </p:txBody>
      </p:sp>
      <p:sp>
        <p:nvSpPr>
          <p:cNvPr id="7" name="Hộp Văn bản 6">
            <a:extLst>
              <a:ext uri="{FF2B5EF4-FFF2-40B4-BE49-F238E27FC236}">
                <a16:creationId xmlns="" xmlns:a16="http://schemas.microsoft.com/office/drawing/2014/main" id="{D7812997-C728-DA10-60D4-D852885ACDFB}"/>
              </a:ext>
            </a:extLst>
          </p:cNvPr>
          <p:cNvSpPr txBox="1"/>
          <p:nvPr/>
        </p:nvSpPr>
        <p:spPr>
          <a:xfrm>
            <a:off x="2428145" y="3543575"/>
            <a:ext cx="14252663" cy="718466"/>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sông      lặng  lờ    trôi.                      Cánh    chim   lượn bay      dưới             mây           trời, </a:t>
            </a:r>
          </a:p>
        </p:txBody>
      </p:sp>
      <p:sp>
        <p:nvSpPr>
          <p:cNvPr id="8" name="Hộp Văn bản 7">
            <a:extLst>
              <a:ext uri="{FF2B5EF4-FFF2-40B4-BE49-F238E27FC236}">
                <a16:creationId xmlns="" xmlns:a16="http://schemas.microsoft.com/office/drawing/2014/main" id="{C236843D-028C-FFC0-A34B-A52BA8152B68}"/>
              </a:ext>
            </a:extLst>
          </p:cNvPr>
          <p:cNvSpPr txBox="1"/>
          <p:nvPr/>
        </p:nvSpPr>
        <p:spPr>
          <a:xfrm>
            <a:off x="2428145" y="5730795"/>
            <a:ext cx="128857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cánh             diều        vi        vu                 vút                         lên            xa             vời. </a:t>
            </a:r>
            <a:endPar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9" name="Hình ảnh 8">
            <a:extLst>
              <a:ext uri="{FF2B5EF4-FFF2-40B4-BE49-F238E27FC236}">
                <a16:creationId xmlns="" xmlns:a16="http://schemas.microsoft.com/office/drawing/2014/main" id="{537079EF-3388-6DA4-FBE0-2360942CE1B1}"/>
              </a:ext>
            </a:extLst>
          </p:cNvPr>
          <p:cNvPicPr>
            <a:picLocks noChangeAspect="1"/>
          </p:cNvPicPr>
          <p:nvPr/>
        </p:nvPicPr>
        <p:blipFill>
          <a:blip r:embed="rId14"/>
          <a:stretch>
            <a:fillRect/>
          </a:stretch>
        </p:blipFill>
        <p:spPr>
          <a:xfrm>
            <a:off x="1325083" y="6143327"/>
            <a:ext cx="14460493" cy="3165265"/>
          </a:xfrm>
          <a:prstGeom prst="rect">
            <a:avLst/>
          </a:prstGeom>
        </p:spPr>
      </p:pic>
      <p:sp>
        <p:nvSpPr>
          <p:cNvPr id="18" name="Hộp Văn bản 17">
            <a:extLst>
              <a:ext uri="{FF2B5EF4-FFF2-40B4-BE49-F238E27FC236}">
                <a16:creationId xmlns="" xmlns:a16="http://schemas.microsoft.com/office/drawing/2014/main" id="{B6BC1D5C-CC8A-65E0-BCAA-76280ACF40F0}"/>
              </a:ext>
            </a:extLst>
          </p:cNvPr>
          <p:cNvSpPr txBox="1"/>
          <p:nvPr/>
        </p:nvSpPr>
        <p:spPr>
          <a:xfrm>
            <a:off x="2093756" y="7163832"/>
            <a:ext cx="14235544" cy="718466"/>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Khi  mùa thu sang lá      tươi          màu,              tô  thắm  núi  sông   cho đời   thêm   sắc  hương.</a:t>
            </a:r>
          </a:p>
        </p:txBody>
      </p:sp>
      <p:sp>
        <p:nvSpPr>
          <p:cNvPr id="19" name="Hộp Văn bản 18">
            <a:extLst>
              <a:ext uri="{FF2B5EF4-FFF2-40B4-BE49-F238E27FC236}">
                <a16:creationId xmlns="" xmlns:a16="http://schemas.microsoft.com/office/drawing/2014/main" id="{6F8852E6-2906-E7E5-E0AC-7F20D8C867B1}"/>
              </a:ext>
            </a:extLst>
          </p:cNvPr>
          <p:cNvSpPr txBox="1"/>
          <p:nvPr/>
        </p:nvSpPr>
        <p:spPr>
          <a:xfrm>
            <a:off x="2100683" y="9129193"/>
            <a:ext cx="153231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Ai     dẫu     đi   xa   nước        non      này,              trong  lòng  còn      mãi    yêu         thương. </a:t>
            </a:r>
            <a:endPar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pic>
        <p:nvPicPr>
          <p:cNvPr id="20" name="Picture 6">
            <a:extLst>
              <a:ext uri="{FF2B5EF4-FFF2-40B4-BE49-F238E27FC236}">
                <a16:creationId xmlns="" xmlns:a16="http://schemas.microsoft.com/office/drawing/2014/main" id="{9BB28600-6FF1-8EF9-05A1-B1B1C4F5AD60}"/>
              </a:ext>
            </a:extLst>
          </p:cNvPr>
          <p:cNvPicPr>
            <a:picLocks noChangeAspect="1"/>
          </p:cNvPicPr>
          <p:nvPr/>
        </p:nvPicPr>
        <p:blipFill>
          <a:blip r:embed="rId15"/>
          <a:srcRect/>
          <a:stretch>
            <a:fillRect/>
          </a:stretch>
        </p:blipFill>
        <p:spPr>
          <a:xfrm>
            <a:off x="0" y="-5807"/>
            <a:ext cx="2357234" cy="1625798"/>
          </a:xfrm>
          <a:prstGeom prst="rect">
            <a:avLst/>
          </a:prstGeom>
        </p:spPr>
      </p:pic>
      <p:sp>
        <p:nvSpPr>
          <p:cNvPr id="21" name="Freeform 2">
            <a:extLst>
              <a:ext uri="{FF2B5EF4-FFF2-40B4-BE49-F238E27FC236}">
                <a16:creationId xmlns="" xmlns:a16="http://schemas.microsoft.com/office/drawing/2014/main" id="{00E91B2F-DA16-2810-2F64-19DC6F3CDAC1}"/>
              </a:ext>
            </a:extLst>
          </p:cNvPr>
          <p:cNvSpPr/>
          <p:nvPr/>
        </p:nvSpPr>
        <p:spPr>
          <a:xfrm rot="9849391">
            <a:off x="-403592" y="-176310"/>
            <a:ext cx="1807150" cy="1692005"/>
          </a:xfrm>
          <a:custGeom>
            <a:avLst/>
            <a:gdLst/>
            <a:ahLst/>
            <a:cxnLst/>
            <a:rect l="l" t="t" r="r" b="b"/>
            <a:pathLst>
              <a:path w="4399790" h="5415126">
                <a:moveTo>
                  <a:pt x="0" y="0"/>
                </a:moveTo>
                <a:lnTo>
                  <a:pt x="4399790" y="0"/>
                </a:lnTo>
                <a:lnTo>
                  <a:pt x="4399790" y="5415126"/>
                </a:lnTo>
                <a:lnTo>
                  <a:pt x="0" y="541512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Hình chữ nhật 4">
            <a:extLst>
              <a:ext uri="{FF2B5EF4-FFF2-40B4-BE49-F238E27FC236}">
                <a16:creationId xmlns="" xmlns:a16="http://schemas.microsoft.com/office/drawing/2014/main" id="{F9027C10-C48C-4B4A-915F-98677AED48D7}"/>
              </a:ext>
            </a:extLst>
          </p:cNvPr>
          <p:cNvSpPr/>
          <p:nvPr/>
        </p:nvSpPr>
        <p:spPr>
          <a:xfrm>
            <a:off x="2859482" y="243255"/>
            <a:ext cx="10014547"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rgbClr val="000000"/>
                </a:solidFill>
                <a:effectLst/>
                <a:uLnTx/>
                <a:uFillTx/>
                <a:latin typeface="Times New Roman" panose="02020603050405020304" pitchFamily="18" charset="0"/>
                <a:ea typeface="+mn-ea"/>
                <a:cs typeface="+mn-cs"/>
              </a:rPr>
              <a:t> Lá phong</a:t>
            </a:r>
          </a:p>
        </p:txBody>
      </p:sp>
      <p:sp>
        <p:nvSpPr>
          <p:cNvPr id="24" name="Hộp Văn bản 6">
            <a:extLst>
              <a:ext uri="{FF2B5EF4-FFF2-40B4-BE49-F238E27FC236}">
                <a16:creationId xmlns="" xmlns:a16="http://schemas.microsoft.com/office/drawing/2014/main" id="{BAF4B695-44F0-4910-B4BA-05CA88E21070}"/>
              </a:ext>
            </a:extLst>
          </p:cNvPr>
          <p:cNvSpPr txBox="1"/>
          <p:nvPr/>
        </p:nvSpPr>
        <p:spPr>
          <a:xfrm>
            <a:off x="7908055" y="536625"/>
            <a:ext cx="9144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solidFill>
                  <a:srgbClr val="000000"/>
                </a:solidFill>
                <a:effectLst/>
                <a:uLnTx/>
                <a:uFillTx/>
                <a:latin typeface="Times New Roman" panose="02020603050405020304" pitchFamily="18" charset="0"/>
                <a:ea typeface="+mn-ea"/>
                <a:cs typeface="+mn-cs"/>
              </a:rPr>
              <a:t>Nhạc: Teiichi Okno (Nhật Bản)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solidFill>
                  <a:srgbClr val="000000"/>
                </a:solidFill>
                <a:effectLst/>
                <a:uLnTx/>
                <a:uFillTx/>
                <a:latin typeface="Times New Roman" panose="02020603050405020304" pitchFamily="18" charset="0"/>
                <a:ea typeface="+mn-ea"/>
                <a:cs typeface="+mn-cs"/>
              </a:rPr>
              <a:t>Lời Việt: Lê Anh Tuấn</a:t>
            </a:r>
          </a:p>
        </p:txBody>
      </p:sp>
    </p:spTree>
    <p:extLst>
      <p:ext uri="{BB962C8B-B14F-4D97-AF65-F5344CB8AC3E}">
        <p14:creationId xmlns:p14="http://schemas.microsoft.com/office/powerpoint/2010/main" val="5842413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9">
            <a:extLst>
              <a:ext uri="{FF2B5EF4-FFF2-40B4-BE49-F238E27FC236}">
                <a16:creationId xmlns="" xmlns:a16="http://schemas.microsoft.com/office/drawing/2014/main" id="{BB47D3B0-C269-45B7-A6D1-A9C8A65F4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4520" y="6364544"/>
            <a:ext cx="2410959" cy="3700496"/>
          </a:xfrm>
          <a:prstGeom prst="rect">
            <a:avLst/>
          </a:prstGeom>
        </p:spPr>
      </p:pic>
      <p:pic>
        <p:nvPicPr>
          <p:cNvPr id="6" name="Picture 6">
            <a:extLst>
              <a:ext uri="{FF2B5EF4-FFF2-40B4-BE49-F238E27FC236}">
                <a16:creationId xmlns="" xmlns:a16="http://schemas.microsoft.com/office/drawing/2014/main" id="{83904A0A-BE70-FC8B-855E-6B8805B80E6B}"/>
              </a:ext>
            </a:extLst>
          </p:cNvPr>
          <p:cNvPicPr>
            <a:picLocks noChangeAspect="1"/>
          </p:cNvPicPr>
          <p:nvPr/>
        </p:nvPicPr>
        <p:blipFill>
          <a:blip r:embed="rId3"/>
          <a:srcRect/>
          <a:stretch>
            <a:fillRect/>
          </a:stretch>
        </p:blipFill>
        <p:spPr>
          <a:xfrm>
            <a:off x="-179723" y="164902"/>
            <a:ext cx="2136270" cy="1473398"/>
          </a:xfrm>
          <a:prstGeom prst="rect">
            <a:avLst/>
          </a:prstGeom>
        </p:spPr>
      </p:pic>
      <p:pic>
        <p:nvPicPr>
          <p:cNvPr id="2" name="Picture 6">
            <a:extLst>
              <a:ext uri="{FF2B5EF4-FFF2-40B4-BE49-F238E27FC236}">
                <a16:creationId xmlns="" xmlns:a16="http://schemas.microsoft.com/office/drawing/2014/main" id="{9F857827-5611-AAF4-A68B-3A58AB664B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30600" y="367719"/>
            <a:ext cx="3733800" cy="9475362"/>
          </a:xfrm>
          <a:prstGeom prst="rect">
            <a:avLst/>
          </a:prstGeom>
        </p:spPr>
      </p:pic>
      <p:sp>
        <p:nvSpPr>
          <p:cNvPr id="3" name="Freeform 2">
            <a:extLst>
              <a:ext uri="{FF2B5EF4-FFF2-40B4-BE49-F238E27FC236}">
                <a16:creationId xmlns="" xmlns:a16="http://schemas.microsoft.com/office/drawing/2014/main" id="{349E80C2-1071-3376-DD36-75B95C891DE4}"/>
              </a:ext>
            </a:extLst>
          </p:cNvPr>
          <p:cNvSpPr/>
          <p:nvPr/>
        </p:nvSpPr>
        <p:spPr>
          <a:xfrm>
            <a:off x="0" y="8993529"/>
            <a:ext cx="18288000" cy="1293471"/>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 xmlns:a16="http://schemas.microsoft.com/office/drawing/2014/main" id="{978F6883-F5FA-C47B-D41B-868A571CDBCB}"/>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 xmlns:a16="http://schemas.microsoft.com/office/drawing/2014/main" id="{41200248-9345-FF68-ED08-31253B35BB7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6">
            <a:extLst>
              <a:ext uri="{FF2B5EF4-FFF2-40B4-BE49-F238E27FC236}">
                <a16:creationId xmlns="" xmlns:a16="http://schemas.microsoft.com/office/drawing/2014/main" id="{9F598659-EDDB-1C57-CA34-81C3E65C6704}"/>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a:extLst>
              <a:ext uri="{FF2B5EF4-FFF2-40B4-BE49-F238E27FC236}">
                <a16:creationId xmlns="" xmlns:a16="http://schemas.microsoft.com/office/drawing/2014/main" id="{EC1187BB-FB12-CB5E-0EFB-FD1CDCB7CC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9791700"/>
            <a:ext cx="9525000" cy="495300"/>
          </a:xfrm>
          <a:prstGeom prst="rect">
            <a:avLst/>
          </a:prstGeom>
        </p:spPr>
      </p:pic>
      <p:pic>
        <p:nvPicPr>
          <p:cNvPr id="12" name="Picture 2">
            <a:extLst>
              <a:ext uri="{FF2B5EF4-FFF2-40B4-BE49-F238E27FC236}">
                <a16:creationId xmlns="" xmlns:a16="http://schemas.microsoft.com/office/drawing/2014/main" id="{3824F324-C5AF-4FBE-89AD-9A1548FE60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296402" y="9791699"/>
            <a:ext cx="8991600" cy="495300"/>
          </a:xfrm>
          <a:prstGeom prst="rect">
            <a:avLst/>
          </a:prstGeom>
        </p:spPr>
      </p:pic>
      <p:pic>
        <p:nvPicPr>
          <p:cNvPr id="14" name="Picture 4">
            <a:extLst>
              <a:ext uri="{FF2B5EF4-FFF2-40B4-BE49-F238E27FC236}">
                <a16:creationId xmlns="" xmlns:a16="http://schemas.microsoft.com/office/drawing/2014/main" id="{7F657B88-3BF4-2070-8A26-117E7F3031AB}"/>
              </a:ext>
            </a:extLst>
          </p:cNvPr>
          <p:cNvPicPr>
            <a:picLocks noChangeAspect="1"/>
          </p:cNvPicPr>
          <p:nvPr/>
        </p:nvPicPr>
        <p:blipFill>
          <a:blip r:embed="rId13"/>
          <a:srcRect/>
          <a:stretch>
            <a:fillRect/>
          </a:stretch>
        </p:blipFill>
        <p:spPr>
          <a:xfrm flipH="1">
            <a:off x="-171994" y="8178397"/>
            <a:ext cx="2792189" cy="2175710"/>
          </a:xfrm>
          <a:prstGeom prst="rect">
            <a:avLst/>
          </a:prstGeom>
        </p:spPr>
      </p:pic>
      <p:sp>
        <p:nvSpPr>
          <p:cNvPr id="17" name="Hình chữ nhật 4">
            <a:extLst>
              <a:ext uri="{FF2B5EF4-FFF2-40B4-BE49-F238E27FC236}">
                <a16:creationId xmlns="" xmlns:a16="http://schemas.microsoft.com/office/drawing/2014/main" id="{66E9B24B-BE53-42B1-80EF-8179765BE33B}"/>
              </a:ext>
            </a:extLst>
          </p:cNvPr>
          <p:cNvSpPr/>
          <p:nvPr/>
        </p:nvSpPr>
        <p:spPr>
          <a:xfrm>
            <a:off x="3235578" y="1649896"/>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solidFill>
                  <a:srgbClr val="FF0000"/>
                </a:solidFill>
                <a:effectLst/>
                <a:uLnTx/>
                <a:uFillTx/>
                <a:latin typeface="Times New Roman" panose="02020603050405020304" pitchFamily="18" charset="0"/>
                <a:ea typeface="+mn-ea"/>
                <a:cs typeface="+mn-cs"/>
              </a:rPr>
              <a:t>Nội dung 2:</a:t>
            </a:r>
          </a:p>
        </p:txBody>
      </p:sp>
      <p:sp>
        <p:nvSpPr>
          <p:cNvPr id="18" name="Hình chữ nhật 4">
            <a:extLst>
              <a:ext uri="{FF2B5EF4-FFF2-40B4-BE49-F238E27FC236}">
                <a16:creationId xmlns="" xmlns:a16="http://schemas.microsoft.com/office/drawing/2014/main" id="{F8B3169E-B8EA-412A-BF2A-EF610290E8CB}"/>
              </a:ext>
            </a:extLst>
          </p:cNvPr>
          <p:cNvSpPr/>
          <p:nvPr/>
        </p:nvSpPr>
        <p:spPr>
          <a:xfrm>
            <a:off x="2743200" y="2826077"/>
            <a:ext cx="11771822"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pt-BR" sz="3600" b="1">
                <a:latin typeface="Times New Roman" panose="02020603050405020304" pitchFamily="18" charset="0"/>
                <a:cs typeface="Times New Roman" panose="02020603050405020304" pitchFamily="18" charset="0"/>
              </a:rPr>
              <a:t>Thường thức âm nhạc - Tìm hiểu nhạc cụ: Đàn nguyệt</a:t>
            </a:r>
            <a:endParaRPr lang="vi-VN" sz="3600" b="1" cap="none" spc="0">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44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750" fill="hold"/>
                                        <p:tgtEl>
                                          <p:spTgt spid="19"/>
                                        </p:tgtEl>
                                        <p:attrNameLst>
                                          <p:attrName>ppt_x</p:attrName>
                                        </p:attrNameLst>
                                      </p:cBhvr>
                                      <p:tavLst>
                                        <p:tav tm="0">
                                          <p:val>
                                            <p:strVal val="1+#ppt_w/2"/>
                                          </p:val>
                                        </p:tav>
                                        <p:tav tm="100000">
                                          <p:val>
                                            <p:strVal val="#ppt_x"/>
                                          </p:val>
                                        </p:tav>
                                      </p:tavLst>
                                    </p:anim>
                                    <p:anim calcmode="lin" valueType="num">
                                      <p:cBhvr additive="base">
                                        <p:cTn id="15"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AB75B0D-51BA-40EC-B529-D12508AF102E}"/>
              </a:ext>
            </a:extLst>
          </p:cNvPr>
          <p:cNvPicPr>
            <a:picLocks noChangeAspect="1"/>
          </p:cNvPicPr>
          <p:nvPr/>
        </p:nvPicPr>
        <p:blipFill>
          <a:blip r:embed="rId2"/>
          <a:stretch>
            <a:fillRect/>
          </a:stretch>
        </p:blipFill>
        <p:spPr>
          <a:xfrm rot="20783346">
            <a:off x="24939" y="2676458"/>
            <a:ext cx="4000500" cy="4124325"/>
          </a:xfrm>
          <a:prstGeom prst="rect">
            <a:avLst/>
          </a:prstGeom>
        </p:spPr>
      </p:pic>
      <p:pic>
        <p:nvPicPr>
          <p:cNvPr id="5" name="图片 10" descr="2659f7d1966f7424a7bb26eb2650b6f3">
            <a:extLst>
              <a:ext uri="{FF2B5EF4-FFF2-40B4-BE49-F238E27FC236}">
                <a16:creationId xmlns="" xmlns:a16="http://schemas.microsoft.com/office/drawing/2014/main" id="{E247846D-97C9-4C87-A5D3-CECBC48ED33D}"/>
              </a:ext>
            </a:extLst>
          </p:cNvPr>
          <p:cNvPicPr>
            <a:picLocks noChangeAspect="1"/>
          </p:cNvPicPr>
          <p:nvPr/>
        </p:nvPicPr>
        <p:blipFill>
          <a:blip r:embed="rId3"/>
          <a:stretch>
            <a:fillRect/>
          </a:stretch>
        </p:blipFill>
        <p:spPr>
          <a:xfrm>
            <a:off x="0" y="6591300"/>
            <a:ext cx="18288000" cy="3695700"/>
          </a:xfrm>
          <a:prstGeom prst="rect">
            <a:avLst/>
          </a:prstGeom>
        </p:spPr>
      </p:pic>
      <p:pic>
        <p:nvPicPr>
          <p:cNvPr id="7" name="Picture 6">
            <a:extLst>
              <a:ext uri="{FF2B5EF4-FFF2-40B4-BE49-F238E27FC236}">
                <a16:creationId xmlns="" xmlns:a16="http://schemas.microsoft.com/office/drawing/2014/main" id="{26AABB76-D117-4E41-AFB7-3D9AE26828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18" b="94505" l="7955" r="90152">
                        <a14:foregroundMark x1="33712" y1="8791" x2="46212" y2="7967"/>
                        <a14:foregroundMark x1="8712" y1="32692" x2="8712" y2="44505"/>
                        <a14:foregroundMark x1="46212" y1="88187" x2="50000" y2="94780"/>
                        <a14:foregroundMark x1="68561" y1="22802" x2="87879" y2="16484"/>
                        <a14:foregroundMark x1="87879" y1="16484" x2="88636" y2="15934"/>
                        <a14:foregroundMark x1="76894" y1="13187" x2="83712" y2="21703"/>
                        <a14:foregroundMark x1="86364" y1="15659" x2="90152" y2="12088"/>
                        <a14:foregroundMark x1="73864" y1="12912" x2="75758" y2="14835"/>
                      </a14:backgroundRemoval>
                    </a14:imgEffect>
                  </a14:imgLayer>
                </a14:imgProps>
              </a:ext>
            </a:extLst>
          </a:blip>
          <a:stretch>
            <a:fillRect/>
          </a:stretch>
        </p:blipFill>
        <p:spPr>
          <a:xfrm flipH="1">
            <a:off x="13335000" y="4901126"/>
            <a:ext cx="4355939" cy="5295467"/>
          </a:xfrm>
          <a:prstGeom prst="rect">
            <a:avLst/>
          </a:prstGeom>
        </p:spPr>
      </p:pic>
      <p:sp>
        <p:nvSpPr>
          <p:cNvPr id="9" name="TextBox 8">
            <a:extLst>
              <a:ext uri="{FF2B5EF4-FFF2-40B4-BE49-F238E27FC236}">
                <a16:creationId xmlns="" xmlns:a16="http://schemas.microsoft.com/office/drawing/2014/main" id="{1AA0332F-2C57-4CF4-9DD4-DF185FD294AC}"/>
              </a:ext>
            </a:extLst>
          </p:cNvPr>
          <p:cNvSpPr txBox="1"/>
          <p:nvPr/>
        </p:nvSpPr>
        <p:spPr>
          <a:xfrm>
            <a:off x="4151576" y="2104084"/>
            <a:ext cx="10444506" cy="2554545"/>
          </a:xfrm>
          <a:prstGeom prst="rect">
            <a:avLst/>
          </a:prstGeom>
          <a:noFill/>
        </p:spPr>
        <p:txBody>
          <a:bodyPr wrap="square">
            <a:spAutoFit/>
          </a:bodyPr>
          <a:lstStyle/>
          <a:p>
            <a:r>
              <a:rPr lang="vi-VN" sz="3200">
                <a:latin typeface="+mj-lt"/>
              </a:rPr>
              <a:t>Đàn nguyệt (còn được gọi là đàn kìm) là nhạc cụ truyền thống của Việt Nam. Hộp đàn kìm hình tròn như mặt trăng nên có tên gọi là đàn nguyệt. Đàn có hai dây, cần đàn dài thon mảnh, được làm bằng gỗ. Trên cần đàn gắn 8 - 10 phím đàn. </a:t>
            </a:r>
          </a:p>
          <a:p>
            <a:r>
              <a:rPr lang="vi-VN" sz="3200">
                <a:latin typeface="+mj-lt"/>
              </a:rPr>
              <a:t>Khoảng cách giữa các phím đàn không đều nhau. </a:t>
            </a:r>
          </a:p>
        </p:txBody>
      </p:sp>
      <p:pic>
        <p:nvPicPr>
          <p:cNvPr id="10" name="Picture 3">
            <a:extLst>
              <a:ext uri="{FF2B5EF4-FFF2-40B4-BE49-F238E27FC236}">
                <a16:creationId xmlns="" xmlns:a16="http://schemas.microsoft.com/office/drawing/2014/main" id="{3FD75763-4C13-4C6E-AF5A-4CB66C541DE5}"/>
              </a:ext>
            </a:extLst>
          </p:cNvPr>
          <p:cNvPicPr>
            <a:picLocks noChangeAspect="1"/>
          </p:cNvPicPr>
          <p:nvPr/>
        </p:nvPicPr>
        <p:blipFill>
          <a:blip r:embed="rId6"/>
          <a:srcRect/>
          <a:stretch>
            <a:fillRect/>
          </a:stretch>
        </p:blipFill>
        <p:spPr>
          <a:xfrm>
            <a:off x="1406689" y="174333"/>
            <a:ext cx="2433461" cy="1666920"/>
          </a:xfrm>
          <a:prstGeom prst="rect">
            <a:avLst/>
          </a:prstGeom>
        </p:spPr>
      </p:pic>
      <p:sp>
        <p:nvSpPr>
          <p:cNvPr id="11" name="Freeform 3">
            <a:extLst>
              <a:ext uri="{FF2B5EF4-FFF2-40B4-BE49-F238E27FC236}">
                <a16:creationId xmlns="" xmlns:a16="http://schemas.microsoft.com/office/drawing/2014/main" id="{92CE4CED-52BE-4732-87EC-52ECC4D4A7F0}"/>
              </a:ext>
            </a:extLst>
          </p:cNvPr>
          <p:cNvSpPr/>
          <p:nvPr/>
        </p:nvSpPr>
        <p:spPr>
          <a:xfrm flipH="1">
            <a:off x="-433986" y="-20278"/>
            <a:ext cx="2132521" cy="231967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Hình chữ nhật 4">
            <a:extLst>
              <a:ext uri="{FF2B5EF4-FFF2-40B4-BE49-F238E27FC236}">
                <a16:creationId xmlns="" xmlns:a16="http://schemas.microsoft.com/office/drawing/2014/main" id="{D7B0AF3E-77D2-41D0-ABF7-B322E576F487}"/>
              </a:ext>
            </a:extLst>
          </p:cNvPr>
          <p:cNvSpPr/>
          <p:nvPr/>
        </p:nvSpPr>
        <p:spPr>
          <a:xfrm>
            <a:off x="4151576" y="572640"/>
            <a:ext cx="11771822"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pt-BR" sz="3600" b="1">
                <a:latin typeface="Times New Roman" panose="02020603050405020304" pitchFamily="18" charset="0"/>
                <a:cs typeface="Times New Roman" panose="02020603050405020304" pitchFamily="18" charset="0"/>
              </a:rPr>
              <a:t>Thường thức âm nhạc - Tìm hiểu nhạc cụ: Đàn nguyệt</a:t>
            </a:r>
            <a:endParaRPr lang="vi-VN" sz="3600" b="1" cap="none" spc="0">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98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AB75B0D-51BA-40EC-B529-D12508AF102E}"/>
              </a:ext>
            </a:extLst>
          </p:cNvPr>
          <p:cNvPicPr>
            <a:picLocks noChangeAspect="1"/>
          </p:cNvPicPr>
          <p:nvPr/>
        </p:nvPicPr>
        <p:blipFill>
          <a:blip r:embed="rId4"/>
          <a:stretch>
            <a:fillRect/>
          </a:stretch>
        </p:blipFill>
        <p:spPr>
          <a:xfrm rot="20783346">
            <a:off x="-128191" y="2040176"/>
            <a:ext cx="4488092" cy="4627009"/>
          </a:xfrm>
          <a:prstGeom prst="rect">
            <a:avLst/>
          </a:prstGeom>
        </p:spPr>
      </p:pic>
      <p:pic>
        <p:nvPicPr>
          <p:cNvPr id="5" name="图片 10" descr="2659f7d1966f7424a7bb26eb2650b6f3">
            <a:extLst>
              <a:ext uri="{FF2B5EF4-FFF2-40B4-BE49-F238E27FC236}">
                <a16:creationId xmlns="" xmlns:a16="http://schemas.microsoft.com/office/drawing/2014/main" id="{E247846D-97C9-4C87-A5D3-CECBC48ED33D}"/>
              </a:ext>
            </a:extLst>
          </p:cNvPr>
          <p:cNvPicPr>
            <a:picLocks noChangeAspect="1"/>
          </p:cNvPicPr>
          <p:nvPr/>
        </p:nvPicPr>
        <p:blipFill>
          <a:blip r:embed="rId5"/>
          <a:stretch>
            <a:fillRect/>
          </a:stretch>
        </p:blipFill>
        <p:spPr>
          <a:xfrm>
            <a:off x="0" y="6591300"/>
            <a:ext cx="18288000" cy="3695700"/>
          </a:xfrm>
          <a:prstGeom prst="rect">
            <a:avLst/>
          </a:prstGeom>
        </p:spPr>
      </p:pic>
      <p:pic>
        <p:nvPicPr>
          <p:cNvPr id="7" name="Picture 6">
            <a:extLst>
              <a:ext uri="{FF2B5EF4-FFF2-40B4-BE49-F238E27FC236}">
                <a16:creationId xmlns="" xmlns:a16="http://schemas.microsoft.com/office/drawing/2014/main" id="{26AABB76-D117-4E41-AFB7-3D9AE268283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418" b="94505" l="7955" r="90152">
                        <a14:foregroundMark x1="33712" y1="8791" x2="46212" y2="7967"/>
                        <a14:foregroundMark x1="8712" y1="32692" x2="8712" y2="44505"/>
                        <a14:foregroundMark x1="46212" y1="88187" x2="50000" y2="94780"/>
                        <a14:foregroundMark x1="68561" y1="22802" x2="87879" y2="16484"/>
                        <a14:foregroundMark x1="87879" y1="16484" x2="88636" y2="15934"/>
                        <a14:foregroundMark x1="76894" y1="13187" x2="83712" y2="21703"/>
                        <a14:foregroundMark x1="86364" y1="15659" x2="90152" y2="12088"/>
                        <a14:foregroundMark x1="73864" y1="12912" x2="75758" y2="14835"/>
                      </a14:backgroundRemoval>
                    </a14:imgEffect>
                  </a14:imgLayer>
                </a14:imgProps>
              </a:ext>
            </a:extLst>
          </a:blip>
          <a:stretch>
            <a:fillRect/>
          </a:stretch>
        </p:blipFill>
        <p:spPr>
          <a:xfrm flipH="1">
            <a:off x="12954000" y="4979937"/>
            <a:ext cx="4355939" cy="5295467"/>
          </a:xfrm>
          <a:prstGeom prst="rect">
            <a:avLst/>
          </a:prstGeom>
        </p:spPr>
      </p:pic>
      <p:sp>
        <p:nvSpPr>
          <p:cNvPr id="9" name="TextBox 8">
            <a:extLst>
              <a:ext uri="{FF2B5EF4-FFF2-40B4-BE49-F238E27FC236}">
                <a16:creationId xmlns="" xmlns:a16="http://schemas.microsoft.com/office/drawing/2014/main" id="{1AA0332F-2C57-4CF4-9DD4-DF185FD294AC}"/>
              </a:ext>
            </a:extLst>
          </p:cNvPr>
          <p:cNvSpPr txBox="1"/>
          <p:nvPr/>
        </p:nvSpPr>
        <p:spPr>
          <a:xfrm>
            <a:off x="3370602" y="2290470"/>
            <a:ext cx="1044450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a:solidFill>
                  <a:prstClr val="black"/>
                </a:solidFill>
                <a:latin typeface="Times New Roman" panose="02020603050405020304" pitchFamily="18" charset="0"/>
              </a:rPr>
              <a:t>Trục lên dây</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p:txBody>
      </p:sp>
      <p:cxnSp>
        <p:nvCxnSpPr>
          <p:cNvPr id="3" name="Straight Connector 2">
            <a:extLst>
              <a:ext uri="{FF2B5EF4-FFF2-40B4-BE49-F238E27FC236}">
                <a16:creationId xmlns="" xmlns:a16="http://schemas.microsoft.com/office/drawing/2014/main" id="{6874B6D6-14A4-4342-AD05-503181CB6033}"/>
              </a:ext>
            </a:extLst>
          </p:cNvPr>
          <p:cNvCxnSpPr/>
          <p:nvPr/>
        </p:nvCxnSpPr>
        <p:spPr>
          <a:xfrm>
            <a:off x="2667000" y="2582858"/>
            <a:ext cx="703602" cy="0"/>
          </a:xfrm>
          <a:prstGeom prst="line">
            <a:avLst/>
          </a:prstGeom>
        </p:spPr>
        <p:style>
          <a:lnRef idx="3">
            <a:schemeClr val="accent6"/>
          </a:lnRef>
          <a:fillRef idx="0">
            <a:schemeClr val="accent6"/>
          </a:fillRef>
          <a:effectRef idx="2">
            <a:schemeClr val="accent6"/>
          </a:effectRef>
          <a:fontRef idx="minor">
            <a:schemeClr val="tx1"/>
          </a:fontRef>
        </p:style>
      </p:cxnSp>
      <p:sp>
        <p:nvSpPr>
          <p:cNvPr id="8" name="TextBox 7">
            <a:extLst>
              <a:ext uri="{FF2B5EF4-FFF2-40B4-BE49-F238E27FC236}">
                <a16:creationId xmlns="" xmlns:a16="http://schemas.microsoft.com/office/drawing/2014/main" id="{1E5E6837-E0B2-462C-8E6D-56A6B60200B3}"/>
              </a:ext>
            </a:extLst>
          </p:cNvPr>
          <p:cNvSpPr txBox="1"/>
          <p:nvPr/>
        </p:nvSpPr>
        <p:spPr>
          <a:xfrm>
            <a:off x="2971800" y="3167633"/>
            <a:ext cx="1044450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a:solidFill>
                  <a:prstClr val="black"/>
                </a:solidFill>
                <a:latin typeface="Times New Roman" panose="02020603050405020304" pitchFamily="18" charset="0"/>
              </a:rPr>
              <a:t>Cần đàn</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cxnSp>
        <p:nvCxnSpPr>
          <p:cNvPr id="10" name="Straight Connector 9">
            <a:extLst>
              <a:ext uri="{FF2B5EF4-FFF2-40B4-BE49-F238E27FC236}">
                <a16:creationId xmlns="" xmlns:a16="http://schemas.microsoft.com/office/drawing/2014/main" id="{C9890F6D-2C22-4EB2-9B00-2FDDFDB90F74}"/>
              </a:ext>
            </a:extLst>
          </p:cNvPr>
          <p:cNvCxnSpPr/>
          <p:nvPr/>
        </p:nvCxnSpPr>
        <p:spPr>
          <a:xfrm>
            <a:off x="2268198" y="3460021"/>
            <a:ext cx="703602" cy="0"/>
          </a:xfrm>
          <a:prstGeom prst="line">
            <a:avLst/>
          </a:prstGeom>
        </p:spPr>
        <p:style>
          <a:lnRef idx="3">
            <a:schemeClr val="accent6"/>
          </a:lnRef>
          <a:fillRef idx="0">
            <a:schemeClr val="accent6"/>
          </a:fillRef>
          <a:effectRef idx="2">
            <a:schemeClr val="accent6"/>
          </a:effectRef>
          <a:fontRef idx="minor">
            <a:schemeClr val="tx1"/>
          </a:fontRef>
        </p:style>
      </p:cxnSp>
      <p:sp>
        <p:nvSpPr>
          <p:cNvPr id="11" name="TextBox 10">
            <a:extLst>
              <a:ext uri="{FF2B5EF4-FFF2-40B4-BE49-F238E27FC236}">
                <a16:creationId xmlns="" xmlns:a16="http://schemas.microsoft.com/office/drawing/2014/main" id="{FF755F00-D98D-4953-8E40-B5795CC80644}"/>
              </a:ext>
            </a:extLst>
          </p:cNvPr>
          <p:cNvSpPr txBox="1"/>
          <p:nvPr/>
        </p:nvSpPr>
        <p:spPr>
          <a:xfrm>
            <a:off x="3022591" y="3901834"/>
            <a:ext cx="1044450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a:solidFill>
                  <a:prstClr val="black"/>
                </a:solidFill>
                <a:latin typeface="Times New Roman" panose="02020603050405020304" pitchFamily="18" charset="0"/>
              </a:rPr>
              <a:t>Phím đàn</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cxnSp>
        <p:nvCxnSpPr>
          <p:cNvPr id="12" name="Straight Connector 11">
            <a:extLst>
              <a:ext uri="{FF2B5EF4-FFF2-40B4-BE49-F238E27FC236}">
                <a16:creationId xmlns="" xmlns:a16="http://schemas.microsoft.com/office/drawing/2014/main" id="{A9180B3F-51DA-4100-A3C9-26CAAF990AEA}"/>
              </a:ext>
            </a:extLst>
          </p:cNvPr>
          <p:cNvCxnSpPr/>
          <p:nvPr/>
        </p:nvCxnSpPr>
        <p:spPr>
          <a:xfrm>
            <a:off x="2318989" y="4194222"/>
            <a:ext cx="703602" cy="0"/>
          </a:xfrm>
          <a:prstGeom prst="line">
            <a:avLst/>
          </a:prstGeom>
        </p:spPr>
        <p:style>
          <a:lnRef idx="3">
            <a:schemeClr val="accent6"/>
          </a:lnRef>
          <a:fillRef idx="0">
            <a:schemeClr val="accent6"/>
          </a:fillRef>
          <a:effectRef idx="2">
            <a:schemeClr val="accent6"/>
          </a:effectRef>
          <a:fontRef idx="minor">
            <a:schemeClr val="tx1"/>
          </a:fontRef>
        </p:style>
      </p:cxnSp>
      <p:sp>
        <p:nvSpPr>
          <p:cNvPr id="13" name="TextBox 12">
            <a:extLst>
              <a:ext uri="{FF2B5EF4-FFF2-40B4-BE49-F238E27FC236}">
                <a16:creationId xmlns="" xmlns:a16="http://schemas.microsoft.com/office/drawing/2014/main" id="{1BE5A7A4-36FB-410D-A48B-DFF6FBAEB34B}"/>
              </a:ext>
            </a:extLst>
          </p:cNvPr>
          <p:cNvSpPr txBox="1"/>
          <p:nvPr/>
        </p:nvSpPr>
        <p:spPr>
          <a:xfrm>
            <a:off x="3523002" y="5097315"/>
            <a:ext cx="1044450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a:solidFill>
                  <a:prstClr val="black"/>
                </a:solidFill>
                <a:latin typeface="Times New Roman" panose="02020603050405020304" pitchFamily="18" charset="0"/>
              </a:rPr>
              <a:t>Hộp đàn</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cxnSp>
        <p:nvCxnSpPr>
          <p:cNvPr id="14" name="Straight Connector 13">
            <a:extLst>
              <a:ext uri="{FF2B5EF4-FFF2-40B4-BE49-F238E27FC236}">
                <a16:creationId xmlns="" xmlns:a16="http://schemas.microsoft.com/office/drawing/2014/main" id="{38C78D01-B913-40FE-B10B-4744B4F94B08}"/>
              </a:ext>
            </a:extLst>
          </p:cNvPr>
          <p:cNvCxnSpPr/>
          <p:nvPr/>
        </p:nvCxnSpPr>
        <p:spPr>
          <a:xfrm>
            <a:off x="2819400" y="5389703"/>
            <a:ext cx="703602" cy="0"/>
          </a:xfrm>
          <a:prstGeom prst="line">
            <a:avLst/>
          </a:prstGeom>
        </p:spPr>
        <p:style>
          <a:lnRef idx="3">
            <a:schemeClr val="accent6"/>
          </a:lnRef>
          <a:fillRef idx="0">
            <a:schemeClr val="accent6"/>
          </a:fillRef>
          <a:effectRef idx="2">
            <a:schemeClr val="accent6"/>
          </a:effectRef>
          <a:fontRef idx="minor">
            <a:schemeClr val="tx1"/>
          </a:fontRef>
        </p:style>
      </p:cxnSp>
      <p:sp>
        <p:nvSpPr>
          <p:cNvPr id="15" name="TextBox 14">
            <a:extLst>
              <a:ext uri="{FF2B5EF4-FFF2-40B4-BE49-F238E27FC236}">
                <a16:creationId xmlns="" xmlns:a16="http://schemas.microsoft.com/office/drawing/2014/main" id="{A622473A-F433-4A6A-A367-FE4A9D57873A}"/>
              </a:ext>
            </a:extLst>
          </p:cNvPr>
          <p:cNvSpPr txBox="1"/>
          <p:nvPr/>
        </p:nvSpPr>
        <p:spPr>
          <a:xfrm>
            <a:off x="3761258" y="5726262"/>
            <a:ext cx="1044450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a:solidFill>
                  <a:prstClr val="black"/>
                </a:solidFill>
                <a:latin typeface="Times New Roman" panose="02020603050405020304" pitchFamily="18" charset="0"/>
              </a:rPr>
              <a:t>Hộp đàn</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cxnSp>
        <p:nvCxnSpPr>
          <p:cNvPr id="16" name="Straight Connector 15">
            <a:extLst>
              <a:ext uri="{FF2B5EF4-FFF2-40B4-BE49-F238E27FC236}">
                <a16:creationId xmlns="" xmlns:a16="http://schemas.microsoft.com/office/drawing/2014/main" id="{60A78C94-043E-407B-A55A-770E0F337CD6}"/>
              </a:ext>
            </a:extLst>
          </p:cNvPr>
          <p:cNvCxnSpPr>
            <a:cxnSpLocks/>
          </p:cNvCxnSpPr>
          <p:nvPr/>
        </p:nvCxnSpPr>
        <p:spPr>
          <a:xfrm>
            <a:off x="2268198" y="5974478"/>
            <a:ext cx="1541802" cy="44172"/>
          </a:xfrm>
          <a:prstGeom prst="line">
            <a:avLst/>
          </a:prstGeom>
        </p:spPr>
        <p:style>
          <a:lnRef idx="3">
            <a:schemeClr val="accent6"/>
          </a:lnRef>
          <a:fillRef idx="0">
            <a:schemeClr val="accent6"/>
          </a:fillRef>
          <a:effectRef idx="2">
            <a:schemeClr val="accent6"/>
          </a:effectRef>
          <a:fontRef idx="minor">
            <a:schemeClr val="tx1"/>
          </a:fontRef>
        </p:style>
      </p:cxnSp>
      <p:sp>
        <p:nvSpPr>
          <p:cNvPr id="18" name="TextBox 17">
            <a:extLst>
              <a:ext uri="{FF2B5EF4-FFF2-40B4-BE49-F238E27FC236}">
                <a16:creationId xmlns="" xmlns:a16="http://schemas.microsoft.com/office/drawing/2014/main" id="{A67D4701-0EFC-49E6-BDE8-96E4366C0C73}"/>
              </a:ext>
            </a:extLst>
          </p:cNvPr>
          <p:cNvSpPr txBox="1"/>
          <p:nvPr/>
        </p:nvSpPr>
        <p:spPr>
          <a:xfrm>
            <a:off x="6705600" y="2494958"/>
            <a:ext cx="10444506" cy="2554545"/>
          </a:xfrm>
          <a:prstGeom prst="rect">
            <a:avLst/>
          </a:prstGeom>
          <a:solidFill>
            <a:schemeClr val="accent5">
              <a:lumMod val="20000"/>
              <a:lumOff val="80000"/>
            </a:schemeClr>
          </a:solidFill>
        </p:spPr>
        <p:txBody>
          <a:bodyPr wrap="square">
            <a:spAutoFit/>
          </a:bodyPr>
          <a:lstStyle/>
          <a:p>
            <a:r>
              <a:rPr lang="vi-VN" sz="3200">
                <a:ln>
                  <a:solidFill>
                    <a:srgbClr val="0070C0"/>
                  </a:solidFill>
                </a:ln>
                <a:latin typeface="+mj-lt"/>
              </a:rPr>
              <a:t>Đàn nguyệt (còn được gọi là đàn kìm) là nhạc cụ truyền thống của Việt Nam. Hộp đàn kìm hình tròn như mặt trăng nên có tên gọi là đàn nguyệt. Đàn có hai dây, cần đàn dài thon mảnh, được làm bằng gỗ. Trên cần đàn gắn 8 - 10 phím đàn. </a:t>
            </a:r>
          </a:p>
          <a:p>
            <a:r>
              <a:rPr lang="vi-VN" sz="3200">
                <a:ln>
                  <a:solidFill>
                    <a:srgbClr val="0070C0"/>
                  </a:solidFill>
                </a:ln>
                <a:latin typeface="+mj-lt"/>
              </a:rPr>
              <a:t>Khoảng cách giữa các phím đàn không đều nhau. </a:t>
            </a:r>
          </a:p>
        </p:txBody>
      </p:sp>
      <p:pic>
        <p:nvPicPr>
          <p:cNvPr id="20" name="Picture 3">
            <a:extLst>
              <a:ext uri="{FF2B5EF4-FFF2-40B4-BE49-F238E27FC236}">
                <a16:creationId xmlns="" xmlns:a16="http://schemas.microsoft.com/office/drawing/2014/main" id="{8A69C1AF-5810-4D05-B2A3-5B43CCA3E3D1}"/>
              </a:ext>
            </a:extLst>
          </p:cNvPr>
          <p:cNvPicPr>
            <a:picLocks noChangeAspect="1"/>
          </p:cNvPicPr>
          <p:nvPr/>
        </p:nvPicPr>
        <p:blipFill>
          <a:blip r:embed="rId8"/>
          <a:srcRect/>
          <a:stretch>
            <a:fillRect/>
          </a:stretch>
        </p:blipFill>
        <p:spPr>
          <a:xfrm>
            <a:off x="1219423" y="3544"/>
            <a:ext cx="1869911" cy="1280888"/>
          </a:xfrm>
          <a:prstGeom prst="rect">
            <a:avLst/>
          </a:prstGeom>
        </p:spPr>
      </p:pic>
      <p:sp>
        <p:nvSpPr>
          <p:cNvPr id="21" name="Freeform 3">
            <a:extLst>
              <a:ext uri="{FF2B5EF4-FFF2-40B4-BE49-F238E27FC236}">
                <a16:creationId xmlns="" xmlns:a16="http://schemas.microsoft.com/office/drawing/2014/main" id="{F2F3B60D-896E-44E2-8DA2-FBD2E23A6001}"/>
              </a:ext>
            </a:extLst>
          </p:cNvPr>
          <p:cNvSpPr/>
          <p:nvPr/>
        </p:nvSpPr>
        <p:spPr>
          <a:xfrm flipH="1">
            <a:off x="-433986" y="-20278"/>
            <a:ext cx="1869910" cy="165276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Hình chữ nhật 4">
            <a:extLst>
              <a:ext uri="{FF2B5EF4-FFF2-40B4-BE49-F238E27FC236}">
                <a16:creationId xmlns="" xmlns:a16="http://schemas.microsoft.com/office/drawing/2014/main" id="{ABA4E3D1-110A-4BBE-941F-6D20D99B56C8}"/>
              </a:ext>
            </a:extLst>
          </p:cNvPr>
          <p:cNvSpPr/>
          <p:nvPr/>
        </p:nvSpPr>
        <p:spPr>
          <a:xfrm>
            <a:off x="3701906" y="476933"/>
            <a:ext cx="11771822"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pt-BR" sz="3600" b="1">
                <a:latin typeface="Times New Roman" panose="02020603050405020304" pitchFamily="18" charset="0"/>
                <a:cs typeface="Times New Roman" panose="02020603050405020304" pitchFamily="18" charset="0"/>
              </a:rPr>
              <a:t>Thường thức âm nhạc - Tìm hiểu nhạc cụ: Đàn nguyệt</a:t>
            </a:r>
            <a:endParaRPr lang="vi-VN" sz="3600" b="1" cap="none" spc="0">
              <a:ln/>
              <a:effectLst/>
              <a:latin typeface="Times New Roman" panose="02020603050405020304" pitchFamily="18" charset="0"/>
              <a:cs typeface="Times New Roman" panose="02020603050405020304" pitchFamily="18" charset="0"/>
            </a:endParaRPr>
          </a:p>
        </p:txBody>
      </p:sp>
      <p:pic>
        <p:nvPicPr>
          <p:cNvPr id="23" name="Đàn nguyệt - Nhạc cụ truyền thống cao cấp TẠ THÂM">
            <a:hlinkClick r:id="" action="ppaction://media"/>
            <a:extLst>
              <a:ext uri="{FF2B5EF4-FFF2-40B4-BE49-F238E27FC236}">
                <a16:creationId xmlns="" xmlns:a16="http://schemas.microsoft.com/office/drawing/2014/main" id="{DADAF7B4-C151-4B37-9DFC-1C56D54109DA}"/>
              </a:ext>
            </a:extLst>
          </p:cNvPr>
          <p:cNvPicPr>
            <a:picLocks noChangeAspect="1"/>
          </p:cNvPicPr>
          <p:nvPr>
            <a:audioFile r:link="rId1"/>
            <p:extLst>
              <p:ext uri="{DAA4B4D4-6D71-4841-9C94-3DE7FCFB9230}">
                <p14:media xmlns:p14="http://schemas.microsoft.com/office/powerpoint/2010/main" r:embed="rId2">
                  <p14:trim end="154539.5625"/>
                </p14:media>
              </p:ext>
            </p:extLst>
          </p:nvPr>
        </p:nvPicPr>
        <p:blipFill>
          <a:blip r:embed="rId10"/>
          <a:stretch>
            <a:fillRect/>
          </a:stretch>
        </p:blipFill>
        <p:spPr>
          <a:xfrm>
            <a:off x="10134600" y="6754109"/>
            <a:ext cx="1189706" cy="1189706"/>
          </a:xfrm>
          <a:prstGeom prst="rect">
            <a:avLst/>
          </a:prstGeom>
        </p:spPr>
      </p:pic>
    </p:spTree>
    <p:extLst>
      <p:ext uri="{BB962C8B-B14F-4D97-AF65-F5344CB8AC3E}">
        <p14:creationId xmlns:p14="http://schemas.microsoft.com/office/powerpoint/2010/main" val="424812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76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3"/>
                </p:tgtEl>
              </p:cMediaNode>
            </p:audio>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 y="0"/>
            <a:ext cx="18288000" cy="10287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6900"/>
            <a:ext cx="18288000" cy="4610100"/>
          </a:xfrm>
          <a:prstGeom prst="rect">
            <a:avLst/>
          </a:prstGeom>
        </p:spPr>
      </p:pic>
      <p:sp>
        <p:nvSpPr>
          <p:cNvPr id="26" name="Hình chữ nhật 4">
            <a:extLst>
              <a:ext uri="{FF2B5EF4-FFF2-40B4-BE49-F238E27FC236}">
                <a16:creationId xmlns="" xmlns:a16="http://schemas.microsoft.com/office/drawing/2014/main" id="{98676F20-FC98-4D98-A4B5-71A8E8D7EE3B}"/>
              </a:ext>
            </a:extLst>
          </p:cNvPr>
          <p:cNvSpPr/>
          <p:nvPr/>
        </p:nvSpPr>
        <p:spPr>
          <a:xfrm>
            <a:off x="3200400" y="1790700"/>
            <a:ext cx="12909694"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pt-BR" sz="3600" b="1">
                <a:latin typeface="Times New Roman" panose="02020603050405020304" pitchFamily="18" charset="0"/>
                <a:cs typeface="Times New Roman" panose="02020603050405020304" pitchFamily="18" charset="0"/>
              </a:rPr>
              <a:t>Nghe </a:t>
            </a:r>
            <a:r>
              <a:rPr lang="vi-VN" sz="3600" b="1">
                <a:latin typeface="Times New Roman" panose="02020603050405020304" pitchFamily="18" charset="0"/>
                <a:cs typeface="Times New Roman" panose="02020603050405020304" pitchFamily="18" charset="0"/>
              </a:rPr>
              <a:t>bản nhạc “Lưu thủy kim tiền” (Nhã nhạc cung đình Huế) được trình bày bằng đàn nguyệt.</a:t>
            </a:r>
            <a:endParaRPr lang="vi-VN" sz="3600" b="1" cap="none" spc="0">
              <a:ln/>
              <a:effectLst/>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 xmlns:a16="http://schemas.microsoft.com/office/drawing/2014/main" id="{D21A8DBB-65E3-46C8-BA9D-FD52347E32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18" b="94505" l="7955" r="90152">
                        <a14:foregroundMark x1="33712" y1="8791" x2="46212" y2="7967"/>
                        <a14:foregroundMark x1="8712" y1="32692" x2="8712" y2="44505"/>
                        <a14:foregroundMark x1="46212" y1="88187" x2="50000" y2="94780"/>
                        <a14:foregroundMark x1="68561" y1="22802" x2="87879" y2="16484"/>
                        <a14:foregroundMark x1="87879" y1="16484" x2="88636" y2="15934"/>
                        <a14:foregroundMark x1="76894" y1="13187" x2="83712" y2="21703"/>
                        <a14:foregroundMark x1="86364" y1="15659" x2="90152" y2="12088"/>
                        <a14:foregroundMark x1="73864" y1="12912" x2="75758" y2="14835"/>
                      </a14:backgroundRemoval>
                    </a14:imgEffect>
                  </a14:imgLayer>
                </a14:imgProps>
              </a:ext>
            </a:extLst>
          </a:blip>
          <a:stretch>
            <a:fillRect/>
          </a:stretch>
        </p:blipFill>
        <p:spPr>
          <a:xfrm flipH="1">
            <a:off x="12954000" y="4979937"/>
            <a:ext cx="4355939" cy="5295467"/>
          </a:xfrm>
          <a:prstGeom prst="rect">
            <a:avLst/>
          </a:prstGeom>
        </p:spPr>
      </p:pic>
      <p:pic>
        <p:nvPicPr>
          <p:cNvPr id="28" name="Picture 3">
            <a:extLst>
              <a:ext uri="{FF2B5EF4-FFF2-40B4-BE49-F238E27FC236}">
                <a16:creationId xmlns="" xmlns:a16="http://schemas.microsoft.com/office/drawing/2014/main" id="{5E01B5FA-7CF6-4904-BEAC-6147F4051B25}"/>
              </a:ext>
            </a:extLst>
          </p:cNvPr>
          <p:cNvPicPr>
            <a:picLocks noChangeAspect="1"/>
          </p:cNvPicPr>
          <p:nvPr/>
        </p:nvPicPr>
        <p:blipFill>
          <a:blip r:embed="rId6"/>
          <a:srcRect/>
          <a:stretch>
            <a:fillRect/>
          </a:stretch>
        </p:blipFill>
        <p:spPr>
          <a:xfrm>
            <a:off x="1219423" y="3544"/>
            <a:ext cx="1869911" cy="1280888"/>
          </a:xfrm>
          <a:prstGeom prst="rect">
            <a:avLst/>
          </a:prstGeom>
        </p:spPr>
      </p:pic>
      <p:sp>
        <p:nvSpPr>
          <p:cNvPr id="29" name="Freeform 3">
            <a:extLst>
              <a:ext uri="{FF2B5EF4-FFF2-40B4-BE49-F238E27FC236}">
                <a16:creationId xmlns="" xmlns:a16="http://schemas.microsoft.com/office/drawing/2014/main" id="{AA7FF85C-1F87-49D5-B37A-4613398D7618}"/>
              </a:ext>
            </a:extLst>
          </p:cNvPr>
          <p:cNvSpPr/>
          <p:nvPr/>
        </p:nvSpPr>
        <p:spPr>
          <a:xfrm flipH="1">
            <a:off x="-433986" y="-20278"/>
            <a:ext cx="1869910" cy="165276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80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 y="0"/>
            <a:ext cx="18288000" cy="10287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6900"/>
            <a:ext cx="18288000" cy="4610100"/>
          </a:xfrm>
          <a:prstGeom prst="rect">
            <a:avLst/>
          </a:prstGeom>
        </p:spPr>
      </p:pic>
      <p:sp>
        <p:nvSpPr>
          <p:cNvPr id="26" name="Hình chữ nhật 4">
            <a:extLst>
              <a:ext uri="{FF2B5EF4-FFF2-40B4-BE49-F238E27FC236}">
                <a16:creationId xmlns="" xmlns:a16="http://schemas.microsoft.com/office/drawing/2014/main" id="{98676F20-FC98-4D98-A4B5-71A8E8D7EE3B}"/>
              </a:ext>
            </a:extLst>
          </p:cNvPr>
          <p:cNvSpPr/>
          <p:nvPr/>
        </p:nvSpPr>
        <p:spPr>
          <a:xfrm>
            <a:off x="3089334" y="2460538"/>
            <a:ext cx="12909694"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Nêu cảm nhận của em về tiếng đàn nguyệt.</a:t>
            </a:r>
            <a:endParaRPr kumimoji="0" lang="vi-VN" sz="3600" b="1" i="0" u="none" strike="noStrike" kern="1200" cap="none" spc="0" normalizeH="0" baseline="0" noProof="0">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7" name="Picture 26">
            <a:extLst>
              <a:ext uri="{FF2B5EF4-FFF2-40B4-BE49-F238E27FC236}">
                <a16:creationId xmlns="" xmlns:a16="http://schemas.microsoft.com/office/drawing/2014/main" id="{D21A8DBB-65E3-46C8-BA9D-FD52347E32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18" b="94505" l="7955" r="90152">
                        <a14:foregroundMark x1="33712" y1="8791" x2="46212" y2="7967"/>
                        <a14:foregroundMark x1="8712" y1="32692" x2="8712" y2="44505"/>
                        <a14:foregroundMark x1="46212" y1="88187" x2="50000" y2="94780"/>
                        <a14:foregroundMark x1="68561" y1="22802" x2="87879" y2="16484"/>
                        <a14:foregroundMark x1="87879" y1="16484" x2="88636" y2="15934"/>
                        <a14:foregroundMark x1="76894" y1="13187" x2="83712" y2="21703"/>
                        <a14:foregroundMark x1="86364" y1="15659" x2="90152" y2="12088"/>
                        <a14:foregroundMark x1="73864" y1="12912" x2="75758" y2="14835"/>
                      </a14:backgroundRemoval>
                    </a14:imgEffect>
                  </a14:imgLayer>
                </a14:imgProps>
              </a:ext>
            </a:extLst>
          </a:blip>
          <a:stretch>
            <a:fillRect/>
          </a:stretch>
        </p:blipFill>
        <p:spPr>
          <a:xfrm flipH="1">
            <a:off x="12954000" y="4979937"/>
            <a:ext cx="4355939" cy="5295467"/>
          </a:xfrm>
          <a:prstGeom prst="rect">
            <a:avLst/>
          </a:prstGeom>
        </p:spPr>
      </p:pic>
      <p:pic>
        <p:nvPicPr>
          <p:cNvPr id="28" name="Picture 3">
            <a:extLst>
              <a:ext uri="{FF2B5EF4-FFF2-40B4-BE49-F238E27FC236}">
                <a16:creationId xmlns="" xmlns:a16="http://schemas.microsoft.com/office/drawing/2014/main" id="{5E01B5FA-7CF6-4904-BEAC-6147F4051B25}"/>
              </a:ext>
            </a:extLst>
          </p:cNvPr>
          <p:cNvPicPr>
            <a:picLocks noChangeAspect="1"/>
          </p:cNvPicPr>
          <p:nvPr/>
        </p:nvPicPr>
        <p:blipFill>
          <a:blip r:embed="rId6"/>
          <a:srcRect/>
          <a:stretch>
            <a:fillRect/>
          </a:stretch>
        </p:blipFill>
        <p:spPr>
          <a:xfrm>
            <a:off x="1219423" y="3544"/>
            <a:ext cx="1869911" cy="1280888"/>
          </a:xfrm>
          <a:prstGeom prst="rect">
            <a:avLst/>
          </a:prstGeom>
        </p:spPr>
      </p:pic>
      <p:sp>
        <p:nvSpPr>
          <p:cNvPr id="29" name="Freeform 3">
            <a:extLst>
              <a:ext uri="{FF2B5EF4-FFF2-40B4-BE49-F238E27FC236}">
                <a16:creationId xmlns="" xmlns:a16="http://schemas.microsoft.com/office/drawing/2014/main" id="{AA7FF85C-1F87-49D5-B37A-4613398D7618}"/>
              </a:ext>
            </a:extLst>
          </p:cNvPr>
          <p:cNvSpPr/>
          <p:nvPr/>
        </p:nvSpPr>
        <p:spPr>
          <a:xfrm flipH="1">
            <a:off x="-433986" y="-20278"/>
            <a:ext cx="1869910" cy="165276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518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15DAB65E-DD1B-46F4-AA80-C599CA25E1AA}"/>
              </a:ext>
            </a:extLst>
          </p:cNvPr>
          <p:cNvPicPr>
            <a:picLocks noChangeAspect="1"/>
          </p:cNvPicPr>
          <p:nvPr/>
        </p:nvPicPr>
        <p:blipFill>
          <a:blip r:embed="rId2"/>
          <a:stretch>
            <a:fillRect/>
          </a:stretch>
        </p:blipFill>
        <p:spPr>
          <a:xfrm>
            <a:off x="12649200" y="4297034"/>
            <a:ext cx="4000500" cy="4124325"/>
          </a:xfrm>
          <a:prstGeom prst="rect">
            <a:avLst/>
          </a:prstGeom>
        </p:spPr>
      </p:pic>
      <p:pic>
        <p:nvPicPr>
          <p:cNvPr id="8" name="图片 9">
            <a:extLst>
              <a:ext uri="{FF2B5EF4-FFF2-40B4-BE49-F238E27FC236}">
                <a16:creationId xmlns="" xmlns:a16="http://schemas.microsoft.com/office/drawing/2014/main" id="{01A454F8-715A-4CBA-BA5B-62A3B3111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695700"/>
            <a:ext cx="4572000" cy="5798310"/>
          </a:xfrm>
          <a:prstGeom prst="rect">
            <a:avLst/>
          </a:prstGeom>
        </p:spPr>
      </p:pic>
      <p:pic>
        <p:nvPicPr>
          <p:cNvPr id="3" name="Hình ảnh 2">
            <a:extLst>
              <a:ext uri="{FF2B5EF4-FFF2-40B4-BE49-F238E27FC236}">
                <a16:creationId xmlns="" xmlns:a16="http://schemas.microsoft.com/office/drawing/2014/main" id="{58A2857B-F9F4-47D1-A7F5-057E5DCA9673}"/>
              </a:ext>
            </a:extLst>
          </p:cNvPr>
          <p:cNvPicPr>
            <a:picLocks noChangeAspect="1"/>
          </p:cNvPicPr>
          <p:nvPr/>
        </p:nvPicPr>
        <p:blipFill>
          <a:blip r:embed="rId4"/>
          <a:stretch>
            <a:fillRect/>
          </a:stretch>
        </p:blipFill>
        <p:spPr>
          <a:xfrm>
            <a:off x="0" y="0"/>
            <a:ext cx="18288000" cy="2095500"/>
          </a:xfrm>
          <a:prstGeom prst="rect">
            <a:avLst/>
          </a:prstGeom>
        </p:spPr>
      </p:pic>
      <p:sp>
        <p:nvSpPr>
          <p:cNvPr id="2" name="Hình chữ nhật 1">
            <a:extLst>
              <a:ext uri="{FF2B5EF4-FFF2-40B4-BE49-F238E27FC236}">
                <a16:creationId xmlns="" xmlns:a16="http://schemas.microsoft.com/office/drawing/2014/main" id="{C33B1871-CBC5-A8C2-73B1-9D76E35366E7}"/>
              </a:ext>
            </a:extLst>
          </p:cNvPr>
          <p:cNvSpPr/>
          <p:nvPr/>
        </p:nvSpPr>
        <p:spPr>
          <a:xfrm>
            <a:off x="7654074" y="206326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rgbClr val="FF0000"/>
                </a:solidFill>
                <a:effectLst/>
                <a:uLnTx/>
                <a:uFillTx/>
                <a:latin typeface="Times New Roman" panose="02020603050405020304" pitchFamily="18" charset="0"/>
                <a:ea typeface="+mn-ea"/>
                <a:cs typeface="+mn-cs"/>
              </a:rPr>
              <a:t>Tiết 20</a:t>
            </a:r>
          </a:p>
        </p:txBody>
      </p:sp>
      <p:sp>
        <p:nvSpPr>
          <p:cNvPr id="5" name="Hình chữ nhật 4">
            <a:extLst>
              <a:ext uri="{FF2B5EF4-FFF2-40B4-BE49-F238E27FC236}">
                <a16:creationId xmlns="" xmlns:a16="http://schemas.microsoft.com/office/drawing/2014/main" id="{26CB401C-AE93-6AE6-66B5-DB607B3E1D33}"/>
              </a:ext>
            </a:extLst>
          </p:cNvPr>
          <p:cNvSpPr/>
          <p:nvPr/>
        </p:nvSpPr>
        <p:spPr>
          <a:xfrm>
            <a:off x="3021311" y="2727475"/>
            <a:ext cx="11771822"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1200" cap="none" spc="0" normalizeH="0" baseline="0" noProof="0">
                <a:ln/>
                <a:solidFill>
                  <a:prstClr val="black"/>
                </a:solidFill>
                <a:effectLst/>
                <a:uLnTx/>
                <a:uFillTx/>
                <a:latin typeface="Times New Roman" panose="02020603050405020304" pitchFamily="18" charset="0"/>
                <a:ea typeface="+mn-ea"/>
                <a:cs typeface="+mn-cs"/>
              </a:rPr>
              <a:t>Ôn tập bài hát: Lá phong</a:t>
            </a:r>
          </a:p>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pt-BR"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Thường thức âm nhạc - Tìm hiểu nhạc cụ: Đàn nguyệt</a:t>
            </a:r>
            <a:endParaRPr kumimoji="0" lang="vi-VN" sz="3600" b="1" i="0" u="none" strike="noStrike" kern="1200" cap="none" spc="0" normalizeH="0" baseline="0" noProof="0">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图片 18" descr="92ae4d8057413ac541816c85d7c4bf83">
            <a:extLst>
              <a:ext uri="{FF2B5EF4-FFF2-40B4-BE49-F238E27FC236}">
                <a16:creationId xmlns="" xmlns:a16="http://schemas.microsoft.com/office/drawing/2014/main" id="{6834D6C1-5333-4AC4-9D66-A8999167040E}"/>
              </a:ext>
            </a:extLst>
          </p:cNvPr>
          <p:cNvPicPr>
            <a:picLocks noChangeAspect="1"/>
          </p:cNvPicPr>
          <p:nvPr/>
        </p:nvPicPr>
        <p:blipFill>
          <a:blip r:embed="rId5"/>
          <a:stretch>
            <a:fillRect/>
          </a:stretch>
        </p:blipFill>
        <p:spPr>
          <a:xfrm>
            <a:off x="13278887" y="0"/>
            <a:ext cx="4994434" cy="9982200"/>
          </a:xfrm>
          <a:prstGeom prst="rect">
            <a:avLst/>
          </a:prstGeom>
        </p:spPr>
      </p:pic>
      <p:pic>
        <p:nvPicPr>
          <p:cNvPr id="10" name="图片 2">
            <a:extLst>
              <a:ext uri="{FF2B5EF4-FFF2-40B4-BE49-F238E27FC236}">
                <a16:creationId xmlns="" xmlns:a16="http://schemas.microsoft.com/office/drawing/2014/main" id="{3FEAFEF0-31B5-45BD-990E-3FF06F474D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225"/>
          <a:stretch/>
        </p:blipFill>
        <p:spPr>
          <a:xfrm>
            <a:off x="0" y="6284790"/>
            <a:ext cx="18288000" cy="4002212"/>
          </a:xfrm>
          <a:prstGeom prst="rect">
            <a:avLst/>
          </a:prstGeom>
        </p:spPr>
      </p:pic>
    </p:spTree>
    <p:extLst>
      <p:ext uri="{BB962C8B-B14F-4D97-AF65-F5344CB8AC3E}">
        <p14:creationId xmlns:p14="http://schemas.microsoft.com/office/powerpoint/2010/main" val="250758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15DAB65E-DD1B-46F4-AA80-C599CA25E1AA}"/>
              </a:ext>
            </a:extLst>
          </p:cNvPr>
          <p:cNvPicPr>
            <a:picLocks noChangeAspect="1"/>
          </p:cNvPicPr>
          <p:nvPr/>
        </p:nvPicPr>
        <p:blipFill>
          <a:blip r:embed="rId2"/>
          <a:stretch>
            <a:fillRect/>
          </a:stretch>
        </p:blipFill>
        <p:spPr>
          <a:xfrm>
            <a:off x="12649200" y="4297034"/>
            <a:ext cx="4000500" cy="4124325"/>
          </a:xfrm>
          <a:prstGeom prst="rect">
            <a:avLst/>
          </a:prstGeom>
        </p:spPr>
      </p:pic>
      <p:pic>
        <p:nvPicPr>
          <p:cNvPr id="8" name="图片 9">
            <a:extLst>
              <a:ext uri="{FF2B5EF4-FFF2-40B4-BE49-F238E27FC236}">
                <a16:creationId xmlns="" xmlns:a16="http://schemas.microsoft.com/office/drawing/2014/main" id="{01A454F8-715A-4CBA-BA5B-62A3B3111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695700"/>
            <a:ext cx="4572000" cy="5798310"/>
          </a:xfrm>
          <a:prstGeom prst="rect">
            <a:avLst/>
          </a:prstGeom>
        </p:spPr>
      </p:pic>
      <p:pic>
        <p:nvPicPr>
          <p:cNvPr id="3" name="Hình ảnh 2">
            <a:extLst>
              <a:ext uri="{FF2B5EF4-FFF2-40B4-BE49-F238E27FC236}">
                <a16:creationId xmlns="" xmlns:a16="http://schemas.microsoft.com/office/drawing/2014/main" id="{58A2857B-F9F4-47D1-A7F5-057E5DCA9673}"/>
              </a:ext>
            </a:extLst>
          </p:cNvPr>
          <p:cNvPicPr>
            <a:picLocks noChangeAspect="1"/>
          </p:cNvPicPr>
          <p:nvPr/>
        </p:nvPicPr>
        <p:blipFill>
          <a:blip r:embed="rId4"/>
          <a:stretch>
            <a:fillRect/>
          </a:stretch>
        </p:blipFill>
        <p:spPr>
          <a:xfrm>
            <a:off x="0" y="0"/>
            <a:ext cx="18288000" cy="2095500"/>
          </a:xfrm>
          <a:prstGeom prst="rect">
            <a:avLst/>
          </a:prstGeom>
        </p:spPr>
      </p:pic>
      <p:sp>
        <p:nvSpPr>
          <p:cNvPr id="2" name="Hình chữ nhật 1">
            <a:extLst>
              <a:ext uri="{FF2B5EF4-FFF2-40B4-BE49-F238E27FC236}">
                <a16:creationId xmlns="" xmlns:a16="http://schemas.microsoft.com/office/drawing/2014/main" id="{C33B1871-CBC5-A8C2-73B1-9D76E35366E7}"/>
              </a:ext>
            </a:extLst>
          </p:cNvPr>
          <p:cNvSpPr/>
          <p:nvPr/>
        </p:nvSpPr>
        <p:spPr>
          <a:xfrm>
            <a:off x="7654074" y="206326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cap="none" spc="0">
                <a:ln/>
                <a:solidFill>
                  <a:srgbClr val="FF0000"/>
                </a:solidFill>
                <a:effectLst/>
                <a:latin typeface="+mj-lt"/>
              </a:rPr>
              <a:t>Tiết </a:t>
            </a:r>
            <a:r>
              <a:rPr lang="vi-VN" sz="4000" b="1">
                <a:ln/>
                <a:solidFill>
                  <a:srgbClr val="FF0000"/>
                </a:solidFill>
                <a:latin typeface="+mj-lt"/>
              </a:rPr>
              <a:t>20</a:t>
            </a:r>
            <a:endParaRPr lang="vi-VN" sz="4000" b="1" cap="none" spc="0">
              <a:ln/>
              <a:solidFill>
                <a:srgbClr val="FF0000"/>
              </a:solidFill>
              <a:effectLst/>
              <a:latin typeface="+mj-lt"/>
            </a:endParaRPr>
          </a:p>
        </p:txBody>
      </p:sp>
      <p:sp>
        <p:nvSpPr>
          <p:cNvPr id="5" name="Hình chữ nhật 4">
            <a:extLst>
              <a:ext uri="{FF2B5EF4-FFF2-40B4-BE49-F238E27FC236}">
                <a16:creationId xmlns="" xmlns:a16="http://schemas.microsoft.com/office/drawing/2014/main" id="{26CB401C-AE93-6AE6-66B5-DB607B3E1D33}"/>
              </a:ext>
            </a:extLst>
          </p:cNvPr>
          <p:cNvSpPr/>
          <p:nvPr/>
        </p:nvSpPr>
        <p:spPr>
          <a:xfrm>
            <a:off x="3021311" y="2727475"/>
            <a:ext cx="11771822"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571500" indent="-571500" algn="ctr">
              <a:buFontTx/>
              <a:buChar char="-"/>
            </a:pPr>
            <a:r>
              <a:rPr lang="vi-VN" sz="3600" b="1" cap="none" spc="0">
                <a:ln/>
                <a:effectLst/>
                <a:latin typeface="+mj-lt"/>
              </a:rPr>
              <a:t>Ôn tập bài hát: Lá phong</a:t>
            </a:r>
          </a:p>
          <a:p>
            <a:pPr marL="571500" indent="-571500" algn="ctr">
              <a:buFontTx/>
              <a:buChar char="-"/>
            </a:pPr>
            <a:r>
              <a:rPr lang="pt-BR" sz="3600" b="1">
                <a:latin typeface="Times New Roman" panose="02020603050405020304" pitchFamily="18" charset="0"/>
                <a:cs typeface="Times New Roman" panose="02020603050405020304" pitchFamily="18" charset="0"/>
              </a:rPr>
              <a:t>Thường thức âm nhạc - Tìm hiểu nhạc cụ: Đàn nguyệt</a:t>
            </a:r>
            <a:endParaRPr lang="vi-VN" sz="3600" b="1" cap="none" spc="0">
              <a:ln/>
              <a:effectLst/>
              <a:latin typeface="Times New Roman" panose="02020603050405020304" pitchFamily="18" charset="0"/>
              <a:cs typeface="Times New Roman" panose="02020603050405020304" pitchFamily="18" charset="0"/>
            </a:endParaRPr>
          </a:p>
        </p:txBody>
      </p:sp>
      <p:pic>
        <p:nvPicPr>
          <p:cNvPr id="9" name="图片 18" descr="92ae4d8057413ac541816c85d7c4bf83">
            <a:extLst>
              <a:ext uri="{FF2B5EF4-FFF2-40B4-BE49-F238E27FC236}">
                <a16:creationId xmlns="" xmlns:a16="http://schemas.microsoft.com/office/drawing/2014/main" id="{6834D6C1-5333-4AC4-9D66-A8999167040E}"/>
              </a:ext>
            </a:extLst>
          </p:cNvPr>
          <p:cNvPicPr>
            <a:picLocks noChangeAspect="1"/>
          </p:cNvPicPr>
          <p:nvPr/>
        </p:nvPicPr>
        <p:blipFill>
          <a:blip r:embed="rId5"/>
          <a:stretch>
            <a:fillRect/>
          </a:stretch>
        </p:blipFill>
        <p:spPr>
          <a:xfrm>
            <a:off x="13278887" y="0"/>
            <a:ext cx="4994434" cy="9982200"/>
          </a:xfrm>
          <a:prstGeom prst="rect">
            <a:avLst/>
          </a:prstGeom>
        </p:spPr>
      </p:pic>
      <p:pic>
        <p:nvPicPr>
          <p:cNvPr id="10" name="图片 2">
            <a:extLst>
              <a:ext uri="{FF2B5EF4-FFF2-40B4-BE49-F238E27FC236}">
                <a16:creationId xmlns="" xmlns:a16="http://schemas.microsoft.com/office/drawing/2014/main" id="{3FEAFEF0-31B5-45BD-990E-3FF06F474D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225"/>
          <a:stretch/>
        </p:blipFill>
        <p:spPr>
          <a:xfrm>
            <a:off x="0" y="6284790"/>
            <a:ext cx="18288000" cy="4002212"/>
          </a:xfrm>
          <a:prstGeom prst="rect">
            <a:avLst/>
          </a:prstGeom>
        </p:spPr>
      </p:pic>
    </p:spTree>
    <p:extLst>
      <p:ext uri="{BB962C8B-B14F-4D97-AF65-F5344CB8AC3E}">
        <p14:creationId xmlns:p14="http://schemas.microsoft.com/office/powerpoint/2010/main" val="26127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69">
            <a:extLst>
              <a:ext uri="{FF2B5EF4-FFF2-40B4-BE49-F238E27FC236}">
                <a16:creationId xmlns="" xmlns:a16="http://schemas.microsoft.com/office/drawing/2014/main" id="{3372B613-6D81-4152-B35F-4B41BEADEB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4520" y="6139261"/>
            <a:ext cx="2410959" cy="3700496"/>
          </a:xfrm>
          <a:prstGeom prst="rect">
            <a:avLst/>
          </a:prstGeom>
        </p:spPr>
      </p:pic>
      <p:pic>
        <p:nvPicPr>
          <p:cNvPr id="6" name="Picture 6">
            <a:extLst>
              <a:ext uri="{FF2B5EF4-FFF2-40B4-BE49-F238E27FC236}">
                <a16:creationId xmlns="" xmlns:a16="http://schemas.microsoft.com/office/drawing/2014/main" id="{83904A0A-BE70-FC8B-855E-6B8805B80E6B}"/>
              </a:ext>
            </a:extLst>
          </p:cNvPr>
          <p:cNvPicPr>
            <a:picLocks noChangeAspect="1"/>
          </p:cNvPicPr>
          <p:nvPr/>
        </p:nvPicPr>
        <p:blipFill>
          <a:blip r:embed="rId3"/>
          <a:srcRect/>
          <a:stretch>
            <a:fillRect/>
          </a:stretch>
        </p:blipFill>
        <p:spPr>
          <a:xfrm>
            <a:off x="-179723" y="164902"/>
            <a:ext cx="2136270" cy="1473398"/>
          </a:xfrm>
          <a:prstGeom prst="rect">
            <a:avLst/>
          </a:prstGeom>
        </p:spPr>
      </p:pic>
      <p:pic>
        <p:nvPicPr>
          <p:cNvPr id="2" name="Picture 6">
            <a:extLst>
              <a:ext uri="{FF2B5EF4-FFF2-40B4-BE49-F238E27FC236}">
                <a16:creationId xmlns="" xmlns:a16="http://schemas.microsoft.com/office/drawing/2014/main" id="{9F857827-5611-AAF4-A68B-3A58AB664B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30600" y="367719"/>
            <a:ext cx="3733800" cy="9475362"/>
          </a:xfrm>
          <a:prstGeom prst="rect">
            <a:avLst/>
          </a:prstGeom>
        </p:spPr>
      </p:pic>
      <p:sp>
        <p:nvSpPr>
          <p:cNvPr id="3" name="Freeform 2">
            <a:extLst>
              <a:ext uri="{FF2B5EF4-FFF2-40B4-BE49-F238E27FC236}">
                <a16:creationId xmlns="" xmlns:a16="http://schemas.microsoft.com/office/drawing/2014/main" id="{349E80C2-1071-3376-DD36-75B95C891DE4}"/>
              </a:ext>
            </a:extLst>
          </p:cNvPr>
          <p:cNvSpPr/>
          <p:nvPr/>
        </p:nvSpPr>
        <p:spPr>
          <a:xfrm>
            <a:off x="0" y="8993529"/>
            <a:ext cx="18288000" cy="1293471"/>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 xmlns:a16="http://schemas.microsoft.com/office/drawing/2014/main" id="{978F6883-F5FA-C47B-D41B-868A571CDBCB}"/>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 xmlns:a16="http://schemas.microsoft.com/office/drawing/2014/main" id="{41200248-9345-FF68-ED08-31253B35BB7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6">
            <a:extLst>
              <a:ext uri="{FF2B5EF4-FFF2-40B4-BE49-F238E27FC236}">
                <a16:creationId xmlns="" xmlns:a16="http://schemas.microsoft.com/office/drawing/2014/main" id="{9F598659-EDDB-1C57-CA34-81C3E65C6704}"/>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2">
            <a:extLst>
              <a:ext uri="{FF2B5EF4-FFF2-40B4-BE49-F238E27FC236}">
                <a16:creationId xmlns="" xmlns:a16="http://schemas.microsoft.com/office/drawing/2014/main" id="{EC1187BB-FB12-CB5E-0EFB-FD1CDCB7CC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9791700"/>
            <a:ext cx="9525000" cy="495300"/>
          </a:xfrm>
          <a:prstGeom prst="rect">
            <a:avLst/>
          </a:prstGeom>
        </p:spPr>
      </p:pic>
      <p:pic>
        <p:nvPicPr>
          <p:cNvPr id="12" name="Picture 2">
            <a:extLst>
              <a:ext uri="{FF2B5EF4-FFF2-40B4-BE49-F238E27FC236}">
                <a16:creationId xmlns="" xmlns:a16="http://schemas.microsoft.com/office/drawing/2014/main" id="{3824F324-C5AF-4FBE-89AD-9A1548FE60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296402" y="9791699"/>
            <a:ext cx="8991600" cy="495300"/>
          </a:xfrm>
          <a:prstGeom prst="rect">
            <a:avLst/>
          </a:prstGeom>
        </p:spPr>
      </p:pic>
      <p:pic>
        <p:nvPicPr>
          <p:cNvPr id="14" name="Picture 4">
            <a:extLst>
              <a:ext uri="{FF2B5EF4-FFF2-40B4-BE49-F238E27FC236}">
                <a16:creationId xmlns="" xmlns:a16="http://schemas.microsoft.com/office/drawing/2014/main" id="{7F657B88-3BF4-2070-8A26-117E7F3031AB}"/>
              </a:ext>
            </a:extLst>
          </p:cNvPr>
          <p:cNvPicPr>
            <a:picLocks noChangeAspect="1"/>
          </p:cNvPicPr>
          <p:nvPr/>
        </p:nvPicPr>
        <p:blipFill>
          <a:blip r:embed="rId13"/>
          <a:srcRect/>
          <a:stretch>
            <a:fillRect/>
          </a:stretch>
        </p:blipFill>
        <p:spPr>
          <a:xfrm flipH="1">
            <a:off x="-171994" y="8178397"/>
            <a:ext cx="2792189" cy="2175710"/>
          </a:xfrm>
          <a:prstGeom prst="rect">
            <a:avLst/>
          </a:prstGeom>
        </p:spPr>
      </p:pic>
      <p:sp>
        <p:nvSpPr>
          <p:cNvPr id="17" name="Hình chữ nhật 4">
            <a:extLst>
              <a:ext uri="{FF2B5EF4-FFF2-40B4-BE49-F238E27FC236}">
                <a16:creationId xmlns="" xmlns:a16="http://schemas.microsoft.com/office/drawing/2014/main" id="{66E9B24B-BE53-42B1-80EF-8179765BE33B}"/>
              </a:ext>
            </a:extLst>
          </p:cNvPr>
          <p:cNvSpPr/>
          <p:nvPr/>
        </p:nvSpPr>
        <p:spPr>
          <a:xfrm>
            <a:off x="152400" y="1478665"/>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solidFill>
                  <a:srgbClr val="FF0000"/>
                </a:solidFill>
                <a:effectLst/>
                <a:uLnTx/>
                <a:uFillTx/>
                <a:latin typeface="Times New Roman" panose="02020603050405020304" pitchFamily="18" charset="0"/>
                <a:ea typeface="+mn-ea"/>
                <a:cs typeface="+mn-cs"/>
              </a:rPr>
              <a:t>Nội dung 1:</a:t>
            </a:r>
          </a:p>
        </p:txBody>
      </p:sp>
      <p:sp>
        <p:nvSpPr>
          <p:cNvPr id="13" name="Hình chữ nhật 4">
            <a:extLst>
              <a:ext uri="{FF2B5EF4-FFF2-40B4-BE49-F238E27FC236}">
                <a16:creationId xmlns="" xmlns:a16="http://schemas.microsoft.com/office/drawing/2014/main" id="{963E1DC8-3A64-4B7B-AB4C-A9E9E9D49E39}"/>
              </a:ext>
            </a:extLst>
          </p:cNvPr>
          <p:cNvSpPr/>
          <p:nvPr/>
        </p:nvSpPr>
        <p:spPr>
          <a:xfrm>
            <a:off x="3445565" y="2646167"/>
            <a:ext cx="11771822"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3600" b="1" cap="none" spc="0">
                <a:ln/>
                <a:effectLst/>
                <a:latin typeface="+mj-lt"/>
              </a:rPr>
              <a:t>Ôn tập bài hát: Lá phong</a:t>
            </a:r>
          </a:p>
        </p:txBody>
      </p:sp>
    </p:spTree>
    <p:extLst>
      <p:ext uri="{BB962C8B-B14F-4D97-AF65-F5344CB8AC3E}">
        <p14:creationId xmlns:p14="http://schemas.microsoft.com/office/powerpoint/2010/main" val="114552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ẫu luyện thanh Nô-Na">
            <a:hlinkClick r:id="" action="ppaction://media"/>
            <a:extLst>
              <a:ext uri="{FF2B5EF4-FFF2-40B4-BE49-F238E27FC236}">
                <a16:creationId xmlns="" xmlns:a16="http://schemas.microsoft.com/office/drawing/2014/main" id="{96F60D5A-F136-013B-019E-1F9DAE8DA5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30850" cy="10287000"/>
          </a:xfrm>
          <a:prstGeom prst="rect">
            <a:avLst/>
          </a:prstGeom>
        </p:spPr>
      </p:pic>
      <p:pic>
        <p:nvPicPr>
          <p:cNvPr id="3" name="图片 12" descr="资源 9@4x3">
            <a:extLst>
              <a:ext uri="{FF2B5EF4-FFF2-40B4-BE49-F238E27FC236}">
                <a16:creationId xmlns="" xmlns:a16="http://schemas.microsoft.com/office/drawing/2014/main" id="{2EFF9783-0512-4236-AF43-7F60097D58CB}"/>
              </a:ext>
            </a:extLst>
          </p:cNvPr>
          <p:cNvPicPr>
            <a:picLocks noChangeAspect="1"/>
          </p:cNvPicPr>
          <p:nvPr/>
        </p:nvPicPr>
        <p:blipFill>
          <a:blip r:embed="rId5"/>
          <a:stretch>
            <a:fillRect/>
          </a:stretch>
        </p:blipFill>
        <p:spPr>
          <a:xfrm>
            <a:off x="-152400" y="9751190"/>
            <a:ext cx="9753600" cy="603726"/>
          </a:xfrm>
          <a:prstGeom prst="rect">
            <a:avLst/>
          </a:prstGeom>
        </p:spPr>
      </p:pic>
      <p:pic>
        <p:nvPicPr>
          <p:cNvPr id="4" name="图片 12" descr="资源 9@4x3">
            <a:extLst>
              <a:ext uri="{FF2B5EF4-FFF2-40B4-BE49-F238E27FC236}">
                <a16:creationId xmlns="" xmlns:a16="http://schemas.microsoft.com/office/drawing/2014/main" id="{A44467AF-C73C-4371-B1E1-B39B9981508F}"/>
              </a:ext>
            </a:extLst>
          </p:cNvPr>
          <p:cNvPicPr>
            <a:picLocks noChangeAspect="1"/>
          </p:cNvPicPr>
          <p:nvPr/>
        </p:nvPicPr>
        <p:blipFill>
          <a:blip r:embed="rId5"/>
          <a:stretch>
            <a:fillRect/>
          </a:stretch>
        </p:blipFill>
        <p:spPr>
          <a:xfrm>
            <a:off x="8537713" y="9751190"/>
            <a:ext cx="9753600" cy="603726"/>
          </a:xfrm>
          <a:prstGeom prst="rect">
            <a:avLst/>
          </a:prstGeom>
        </p:spPr>
      </p:pic>
    </p:spTree>
    <p:extLst>
      <p:ext uri="{BB962C8B-B14F-4D97-AF65-F5344CB8AC3E}">
        <p14:creationId xmlns:p14="http://schemas.microsoft.com/office/powerpoint/2010/main" val="27465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alpha val="0"/>
          </a:schemeClr>
        </a:solidFill>
        <a:effectLst/>
      </p:bgPr>
    </p:bg>
    <p:spTree>
      <p:nvGrpSpPr>
        <p:cNvPr id="1" name=""/>
        <p:cNvGrpSpPr/>
        <p:nvPr/>
      </p:nvGrpSpPr>
      <p:grpSpPr>
        <a:xfrm>
          <a:off x="0" y="0"/>
          <a:ext cx="0" cy="0"/>
          <a:chOff x="0" y="0"/>
          <a:chExt cx="0" cy="0"/>
        </a:xfrm>
      </p:grpSpPr>
      <p:pic>
        <p:nvPicPr>
          <p:cNvPr id="2" name="Picture 18">
            <a:extLst>
              <a:ext uri="{FF2B5EF4-FFF2-40B4-BE49-F238E27FC236}">
                <a16:creationId xmlns="" xmlns:a16="http://schemas.microsoft.com/office/drawing/2014/main" id="{6D924831-4ED1-196A-C094-BD8F4F0F31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94" y="9825334"/>
            <a:ext cx="9255230" cy="461666"/>
          </a:xfrm>
          <a:prstGeom prst="rect">
            <a:avLst/>
          </a:prstGeom>
        </p:spPr>
      </p:pic>
      <p:sp>
        <p:nvSpPr>
          <p:cNvPr id="3" name="Freeform 6"/>
          <p:cNvSpPr/>
          <p:nvPr/>
        </p:nvSpPr>
        <p:spPr>
          <a:xfrm>
            <a:off x="15816111" y="255201"/>
            <a:ext cx="5397450" cy="9677400"/>
          </a:xfrm>
          <a:custGeom>
            <a:avLst/>
            <a:gdLst/>
            <a:ahLst/>
            <a:cxnLst/>
            <a:rect l="l" t="t" r="r" b="b"/>
            <a:pathLst>
              <a:path w="4141871" h="4114800">
                <a:moveTo>
                  <a:pt x="0" y="0"/>
                </a:moveTo>
                <a:lnTo>
                  <a:pt x="4141871" y="0"/>
                </a:lnTo>
                <a:lnTo>
                  <a:pt x="4141871" y="4114800"/>
                </a:lnTo>
                <a:lnTo>
                  <a:pt x="0" y="4114800"/>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0" name="Picture 18">
            <a:extLst>
              <a:ext uri="{FF2B5EF4-FFF2-40B4-BE49-F238E27FC236}">
                <a16:creationId xmlns="" xmlns:a16="http://schemas.microsoft.com/office/drawing/2014/main" id="{21028F9F-84CD-4265-8E05-E4D2E347C2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143998" y="9468924"/>
            <a:ext cx="9169879" cy="818075"/>
          </a:xfrm>
          <a:prstGeom prst="rect">
            <a:avLst/>
          </a:prstGeom>
        </p:spPr>
      </p:pic>
      <p:sp>
        <p:nvSpPr>
          <p:cNvPr id="12" name="Freeform 6">
            <a:extLst>
              <a:ext uri="{FF2B5EF4-FFF2-40B4-BE49-F238E27FC236}">
                <a16:creationId xmlns="" xmlns:a16="http://schemas.microsoft.com/office/drawing/2014/main" id="{6938C4F9-1896-F2D0-CF54-8E2CA77C74DB}"/>
              </a:ext>
            </a:extLst>
          </p:cNvPr>
          <p:cNvSpPr/>
          <p:nvPr/>
        </p:nvSpPr>
        <p:spPr>
          <a:xfrm>
            <a:off x="15938586" y="7725959"/>
            <a:ext cx="2438400" cy="240030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Freeform 2">
            <a:extLst>
              <a:ext uri="{FF2B5EF4-FFF2-40B4-BE49-F238E27FC236}">
                <a16:creationId xmlns="" xmlns:a16="http://schemas.microsoft.com/office/drawing/2014/main" id="{89124373-D4FF-446B-46FA-FE8B4AE8A949}"/>
              </a:ext>
            </a:extLst>
          </p:cNvPr>
          <p:cNvSpPr/>
          <p:nvPr/>
        </p:nvSpPr>
        <p:spPr>
          <a:xfrm>
            <a:off x="173311" y="8681480"/>
            <a:ext cx="998762" cy="1818755"/>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Freeform 4"/>
          <p:cNvSpPr/>
          <p:nvPr/>
        </p:nvSpPr>
        <p:spPr>
          <a:xfrm>
            <a:off x="-328587" y="9634728"/>
            <a:ext cx="4459201" cy="652272"/>
          </a:xfrm>
          <a:custGeom>
            <a:avLst/>
            <a:gdLst/>
            <a:ahLst/>
            <a:cxnLst/>
            <a:rect l="l" t="t" r="r" b="b"/>
            <a:pathLst>
              <a:path w="7315200" h="1947672">
                <a:moveTo>
                  <a:pt x="0" y="0"/>
                </a:moveTo>
                <a:lnTo>
                  <a:pt x="7315200" y="0"/>
                </a:lnTo>
                <a:lnTo>
                  <a:pt x="7315200" y="1947672"/>
                </a:lnTo>
                <a:lnTo>
                  <a:pt x="0" y="19476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Freeform 4">
            <a:extLst>
              <a:ext uri="{FF2B5EF4-FFF2-40B4-BE49-F238E27FC236}">
                <a16:creationId xmlns="" xmlns:a16="http://schemas.microsoft.com/office/drawing/2014/main" id="{D3CF0F36-DDBB-316C-F762-DD708770CC52}"/>
              </a:ext>
            </a:extLst>
          </p:cNvPr>
          <p:cNvSpPr/>
          <p:nvPr/>
        </p:nvSpPr>
        <p:spPr>
          <a:xfrm>
            <a:off x="3922796" y="9825334"/>
            <a:ext cx="4459201" cy="461666"/>
          </a:xfrm>
          <a:custGeom>
            <a:avLst/>
            <a:gdLst/>
            <a:ahLst/>
            <a:cxnLst/>
            <a:rect l="l" t="t" r="r" b="b"/>
            <a:pathLst>
              <a:path w="7315200" h="1947672">
                <a:moveTo>
                  <a:pt x="0" y="0"/>
                </a:moveTo>
                <a:lnTo>
                  <a:pt x="7315200" y="0"/>
                </a:lnTo>
                <a:lnTo>
                  <a:pt x="7315200" y="1947672"/>
                </a:lnTo>
                <a:lnTo>
                  <a:pt x="0" y="19476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Freeform 4">
            <a:extLst>
              <a:ext uri="{FF2B5EF4-FFF2-40B4-BE49-F238E27FC236}">
                <a16:creationId xmlns="" xmlns:a16="http://schemas.microsoft.com/office/drawing/2014/main" id="{D5D6761D-5134-BD73-B372-7698B7B1A8B3}"/>
              </a:ext>
            </a:extLst>
          </p:cNvPr>
          <p:cNvSpPr/>
          <p:nvPr/>
        </p:nvSpPr>
        <p:spPr>
          <a:xfrm>
            <a:off x="8468920" y="9930588"/>
            <a:ext cx="4459201" cy="321775"/>
          </a:xfrm>
          <a:custGeom>
            <a:avLst/>
            <a:gdLst/>
            <a:ahLst/>
            <a:cxnLst/>
            <a:rect l="l" t="t" r="r" b="b"/>
            <a:pathLst>
              <a:path w="7315200" h="1947672">
                <a:moveTo>
                  <a:pt x="0" y="0"/>
                </a:moveTo>
                <a:lnTo>
                  <a:pt x="7315200" y="0"/>
                </a:lnTo>
                <a:lnTo>
                  <a:pt x="7315200" y="1947672"/>
                </a:lnTo>
                <a:lnTo>
                  <a:pt x="0" y="19476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Freeform 4">
            <a:extLst>
              <a:ext uri="{FF2B5EF4-FFF2-40B4-BE49-F238E27FC236}">
                <a16:creationId xmlns="" xmlns:a16="http://schemas.microsoft.com/office/drawing/2014/main" id="{855651D9-CB9A-8F8A-AAE5-540517EBD278}"/>
              </a:ext>
            </a:extLst>
          </p:cNvPr>
          <p:cNvSpPr/>
          <p:nvPr/>
        </p:nvSpPr>
        <p:spPr>
          <a:xfrm>
            <a:off x="13129079" y="9930587"/>
            <a:ext cx="4983841" cy="328149"/>
          </a:xfrm>
          <a:custGeom>
            <a:avLst/>
            <a:gdLst/>
            <a:ahLst/>
            <a:cxnLst/>
            <a:rect l="l" t="t" r="r" b="b"/>
            <a:pathLst>
              <a:path w="7315200" h="1947672">
                <a:moveTo>
                  <a:pt x="0" y="0"/>
                </a:moveTo>
                <a:lnTo>
                  <a:pt x="7315200" y="0"/>
                </a:lnTo>
                <a:lnTo>
                  <a:pt x="7315200" y="1947672"/>
                </a:lnTo>
                <a:lnTo>
                  <a:pt x="0" y="19476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Hình ảnh 4">
            <a:extLst>
              <a:ext uri="{FF2B5EF4-FFF2-40B4-BE49-F238E27FC236}">
                <a16:creationId xmlns="" xmlns:a16="http://schemas.microsoft.com/office/drawing/2014/main" id="{49FE4272-EF41-B74C-7261-807F3475CBCB}"/>
              </a:ext>
            </a:extLst>
          </p:cNvPr>
          <p:cNvPicPr>
            <a:picLocks noChangeAspect="1"/>
          </p:cNvPicPr>
          <p:nvPr/>
        </p:nvPicPr>
        <p:blipFill>
          <a:blip r:embed="rId13"/>
          <a:stretch>
            <a:fillRect/>
          </a:stretch>
        </p:blipFill>
        <p:spPr>
          <a:xfrm>
            <a:off x="1287610" y="887200"/>
            <a:ext cx="14351447" cy="5198146"/>
          </a:xfrm>
          <a:prstGeom prst="rect">
            <a:avLst/>
          </a:prstGeom>
        </p:spPr>
      </p:pic>
      <p:sp>
        <p:nvSpPr>
          <p:cNvPr id="6" name="Hộp Văn bản 5">
            <a:extLst>
              <a:ext uri="{FF2B5EF4-FFF2-40B4-BE49-F238E27FC236}">
                <a16:creationId xmlns="" xmlns:a16="http://schemas.microsoft.com/office/drawing/2014/main" id="{34A2BC01-4320-AF00-CC39-6EABB60684FE}"/>
              </a:ext>
            </a:extLst>
          </p:cNvPr>
          <p:cNvSpPr txBox="1"/>
          <p:nvPr/>
        </p:nvSpPr>
        <p:spPr>
          <a:xfrm>
            <a:off x="3655494" y="1822623"/>
            <a:ext cx="13698681" cy="718466"/>
          </a:xfrm>
          <a:prstGeom prst="rect">
            <a:avLst/>
          </a:prstGeom>
          <a:noFill/>
        </p:spPr>
        <p:txBody>
          <a:bodyPr wrap="square">
            <a:spAutoFit/>
          </a:bodyPr>
          <a:lstStyle/>
          <a:p>
            <a:pPr>
              <a:lnSpc>
                <a:spcPct val="200000"/>
              </a:lnSpc>
            </a:pPr>
            <a:r>
              <a:rPr lang="vi-VN" sz="2400" b="1" dirty="0">
                <a:solidFill>
                  <a:srgbClr val="0070C0"/>
                </a:solidFill>
                <a:latin typeface="+mj-lt"/>
              </a:rPr>
              <a:t>Lá   phong   đỏ      tươi   khắp           trên       đồi,                   con thuyền  đi    qua nhánh</a:t>
            </a:r>
          </a:p>
        </p:txBody>
      </p:sp>
      <p:sp>
        <p:nvSpPr>
          <p:cNvPr id="7" name="Hộp Văn bản 6">
            <a:extLst>
              <a:ext uri="{FF2B5EF4-FFF2-40B4-BE49-F238E27FC236}">
                <a16:creationId xmlns="" xmlns:a16="http://schemas.microsoft.com/office/drawing/2014/main" id="{D7812997-C728-DA10-60D4-D852885ACDFB}"/>
              </a:ext>
            </a:extLst>
          </p:cNvPr>
          <p:cNvSpPr txBox="1"/>
          <p:nvPr/>
        </p:nvSpPr>
        <p:spPr>
          <a:xfrm>
            <a:off x="2428145" y="3543575"/>
            <a:ext cx="14252663" cy="718466"/>
          </a:xfrm>
          <a:prstGeom prst="rect">
            <a:avLst/>
          </a:prstGeom>
          <a:noFill/>
        </p:spPr>
        <p:txBody>
          <a:bodyPr wrap="square">
            <a:spAutoFit/>
          </a:bodyPr>
          <a:lstStyle/>
          <a:p>
            <a:pPr>
              <a:lnSpc>
                <a:spcPct val="200000"/>
              </a:lnSpc>
            </a:pPr>
            <a:r>
              <a:rPr lang="vi-VN" sz="2400" b="1" dirty="0">
                <a:solidFill>
                  <a:srgbClr val="0070C0"/>
                </a:solidFill>
                <a:latin typeface="+mj-lt"/>
              </a:rPr>
              <a:t>sông      lặng  lờ    trôi.                      Cánh    chim   lượn bay      dưới             mây           trời, </a:t>
            </a:r>
          </a:p>
        </p:txBody>
      </p:sp>
      <p:sp>
        <p:nvSpPr>
          <p:cNvPr id="8" name="Hộp Văn bản 7">
            <a:extLst>
              <a:ext uri="{FF2B5EF4-FFF2-40B4-BE49-F238E27FC236}">
                <a16:creationId xmlns="" xmlns:a16="http://schemas.microsoft.com/office/drawing/2014/main" id="{C236843D-028C-FFC0-A34B-A52BA8152B68}"/>
              </a:ext>
            </a:extLst>
          </p:cNvPr>
          <p:cNvSpPr txBox="1"/>
          <p:nvPr/>
        </p:nvSpPr>
        <p:spPr>
          <a:xfrm>
            <a:off x="2428145" y="5730795"/>
            <a:ext cx="12885718" cy="461665"/>
          </a:xfrm>
          <a:prstGeom prst="rect">
            <a:avLst/>
          </a:prstGeom>
          <a:noFill/>
        </p:spPr>
        <p:txBody>
          <a:bodyPr wrap="square">
            <a:spAutoFit/>
          </a:bodyPr>
          <a:lstStyle/>
          <a:p>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cánh             diều        vi        vu                 vút                         lên            xa             vời. </a:t>
            </a:r>
            <a:endParaRPr lang="vi-VN" dirty="0"/>
          </a:p>
        </p:txBody>
      </p:sp>
      <p:pic>
        <p:nvPicPr>
          <p:cNvPr id="9" name="Hình ảnh 8">
            <a:extLst>
              <a:ext uri="{FF2B5EF4-FFF2-40B4-BE49-F238E27FC236}">
                <a16:creationId xmlns="" xmlns:a16="http://schemas.microsoft.com/office/drawing/2014/main" id="{537079EF-3388-6DA4-FBE0-2360942CE1B1}"/>
              </a:ext>
            </a:extLst>
          </p:cNvPr>
          <p:cNvPicPr>
            <a:picLocks noChangeAspect="1"/>
          </p:cNvPicPr>
          <p:nvPr/>
        </p:nvPicPr>
        <p:blipFill>
          <a:blip r:embed="rId14"/>
          <a:stretch>
            <a:fillRect/>
          </a:stretch>
        </p:blipFill>
        <p:spPr>
          <a:xfrm>
            <a:off x="1325083" y="6143327"/>
            <a:ext cx="14460493" cy="3165265"/>
          </a:xfrm>
          <a:prstGeom prst="rect">
            <a:avLst/>
          </a:prstGeom>
        </p:spPr>
      </p:pic>
      <p:sp>
        <p:nvSpPr>
          <p:cNvPr id="18" name="Hộp Văn bản 17">
            <a:extLst>
              <a:ext uri="{FF2B5EF4-FFF2-40B4-BE49-F238E27FC236}">
                <a16:creationId xmlns="" xmlns:a16="http://schemas.microsoft.com/office/drawing/2014/main" id="{B6BC1D5C-CC8A-65E0-BCAA-76280ACF40F0}"/>
              </a:ext>
            </a:extLst>
          </p:cNvPr>
          <p:cNvSpPr txBox="1"/>
          <p:nvPr/>
        </p:nvSpPr>
        <p:spPr>
          <a:xfrm>
            <a:off x="2093756" y="7163832"/>
            <a:ext cx="14235544" cy="718466"/>
          </a:xfrm>
          <a:prstGeom prst="rect">
            <a:avLst/>
          </a:prstGeom>
          <a:noFill/>
        </p:spPr>
        <p:txBody>
          <a:bodyPr wrap="square">
            <a:spAutoFit/>
          </a:bodyPr>
          <a:lstStyle/>
          <a:p>
            <a:pPr>
              <a:lnSpc>
                <a:spcPct val="200000"/>
              </a:lnSpc>
            </a:pPr>
            <a:r>
              <a:rPr lang="vi-VN" sz="2400" b="1" dirty="0">
                <a:solidFill>
                  <a:srgbClr val="0070C0"/>
                </a:solidFill>
                <a:latin typeface="+mj-lt"/>
              </a:rPr>
              <a:t>  Khi  mùa thu sang lá      tươi          màu,              tô  thắm  núi  sông   cho đời   thêm   sắc  hương.</a:t>
            </a:r>
          </a:p>
        </p:txBody>
      </p:sp>
      <p:sp>
        <p:nvSpPr>
          <p:cNvPr id="19" name="Hộp Văn bản 18">
            <a:extLst>
              <a:ext uri="{FF2B5EF4-FFF2-40B4-BE49-F238E27FC236}">
                <a16:creationId xmlns="" xmlns:a16="http://schemas.microsoft.com/office/drawing/2014/main" id="{6F8852E6-2906-E7E5-E0AC-7F20D8C867B1}"/>
              </a:ext>
            </a:extLst>
          </p:cNvPr>
          <p:cNvSpPr txBox="1"/>
          <p:nvPr/>
        </p:nvSpPr>
        <p:spPr>
          <a:xfrm>
            <a:off x="2100683" y="9129193"/>
            <a:ext cx="15323127" cy="461665"/>
          </a:xfrm>
          <a:prstGeom prst="rect">
            <a:avLst/>
          </a:prstGeom>
          <a:noFill/>
        </p:spPr>
        <p:txBody>
          <a:bodyPr wrap="square">
            <a:spAutoFit/>
          </a:bodyPr>
          <a:lstStyle/>
          <a:p>
            <a:r>
              <a:rPr lang="vi-VN" sz="2400" b="1" dirty="0">
                <a:solidFill>
                  <a:srgbClr val="0070C0"/>
                </a:solidFill>
                <a:latin typeface="+mj-lt"/>
              </a:rPr>
              <a:t>  Ai     dẫu     đi   xa   nước        non      này,              trong  lòng  còn      mãi    yêu         thương. </a:t>
            </a:r>
            <a:endParaRPr lang="vi-VN" sz="2400" b="1" dirty="0">
              <a:solidFill>
                <a:srgbClr val="0070C0"/>
              </a:solidFill>
            </a:endParaRPr>
          </a:p>
        </p:txBody>
      </p:sp>
      <p:pic>
        <p:nvPicPr>
          <p:cNvPr id="20" name="Picture 6">
            <a:extLst>
              <a:ext uri="{FF2B5EF4-FFF2-40B4-BE49-F238E27FC236}">
                <a16:creationId xmlns="" xmlns:a16="http://schemas.microsoft.com/office/drawing/2014/main" id="{9BB28600-6FF1-8EF9-05A1-B1B1C4F5AD60}"/>
              </a:ext>
            </a:extLst>
          </p:cNvPr>
          <p:cNvPicPr>
            <a:picLocks noChangeAspect="1"/>
          </p:cNvPicPr>
          <p:nvPr/>
        </p:nvPicPr>
        <p:blipFill>
          <a:blip r:embed="rId15"/>
          <a:srcRect/>
          <a:stretch>
            <a:fillRect/>
          </a:stretch>
        </p:blipFill>
        <p:spPr>
          <a:xfrm>
            <a:off x="0" y="-5807"/>
            <a:ext cx="2357234" cy="1625798"/>
          </a:xfrm>
          <a:prstGeom prst="rect">
            <a:avLst/>
          </a:prstGeom>
        </p:spPr>
      </p:pic>
      <p:sp>
        <p:nvSpPr>
          <p:cNvPr id="21" name="Freeform 2">
            <a:extLst>
              <a:ext uri="{FF2B5EF4-FFF2-40B4-BE49-F238E27FC236}">
                <a16:creationId xmlns="" xmlns:a16="http://schemas.microsoft.com/office/drawing/2014/main" id="{00E91B2F-DA16-2810-2F64-19DC6F3CDAC1}"/>
              </a:ext>
            </a:extLst>
          </p:cNvPr>
          <p:cNvSpPr/>
          <p:nvPr/>
        </p:nvSpPr>
        <p:spPr>
          <a:xfrm rot="9849391">
            <a:off x="-403592" y="-176310"/>
            <a:ext cx="1807150" cy="1692005"/>
          </a:xfrm>
          <a:custGeom>
            <a:avLst/>
            <a:gdLst/>
            <a:ahLst/>
            <a:cxnLst/>
            <a:rect l="l" t="t" r="r" b="b"/>
            <a:pathLst>
              <a:path w="4399790" h="5415126">
                <a:moveTo>
                  <a:pt x="0" y="0"/>
                </a:moveTo>
                <a:lnTo>
                  <a:pt x="4399790" y="0"/>
                </a:lnTo>
                <a:lnTo>
                  <a:pt x="4399790" y="5415126"/>
                </a:lnTo>
                <a:lnTo>
                  <a:pt x="0" y="541512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Hình chữ nhật 4">
            <a:extLst>
              <a:ext uri="{FF2B5EF4-FFF2-40B4-BE49-F238E27FC236}">
                <a16:creationId xmlns="" xmlns:a16="http://schemas.microsoft.com/office/drawing/2014/main" id="{F9027C10-C48C-4B4A-915F-98677AED48D7}"/>
              </a:ext>
            </a:extLst>
          </p:cNvPr>
          <p:cNvSpPr/>
          <p:nvPr/>
        </p:nvSpPr>
        <p:spPr>
          <a:xfrm>
            <a:off x="2859482" y="243255"/>
            <a:ext cx="10014547"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cap="none" spc="0">
                <a:ln/>
                <a:effectLst/>
                <a:latin typeface="+mj-lt"/>
              </a:rPr>
              <a:t> Lá phong</a:t>
            </a:r>
          </a:p>
        </p:txBody>
      </p:sp>
      <p:sp>
        <p:nvSpPr>
          <p:cNvPr id="24" name="Hộp Văn bản 6">
            <a:extLst>
              <a:ext uri="{FF2B5EF4-FFF2-40B4-BE49-F238E27FC236}">
                <a16:creationId xmlns="" xmlns:a16="http://schemas.microsoft.com/office/drawing/2014/main" id="{BAF4B695-44F0-4910-B4BA-05CA88E21070}"/>
              </a:ext>
            </a:extLst>
          </p:cNvPr>
          <p:cNvSpPr txBox="1"/>
          <p:nvPr/>
        </p:nvSpPr>
        <p:spPr>
          <a:xfrm>
            <a:off x="7908055" y="536625"/>
            <a:ext cx="9144000" cy="646331"/>
          </a:xfrm>
          <a:prstGeom prst="rect">
            <a:avLst/>
          </a:prstGeom>
          <a:noFill/>
        </p:spPr>
        <p:txBody>
          <a:bodyPr wrap="square">
            <a:spAutoFit/>
          </a:bodyPr>
          <a:lstStyle/>
          <a:p>
            <a:pPr algn="ctr"/>
            <a:r>
              <a:rPr lang="vi-VN" sz="1800" b="1">
                <a:ln/>
                <a:latin typeface="+mj-lt"/>
              </a:rPr>
              <a:t>Nhạc: Teiichi Okno (Nhật Bản)</a:t>
            </a:r>
          </a:p>
          <a:p>
            <a:pPr algn="ctr"/>
            <a:r>
              <a:rPr lang="vi-VN" sz="1800" b="1" cap="none" spc="0">
                <a:ln/>
                <a:effectLst/>
                <a:latin typeface="+mj-lt"/>
              </a:rPr>
              <a:t>Lời Việt: Lê Anh Tuấn</a:t>
            </a:r>
          </a:p>
        </p:txBody>
      </p:sp>
    </p:spTree>
    <p:extLst>
      <p:ext uri="{BB962C8B-B14F-4D97-AF65-F5344CB8AC3E}">
        <p14:creationId xmlns:p14="http://schemas.microsoft.com/office/powerpoint/2010/main" val="34261224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alpha val="61000"/>
          </a:schemeClr>
        </a:solidFill>
        <a:effectLst/>
      </p:bgPr>
    </p:bg>
    <p:spTree>
      <p:nvGrpSpPr>
        <p:cNvPr id="1" name=""/>
        <p:cNvGrpSpPr/>
        <p:nvPr/>
      </p:nvGrpSpPr>
      <p:grpSpPr>
        <a:xfrm>
          <a:off x="0" y="0"/>
          <a:ext cx="0" cy="0"/>
          <a:chOff x="0" y="0"/>
          <a:chExt cx="0" cy="0"/>
        </a:xfrm>
      </p:grpSpPr>
      <p:pic>
        <p:nvPicPr>
          <p:cNvPr id="20" name="图片 146">
            <a:extLst>
              <a:ext uri="{FF2B5EF4-FFF2-40B4-BE49-F238E27FC236}">
                <a16:creationId xmlns="" xmlns:a16="http://schemas.microsoft.com/office/drawing/2014/main" id="{75619963-2C78-4E65-9F6E-EB96D6C5869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06764" y="6511499"/>
            <a:ext cx="4736377" cy="3341995"/>
          </a:xfrm>
          <a:prstGeom prst="rect">
            <a:avLst/>
          </a:prstGeom>
        </p:spPr>
      </p:pic>
      <p:pic>
        <p:nvPicPr>
          <p:cNvPr id="2" name="Picture 18">
            <a:extLst>
              <a:ext uri="{FF2B5EF4-FFF2-40B4-BE49-F238E27FC236}">
                <a16:creationId xmlns="" xmlns:a16="http://schemas.microsoft.com/office/drawing/2014/main" id="{6D924831-4ED1-196A-C094-BD8F4F0F3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94" y="9105900"/>
            <a:ext cx="9255230" cy="1181100"/>
          </a:xfrm>
          <a:prstGeom prst="rect">
            <a:avLst/>
          </a:prstGeom>
        </p:spPr>
      </p:pic>
      <p:pic>
        <p:nvPicPr>
          <p:cNvPr id="4" name="Picture 6">
            <a:extLst>
              <a:ext uri="{FF2B5EF4-FFF2-40B4-BE49-F238E27FC236}">
                <a16:creationId xmlns="" xmlns:a16="http://schemas.microsoft.com/office/drawing/2014/main" id="{9BB28600-6FF1-8EF9-05A1-B1B1C4F5AD60}"/>
              </a:ext>
            </a:extLst>
          </p:cNvPr>
          <p:cNvPicPr>
            <a:picLocks noChangeAspect="1"/>
          </p:cNvPicPr>
          <p:nvPr/>
        </p:nvPicPr>
        <p:blipFill>
          <a:blip r:embed="rId4"/>
          <a:srcRect/>
          <a:stretch>
            <a:fillRect/>
          </a:stretch>
        </p:blipFill>
        <p:spPr>
          <a:xfrm>
            <a:off x="914400" y="495300"/>
            <a:ext cx="2357234" cy="1625798"/>
          </a:xfrm>
          <a:prstGeom prst="rect">
            <a:avLst/>
          </a:prstGeom>
        </p:spPr>
      </p:pic>
      <p:pic>
        <p:nvPicPr>
          <p:cNvPr id="10" name="Picture 18">
            <a:extLst>
              <a:ext uri="{FF2B5EF4-FFF2-40B4-BE49-F238E27FC236}">
                <a16:creationId xmlns="" xmlns:a16="http://schemas.microsoft.com/office/drawing/2014/main" id="{21028F9F-84CD-4265-8E05-E4D2E347C2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3999" y="9105900"/>
            <a:ext cx="9169879" cy="1181100"/>
          </a:xfrm>
          <a:prstGeom prst="rect">
            <a:avLst/>
          </a:prstGeom>
        </p:spPr>
      </p:pic>
      <p:sp>
        <p:nvSpPr>
          <p:cNvPr id="11" name="Freeform 2">
            <a:extLst>
              <a:ext uri="{FF2B5EF4-FFF2-40B4-BE49-F238E27FC236}">
                <a16:creationId xmlns="" xmlns:a16="http://schemas.microsoft.com/office/drawing/2014/main" id="{00E91B2F-DA16-2810-2F64-19DC6F3CDAC1}"/>
              </a:ext>
            </a:extLst>
          </p:cNvPr>
          <p:cNvSpPr/>
          <p:nvPr/>
        </p:nvSpPr>
        <p:spPr>
          <a:xfrm rot="9849391">
            <a:off x="-372825" y="-194986"/>
            <a:ext cx="1910603" cy="1931787"/>
          </a:xfrm>
          <a:custGeom>
            <a:avLst/>
            <a:gdLst/>
            <a:ahLst/>
            <a:cxnLst/>
            <a:rect l="l" t="t" r="r" b="b"/>
            <a:pathLst>
              <a:path w="4399790" h="5415126">
                <a:moveTo>
                  <a:pt x="0" y="0"/>
                </a:moveTo>
                <a:lnTo>
                  <a:pt x="4399790" y="0"/>
                </a:lnTo>
                <a:lnTo>
                  <a:pt x="4399790" y="5415126"/>
                </a:lnTo>
                <a:lnTo>
                  <a:pt x="0" y="541512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Freeform 2">
            <a:extLst>
              <a:ext uri="{FF2B5EF4-FFF2-40B4-BE49-F238E27FC236}">
                <a16:creationId xmlns="" xmlns:a16="http://schemas.microsoft.com/office/drawing/2014/main" id="{89124373-D4FF-446B-46FA-FE8B4AE8A949}"/>
              </a:ext>
            </a:extLst>
          </p:cNvPr>
          <p:cNvSpPr/>
          <p:nvPr/>
        </p:nvSpPr>
        <p:spPr>
          <a:xfrm>
            <a:off x="15620999" y="7350890"/>
            <a:ext cx="2357233" cy="24003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Freeform 4"/>
          <p:cNvSpPr/>
          <p:nvPr/>
        </p:nvSpPr>
        <p:spPr>
          <a:xfrm>
            <a:off x="-328587" y="9634728"/>
            <a:ext cx="4459201" cy="652272"/>
          </a:xfrm>
          <a:custGeom>
            <a:avLst/>
            <a:gdLst/>
            <a:ahLst/>
            <a:cxnLst/>
            <a:rect l="l" t="t" r="r" b="b"/>
            <a:pathLst>
              <a:path w="7315200" h="1947672">
                <a:moveTo>
                  <a:pt x="0" y="0"/>
                </a:moveTo>
                <a:lnTo>
                  <a:pt x="7315200" y="0"/>
                </a:lnTo>
                <a:lnTo>
                  <a:pt x="7315200" y="1947672"/>
                </a:lnTo>
                <a:lnTo>
                  <a:pt x="0" y="19476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Freeform 4">
            <a:extLst>
              <a:ext uri="{FF2B5EF4-FFF2-40B4-BE49-F238E27FC236}">
                <a16:creationId xmlns="" xmlns:a16="http://schemas.microsoft.com/office/drawing/2014/main" id="{D3CF0F36-DDBB-316C-F762-DD708770CC52}"/>
              </a:ext>
            </a:extLst>
          </p:cNvPr>
          <p:cNvSpPr/>
          <p:nvPr/>
        </p:nvSpPr>
        <p:spPr>
          <a:xfrm>
            <a:off x="3922796" y="9634728"/>
            <a:ext cx="4459201" cy="652272"/>
          </a:xfrm>
          <a:custGeom>
            <a:avLst/>
            <a:gdLst/>
            <a:ahLst/>
            <a:cxnLst/>
            <a:rect l="l" t="t" r="r" b="b"/>
            <a:pathLst>
              <a:path w="7315200" h="1947672">
                <a:moveTo>
                  <a:pt x="0" y="0"/>
                </a:moveTo>
                <a:lnTo>
                  <a:pt x="7315200" y="0"/>
                </a:lnTo>
                <a:lnTo>
                  <a:pt x="7315200" y="1947672"/>
                </a:lnTo>
                <a:lnTo>
                  <a:pt x="0" y="19476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Freeform 4">
            <a:extLst>
              <a:ext uri="{FF2B5EF4-FFF2-40B4-BE49-F238E27FC236}">
                <a16:creationId xmlns="" xmlns:a16="http://schemas.microsoft.com/office/drawing/2014/main" id="{D5D6761D-5134-BD73-B372-7698B7B1A8B3}"/>
              </a:ext>
            </a:extLst>
          </p:cNvPr>
          <p:cNvSpPr/>
          <p:nvPr/>
        </p:nvSpPr>
        <p:spPr>
          <a:xfrm>
            <a:off x="8468920" y="9600092"/>
            <a:ext cx="4459201" cy="652272"/>
          </a:xfrm>
          <a:custGeom>
            <a:avLst/>
            <a:gdLst/>
            <a:ahLst/>
            <a:cxnLst/>
            <a:rect l="l" t="t" r="r" b="b"/>
            <a:pathLst>
              <a:path w="7315200" h="1947672">
                <a:moveTo>
                  <a:pt x="0" y="0"/>
                </a:moveTo>
                <a:lnTo>
                  <a:pt x="7315200" y="0"/>
                </a:lnTo>
                <a:lnTo>
                  <a:pt x="7315200" y="1947672"/>
                </a:lnTo>
                <a:lnTo>
                  <a:pt x="0" y="19476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Freeform 4">
            <a:extLst>
              <a:ext uri="{FF2B5EF4-FFF2-40B4-BE49-F238E27FC236}">
                <a16:creationId xmlns="" xmlns:a16="http://schemas.microsoft.com/office/drawing/2014/main" id="{855651D9-CB9A-8F8A-AAE5-540517EBD278}"/>
              </a:ext>
            </a:extLst>
          </p:cNvPr>
          <p:cNvSpPr/>
          <p:nvPr/>
        </p:nvSpPr>
        <p:spPr>
          <a:xfrm>
            <a:off x="13129079" y="9606465"/>
            <a:ext cx="4983841" cy="652272"/>
          </a:xfrm>
          <a:custGeom>
            <a:avLst/>
            <a:gdLst/>
            <a:ahLst/>
            <a:cxnLst/>
            <a:rect l="l" t="t" r="r" b="b"/>
            <a:pathLst>
              <a:path w="7315200" h="1947672">
                <a:moveTo>
                  <a:pt x="0" y="0"/>
                </a:moveTo>
                <a:lnTo>
                  <a:pt x="7315200" y="0"/>
                </a:lnTo>
                <a:lnTo>
                  <a:pt x="7315200" y="1947672"/>
                </a:lnTo>
                <a:lnTo>
                  <a:pt x="0" y="194767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Hộp Văn bản 5">
            <a:extLst>
              <a:ext uri="{FF2B5EF4-FFF2-40B4-BE49-F238E27FC236}">
                <a16:creationId xmlns="" xmlns:a16="http://schemas.microsoft.com/office/drawing/2014/main" id="{174B03DA-6DD5-42A7-1282-191B0E095EB2}"/>
              </a:ext>
            </a:extLst>
          </p:cNvPr>
          <p:cNvSpPr txBox="1"/>
          <p:nvPr/>
        </p:nvSpPr>
        <p:spPr>
          <a:xfrm>
            <a:off x="1497207" y="2946343"/>
            <a:ext cx="12752193" cy="3408112"/>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Nhóm 1: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Lá phong đỏ tươi khắp trên đồi, con thuyền đi qua nhánh sông lặng lờ trôi.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Nhóm 2: Cánh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chim lượn bay dưới mây trời, cánh diều vi vu vút lên xa vời.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Nhóm 1: Khi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mùa thu sang lá tươi màu, tô thắm núi sông cho đời thêm sắc hương.</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Nhóm 2: Ai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dẫu đi xa nước non này, trong lòng còn mãi yêu thương. </a:t>
            </a:r>
          </a:p>
        </p:txBody>
      </p:sp>
      <p:sp>
        <p:nvSpPr>
          <p:cNvPr id="7" name="Hộp Văn bản 6">
            <a:extLst>
              <a:ext uri="{FF2B5EF4-FFF2-40B4-BE49-F238E27FC236}">
                <a16:creationId xmlns="" xmlns:a16="http://schemas.microsoft.com/office/drawing/2014/main" id="{6D28AA16-631D-02A8-E93A-0E9D8EDF51B3}"/>
              </a:ext>
            </a:extLst>
          </p:cNvPr>
          <p:cNvSpPr txBox="1"/>
          <p:nvPr/>
        </p:nvSpPr>
        <p:spPr>
          <a:xfrm>
            <a:off x="3505200" y="601124"/>
            <a:ext cx="127521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ĐỐI ĐÁP</a:t>
            </a:r>
            <a:endParaRPr kumimoji="0" lang="vi-VN" sz="36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pic>
        <p:nvPicPr>
          <p:cNvPr id="18" name="图片 12" descr="资源 9@4x3">
            <a:extLst>
              <a:ext uri="{FF2B5EF4-FFF2-40B4-BE49-F238E27FC236}">
                <a16:creationId xmlns="" xmlns:a16="http://schemas.microsoft.com/office/drawing/2014/main" id="{4B409C26-BC7E-4535-9EC4-EDD1AD66A450}"/>
              </a:ext>
            </a:extLst>
          </p:cNvPr>
          <p:cNvPicPr>
            <a:picLocks noChangeAspect="1"/>
          </p:cNvPicPr>
          <p:nvPr/>
        </p:nvPicPr>
        <p:blipFill>
          <a:blip r:embed="rId12"/>
          <a:stretch>
            <a:fillRect/>
          </a:stretch>
        </p:blipFill>
        <p:spPr>
          <a:xfrm>
            <a:off x="-152400" y="9751190"/>
            <a:ext cx="9753600" cy="603726"/>
          </a:xfrm>
          <a:prstGeom prst="rect">
            <a:avLst/>
          </a:prstGeom>
        </p:spPr>
      </p:pic>
      <p:pic>
        <p:nvPicPr>
          <p:cNvPr id="19" name="图片 12" descr="资源 9@4x3">
            <a:extLst>
              <a:ext uri="{FF2B5EF4-FFF2-40B4-BE49-F238E27FC236}">
                <a16:creationId xmlns="" xmlns:a16="http://schemas.microsoft.com/office/drawing/2014/main" id="{52E06F78-3184-4C60-B017-DB54430FC360}"/>
              </a:ext>
            </a:extLst>
          </p:cNvPr>
          <p:cNvPicPr>
            <a:picLocks noChangeAspect="1"/>
          </p:cNvPicPr>
          <p:nvPr/>
        </p:nvPicPr>
        <p:blipFill>
          <a:blip r:embed="rId12"/>
          <a:stretch>
            <a:fillRect/>
          </a:stretch>
        </p:blipFill>
        <p:spPr>
          <a:xfrm>
            <a:off x="8537713" y="9751190"/>
            <a:ext cx="9753600" cy="603726"/>
          </a:xfrm>
          <a:prstGeom prst="rect">
            <a:avLst/>
          </a:prstGeom>
        </p:spPr>
      </p:pic>
    </p:spTree>
    <p:extLst>
      <p:ext uri="{BB962C8B-B14F-4D97-AF65-F5344CB8AC3E}">
        <p14:creationId xmlns:p14="http://schemas.microsoft.com/office/powerpoint/2010/main" val="3108356853"/>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 xmlns:a16="http://schemas.microsoft.com/office/drawing/2014/main" id="{AB847881-5D96-AFC5-22C1-7A0058EC6A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 xmlns:a16="http://schemas.microsoft.com/office/drawing/2014/main" id="{B5C18B17-BBAB-3627-A773-C3AE9946F0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96402" y="9353052"/>
            <a:ext cx="8991600" cy="933947"/>
          </a:xfrm>
          <a:prstGeom prst="rect">
            <a:avLst/>
          </a:prstGeom>
        </p:spPr>
      </p:pic>
      <p:pic>
        <p:nvPicPr>
          <p:cNvPr id="10" name="Picture 3">
            <a:extLst>
              <a:ext uri="{FF2B5EF4-FFF2-40B4-BE49-F238E27FC236}">
                <a16:creationId xmlns="" xmlns:a16="http://schemas.microsoft.com/office/drawing/2014/main" id="{EE5E233B-BF69-7850-2C09-8E6B2699BA28}"/>
              </a:ext>
            </a:extLst>
          </p:cNvPr>
          <p:cNvPicPr>
            <a:picLocks noChangeAspect="1"/>
          </p:cNvPicPr>
          <p:nvPr/>
        </p:nvPicPr>
        <p:blipFill>
          <a:blip r:embed="rId5"/>
          <a:srcRect/>
          <a:stretch>
            <a:fillRect/>
          </a:stretch>
        </p:blipFill>
        <p:spPr>
          <a:xfrm>
            <a:off x="1406689" y="174333"/>
            <a:ext cx="2433461" cy="1666920"/>
          </a:xfrm>
          <a:prstGeom prst="rect">
            <a:avLst/>
          </a:prstGeom>
        </p:spPr>
      </p:pic>
      <p:sp>
        <p:nvSpPr>
          <p:cNvPr id="12" name="Freeform 3">
            <a:extLst>
              <a:ext uri="{FF2B5EF4-FFF2-40B4-BE49-F238E27FC236}">
                <a16:creationId xmlns=""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 xmlns:a16="http://schemas.microsoft.com/office/drawing/2014/main" id="{04CD9E43-D91E-9906-9119-E5BFBCB1C545}"/>
              </a:ext>
            </a:extLst>
          </p:cNvPr>
          <p:cNvPicPr>
            <a:picLocks noChangeAspect="1"/>
          </p:cNvPicPr>
          <p:nvPr/>
        </p:nvPicPr>
        <p:blipFill>
          <a:blip r:embed="rId8"/>
          <a:srcRect/>
          <a:stretch>
            <a:fillRect/>
          </a:stretch>
        </p:blipFill>
        <p:spPr>
          <a:xfrm flipH="1">
            <a:off x="12077039" y="135841"/>
            <a:ext cx="4463135" cy="3571756"/>
          </a:xfrm>
          <a:prstGeom prst="rect">
            <a:avLst/>
          </a:prstGeom>
        </p:spPr>
      </p:pic>
      <p:sp>
        <p:nvSpPr>
          <p:cNvPr id="21" name="Freeform 7">
            <a:extLst>
              <a:ext uri="{FF2B5EF4-FFF2-40B4-BE49-F238E27FC236}">
                <a16:creationId xmlns=""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Hình ảnh 3">
            <a:extLst>
              <a:ext uri="{FF2B5EF4-FFF2-40B4-BE49-F238E27FC236}">
                <a16:creationId xmlns="" xmlns:a16="http://schemas.microsoft.com/office/drawing/2014/main" id="{62EE0C3E-8AD6-D744-3994-121367257AA6}"/>
              </a:ext>
            </a:extLst>
          </p:cNvPr>
          <p:cNvPicPr>
            <a:picLocks noChangeAspect="1"/>
          </p:cNvPicPr>
          <p:nvPr/>
        </p:nvPicPr>
        <p:blipFill>
          <a:blip r:embed="rId10"/>
          <a:stretch>
            <a:fillRect/>
          </a:stretch>
        </p:blipFill>
        <p:spPr>
          <a:xfrm>
            <a:off x="2055801" y="2492510"/>
            <a:ext cx="14481201" cy="1676400"/>
          </a:xfrm>
          <a:prstGeom prst="rect">
            <a:avLst/>
          </a:prstGeom>
        </p:spPr>
      </p:pic>
      <p:sp>
        <p:nvSpPr>
          <p:cNvPr id="7" name="Hộp Văn bản 6">
            <a:extLst>
              <a:ext uri="{FF2B5EF4-FFF2-40B4-BE49-F238E27FC236}">
                <a16:creationId xmlns="" xmlns:a16="http://schemas.microsoft.com/office/drawing/2014/main" id="{92290D4B-CE5C-ABC8-3224-931D683BF0D7}"/>
              </a:ext>
            </a:extLst>
          </p:cNvPr>
          <p:cNvSpPr txBox="1"/>
          <p:nvPr/>
        </p:nvSpPr>
        <p:spPr>
          <a:xfrm>
            <a:off x="3605782" y="3809677"/>
            <a:ext cx="13698681" cy="718466"/>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Lá  phong   đỏ      tươi  </a:t>
            </a: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khắp    trên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đồi</a:t>
            </a: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con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thuyền  </a:t>
            </a: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đi  qua nhánh sông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lặng  </a:t>
            </a: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lờ  trôi</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p>
        </p:txBody>
      </p:sp>
      <p:pic>
        <p:nvPicPr>
          <p:cNvPr id="23" name="Picture 225">
            <a:extLst>
              <a:ext uri="{FF2B5EF4-FFF2-40B4-BE49-F238E27FC236}">
                <a16:creationId xmlns="" xmlns:a16="http://schemas.microsoft.com/office/drawing/2014/main" id="{8A8963C5-5B75-4304-8C88-2709C64DCA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1403" y="4528143"/>
            <a:ext cx="912538" cy="629740"/>
          </a:xfrm>
          <a:prstGeom prst="rect">
            <a:avLst/>
          </a:prstGeom>
        </p:spPr>
      </p:pic>
      <p:pic>
        <p:nvPicPr>
          <p:cNvPr id="24" name="Picture 225">
            <a:extLst>
              <a:ext uri="{FF2B5EF4-FFF2-40B4-BE49-F238E27FC236}">
                <a16:creationId xmlns="" xmlns:a16="http://schemas.microsoft.com/office/drawing/2014/main" id="{063403CB-1063-4AE2-8C11-E9E822C6A3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4409" y="4517642"/>
            <a:ext cx="912538" cy="629740"/>
          </a:xfrm>
          <a:prstGeom prst="rect">
            <a:avLst/>
          </a:prstGeom>
        </p:spPr>
      </p:pic>
      <p:pic>
        <p:nvPicPr>
          <p:cNvPr id="25" name="Picture 225">
            <a:extLst>
              <a:ext uri="{FF2B5EF4-FFF2-40B4-BE49-F238E27FC236}">
                <a16:creationId xmlns="" xmlns:a16="http://schemas.microsoft.com/office/drawing/2014/main" id="{09500D6E-24BE-47DE-8C51-E542A197B5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94366" y="4517642"/>
            <a:ext cx="912538" cy="629740"/>
          </a:xfrm>
          <a:prstGeom prst="rect">
            <a:avLst/>
          </a:prstGeom>
        </p:spPr>
      </p:pic>
      <p:pic>
        <p:nvPicPr>
          <p:cNvPr id="26" name="Picture 225">
            <a:extLst>
              <a:ext uri="{FF2B5EF4-FFF2-40B4-BE49-F238E27FC236}">
                <a16:creationId xmlns="" xmlns:a16="http://schemas.microsoft.com/office/drawing/2014/main" id="{63DF9FA0-D954-45E8-B9AE-D90D435A09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47951" y="4538515"/>
            <a:ext cx="912538" cy="629740"/>
          </a:xfrm>
          <a:prstGeom prst="rect">
            <a:avLst/>
          </a:prstGeom>
        </p:spPr>
      </p:pic>
      <p:pic>
        <p:nvPicPr>
          <p:cNvPr id="27" name="Picture 225">
            <a:extLst>
              <a:ext uri="{FF2B5EF4-FFF2-40B4-BE49-F238E27FC236}">
                <a16:creationId xmlns="" xmlns:a16="http://schemas.microsoft.com/office/drawing/2014/main" id="{5A18E3F0-D26C-4ABE-B98C-F8B7DD32F9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45470" y="4517642"/>
            <a:ext cx="912538" cy="629740"/>
          </a:xfrm>
          <a:prstGeom prst="rect">
            <a:avLst/>
          </a:prstGeom>
        </p:spPr>
      </p:pic>
      <p:pic>
        <p:nvPicPr>
          <p:cNvPr id="28" name="Picture 225">
            <a:extLst>
              <a:ext uri="{FF2B5EF4-FFF2-40B4-BE49-F238E27FC236}">
                <a16:creationId xmlns="" xmlns:a16="http://schemas.microsoft.com/office/drawing/2014/main" id="{2185DB1A-E49B-474F-8D41-FD8CBE5A30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20770" y="4451517"/>
            <a:ext cx="912538" cy="629740"/>
          </a:xfrm>
          <a:prstGeom prst="rect">
            <a:avLst/>
          </a:prstGeom>
        </p:spPr>
      </p:pic>
      <p:pic>
        <p:nvPicPr>
          <p:cNvPr id="29" name="Picture 225">
            <a:extLst>
              <a:ext uri="{FF2B5EF4-FFF2-40B4-BE49-F238E27FC236}">
                <a16:creationId xmlns="" xmlns:a16="http://schemas.microsoft.com/office/drawing/2014/main" id="{6B2FB82F-943F-40E5-BF9D-964F4EE0FE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35785" y="4517642"/>
            <a:ext cx="912538" cy="629740"/>
          </a:xfrm>
          <a:prstGeom prst="rect">
            <a:avLst/>
          </a:prstGeom>
        </p:spPr>
      </p:pic>
      <p:pic>
        <p:nvPicPr>
          <p:cNvPr id="30" name="Picture 225">
            <a:extLst>
              <a:ext uri="{FF2B5EF4-FFF2-40B4-BE49-F238E27FC236}">
                <a16:creationId xmlns="" xmlns:a16="http://schemas.microsoft.com/office/drawing/2014/main" id="{EA44D5DD-C8E2-40F9-A1FA-FF0CAFFA7B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88717" y="4575423"/>
            <a:ext cx="912538" cy="629740"/>
          </a:xfrm>
          <a:prstGeom prst="rect">
            <a:avLst/>
          </a:prstGeom>
        </p:spPr>
      </p:pic>
      <p:sp>
        <p:nvSpPr>
          <p:cNvPr id="31" name="Hình chữ nhật 4">
            <a:extLst>
              <a:ext uri="{FF2B5EF4-FFF2-40B4-BE49-F238E27FC236}">
                <a16:creationId xmlns="" xmlns:a16="http://schemas.microsoft.com/office/drawing/2014/main" id="{23F8EE95-943B-4545-B74A-71AEF558B027}"/>
              </a:ext>
            </a:extLst>
          </p:cNvPr>
          <p:cNvSpPr/>
          <p:nvPr/>
        </p:nvSpPr>
        <p:spPr>
          <a:xfrm>
            <a:off x="3626755" y="825590"/>
            <a:ext cx="10014547" cy="101566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solidFill>
                  <a:srgbClr val="FF0000"/>
                </a:solidFill>
                <a:effectLst/>
                <a:uLnTx/>
                <a:uFillTx/>
                <a:latin typeface="Times New Roman" panose="02020603050405020304" pitchFamily="18" charset="0"/>
                <a:ea typeface="+mn-ea"/>
                <a:cs typeface="+mn-cs"/>
              </a:rPr>
              <a:t>HÁT KẾT HỢP GÕ ĐỆM</a:t>
            </a:r>
          </a:p>
        </p:txBody>
      </p:sp>
      <p:sp>
        <p:nvSpPr>
          <p:cNvPr id="32" name="Freeform 3">
            <a:extLst>
              <a:ext uri="{FF2B5EF4-FFF2-40B4-BE49-F238E27FC236}">
                <a16:creationId xmlns="" xmlns:a16="http://schemas.microsoft.com/office/drawing/2014/main" id="{A230A1A3-294B-4F7D-BC71-C881B65A5466}"/>
              </a:ext>
            </a:extLst>
          </p:cNvPr>
          <p:cNvSpPr/>
          <p:nvPr/>
        </p:nvSpPr>
        <p:spPr>
          <a:xfrm flipH="1">
            <a:off x="-433986" y="-20278"/>
            <a:ext cx="2132521" cy="231967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3" name="Picture 85">
            <a:extLst>
              <a:ext uri="{FF2B5EF4-FFF2-40B4-BE49-F238E27FC236}">
                <a16:creationId xmlns="" xmlns:a16="http://schemas.microsoft.com/office/drawing/2014/main" id="{9161EFCD-66EE-42C0-814A-0E6C72874441}"/>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16002000" y="6148234"/>
            <a:ext cx="2531279" cy="3808403"/>
          </a:xfrm>
          <a:prstGeom prst="rect">
            <a:avLst/>
          </a:prstGeom>
        </p:spPr>
      </p:pic>
      <p:pic>
        <p:nvPicPr>
          <p:cNvPr id="34" name="图片 18" descr="92ae4d8057413ac541816c85d7c4bf83">
            <a:extLst>
              <a:ext uri="{FF2B5EF4-FFF2-40B4-BE49-F238E27FC236}">
                <a16:creationId xmlns="" xmlns:a16="http://schemas.microsoft.com/office/drawing/2014/main" id="{E6231A64-4346-4B78-9928-5453A9EBC875}"/>
              </a:ext>
            </a:extLst>
          </p:cNvPr>
          <p:cNvPicPr>
            <a:picLocks noChangeAspect="1"/>
          </p:cNvPicPr>
          <p:nvPr/>
        </p:nvPicPr>
        <p:blipFill>
          <a:blip r:embed="rId15"/>
          <a:stretch>
            <a:fillRect/>
          </a:stretch>
        </p:blipFill>
        <p:spPr>
          <a:xfrm>
            <a:off x="13278887" y="0"/>
            <a:ext cx="4994434" cy="9982200"/>
          </a:xfrm>
          <a:prstGeom prst="rect">
            <a:avLst/>
          </a:prstGeom>
        </p:spPr>
      </p:pic>
    </p:spTree>
    <p:extLst>
      <p:ext uri="{BB962C8B-B14F-4D97-AF65-F5344CB8AC3E}">
        <p14:creationId xmlns:p14="http://schemas.microsoft.com/office/powerpoint/2010/main" val="116556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5"/>
                                        </p:tgtEl>
                                      </p:cBhvr>
                                    </p:animEffect>
                                    <p:animScale>
                                      <p:cBhvr>
                                        <p:cTn id="13" dur="250" autoRev="1" fill="hold"/>
                                        <p:tgtEl>
                                          <p:spTgt spid="25"/>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6"/>
                                        </p:tgtEl>
                                      </p:cBhvr>
                                    </p:animEffect>
                                    <p:animScale>
                                      <p:cBhvr>
                                        <p:cTn id="16" dur="250" autoRev="1" fill="hold"/>
                                        <p:tgtEl>
                                          <p:spTgt spid="26"/>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27"/>
                                        </p:tgtEl>
                                      </p:cBhvr>
                                    </p:animEffect>
                                    <p:animScale>
                                      <p:cBhvr>
                                        <p:cTn id="19" dur="250" autoRev="1" fill="hold"/>
                                        <p:tgtEl>
                                          <p:spTgt spid="27"/>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28"/>
                                        </p:tgtEl>
                                      </p:cBhvr>
                                    </p:animEffect>
                                    <p:animScale>
                                      <p:cBhvr>
                                        <p:cTn id="22" dur="250" autoRev="1" fill="hold"/>
                                        <p:tgtEl>
                                          <p:spTgt spid="28"/>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29"/>
                                        </p:tgtEl>
                                      </p:cBhvr>
                                    </p:animEffect>
                                    <p:animScale>
                                      <p:cBhvr>
                                        <p:cTn id="25" dur="250" autoRev="1" fill="hold"/>
                                        <p:tgtEl>
                                          <p:spTgt spid="29"/>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30"/>
                                        </p:tgtEl>
                                      </p:cBhvr>
                                    </p:animEffect>
                                    <p:animScale>
                                      <p:cBhvr>
                                        <p:cTn id="28" dur="250" autoRev="1" fill="hold"/>
                                        <p:tgtEl>
                                          <p:spTgt spid="30"/>
                                        </p:tgtEl>
                                      </p:cBhvr>
                                      <p:by x="105000" y="105000"/>
                                    </p:animScale>
                                  </p:childTnLst>
                                </p:cTn>
                              </p:par>
                              <p:par>
                                <p:cTn id="29" presetID="42"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xEl>
                                              <p:pRg st="0" end="0"/>
                                            </p:txEl>
                                          </p:spTgt>
                                        </p:tgtEl>
                                        <p:attrNameLst>
                                          <p:attrName>style.visibility</p:attrName>
                                        </p:attrNameLst>
                                      </p:cBhvr>
                                      <p:to>
                                        <p:strVal val="visible"/>
                                      </p:to>
                                    </p:set>
                                    <p:animEffect transition="in" filter="barn(inVertical)">
                                      <p:cBhvr>
                                        <p:cTn id="38"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alpha val="0"/>
          </a:schemeClr>
        </a:solidFill>
        <a:effectLst/>
      </p:bgPr>
    </p:bg>
    <p:spTree>
      <p:nvGrpSpPr>
        <p:cNvPr id="1" name=""/>
        <p:cNvGrpSpPr/>
        <p:nvPr/>
      </p:nvGrpSpPr>
      <p:grpSpPr>
        <a:xfrm>
          <a:off x="0" y="0"/>
          <a:ext cx="0" cy="0"/>
          <a:chOff x="0" y="0"/>
          <a:chExt cx="0" cy="0"/>
        </a:xfrm>
      </p:grpSpPr>
      <p:pic>
        <p:nvPicPr>
          <p:cNvPr id="2" name="Picture 18">
            <a:extLst>
              <a:ext uri="{FF2B5EF4-FFF2-40B4-BE49-F238E27FC236}">
                <a16:creationId xmlns="" xmlns:a16="http://schemas.microsoft.com/office/drawing/2014/main" id="{6D924831-4ED1-196A-C094-BD8F4F0F3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94" y="9825334"/>
            <a:ext cx="9255230" cy="461666"/>
          </a:xfrm>
          <a:prstGeom prst="rect">
            <a:avLst/>
          </a:prstGeom>
        </p:spPr>
      </p:pic>
      <p:pic>
        <p:nvPicPr>
          <p:cNvPr id="10" name="Picture 18">
            <a:extLst>
              <a:ext uri="{FF2B5EF4-FFF2-40B4-BE49-F238E27FC236}">
                <a16:creationId xmlns="" xmlns:a16="http://schemas.microsoft.com/office/drawing/2014/main" id="{21028F9F-84CD-4265-8E05-E4D2E347C2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3998" y="9468924"/>
            <a:ext cx="9169879" cy="818075"/>
          </a:xfrm>
          <a:prstGeom prst="rect">
            <a:avLst/>
          </a:prstGeom>
        </p:spPr>
      </p:pic>
      <p:sp>
        <p:nvSpPr>
          <p:cNvPr id="13" name="Freeform 2">
            <a:extLst>
              <a:ext uri="{FF2B5EF4-FFF2-40B4-BE49-F238E27FC236}">
                <a16:creationId xmlns="" xmlns:a16="http://schemas.microsoft.com/office/drawing/2014/main" id="{89124373-D4FF-446B-46FA-FE8B4AE8A949}"/>
              </a:ext>
            </a:extLst>
          </p:cNvPr>
          <p:cNvSpPr/>
          <p:nvPr/>
        </p:nvSpPr>
        <p:spPr>
          <a:xfrm>
            <a:off x="173311" y="8681480"/>
            <a:ext cx="998762" cy="1818755"/>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Hình ảnh 4">
            <a:extLst>
              <a:ext uri="{FF2B5EF4-FFF2-40B4-BE49-F238E27FC236}">
                <a16:creationId xmlns="" xmlns:a16="http://schemas.microsoft.com/office/drawing/2014/main" id="{49FE4272-EF41-B74C-7261-807F3475CBCB}"/>
              </a:ext>
            </a:extLst>
          </p:cNvPr>
          <p:cNvPicPr>
            <a:picLocks noChangeAspect="1"/>
          </p:cNvPicPr>
          <p:nvPr/>
        </p:nvPicPr>
        <p:blipFill>
          <a:blip r:embed="rId8"/>
          <a:stretch>
            <a:fillRect/>
          </a:stretch>
        </p:blipFill>
        <p:spPr>
          <a:xfrm>
            <a:off x="1287610" y="887200"/>
            <a:ext cx="14351447" cy="5198146"/>
          </a:xfrm>
          <a:prstGeom prst="rect">
            <a:avLst/>
          </a:prstGeom>
        </p:spPr>
      </p:pic>
      <p:sp>
        <p:nvSpPr>
          <p:cNvPr id="6" name="Hộp Văn bản 5">
            <a:extLst>
              <a:ext uri="{FF2B5EF4-FFF2-40B4-BE49-F238E27FC236}">
                <a16:creationId xmlns="" xmlns:a16="http://schemas.microsoft.com/office/drawing/2014/main" id="{34A2BC01-4320-AF00-CC39-6EABB60684FE}"/>
              </a:ext>
            </a:extLst>
          </p:cNvPr>
          <p:cNvSpPr txBox="1"/>
          <p:nvPr/>
        </p:nvSpPr>
        <p:spPr>
          <a:xfrm>
            <a:off x="3655494" y="1822623"/>
            <a:ext cx="13698681" cy="718466"/>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Lá   phong   đỏ      tươi   khắp           trên       đồi,                   con thuyền  đi    qua nhánh</a:t>
            </a:r>
          </a:p>
        </p:txBody>
      </p:sp>
      <p:sp>
        <p:nvSpPr>
          <p:cNvPr id="7" name="Hộp Văn bản 6">
            <a:extLst>
              <a:ext uri="{FF2B5EF4-FFF2-40B4-BE49-F238E27FC236}">
                <a16:creationId xmlns="" xmlns:a16="http://schemas.microsoft.com/office/drawing/2014/main" id="{D7812997-C728-DA10-60D4-D852885ACDFB}"/>
              </a:ext>
            </a:extLst>
          </p:cNvPr>
          <p:cNvSpPr txBox="1"/>
          <p:nvPr/>
        </p:nvSpPr>
        <p:spPr>
          <a:xfrm>
            <a:off x="2428145" y="3543575"/>
            <a:ext cx="14252663" cy="718466"/>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sông      lặng  lờ    trôi.                      Cánh    chim   lượn bay      dưới             mây           trời, </a:t>
            </a:r>
          </a:p>
        </p:txBody>
      </p:sp>
      <p:sp>
        <p:nvSpPr>
          <p:cNvPr id="8" name="Hộp Văn bản 7">
            <a:extLst>
              <a:ext uri="{FF2B5EF4-FFF2-40B4-BE49-F238E27FC236}">
                <a16:creationId xmlns="" xmlns:a16="http://schemas.microsoft.com/office/drawing/2014/main" id="{C236843D-028C-FFC0-A34B-A52BA8152B68}"/>
              </a:ext>
            </a:extLst>
          </p:cNvPr>
          <p:cNvSpPr txBox="1"/>
          <p:nvPr/>
        </p:nvSpPr>
        <p:spPr>
          <a:xfrm>
            <a:off x="2428145" y="5730795"/>
            <a:ext cx="1288571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cánh             diều        vi        vu                 vút                         lên            xa             vời. </a:t>
            </a:r>
            <a:endPar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9" name="Hình ảnh 8">
            <a:extLst>
              <a:ext uri="{FF2B5EF4-FFF2-40B4-BE49-F238E27FC236}">
                <a16:creationId xmlns="" xmlns:a16="http://schemas.microsoft.com/office/drawing/2014/main" id="{537079EF-3388-6DA4-FBE0-2360942CE1B1}"/>
              </a:ext>
            </a:extLst>
          </p:cNvPr>
          <p:cNvPicPr>
            <a:picLocks noChangeAspect="1"/>
          </p:cNvPicPr>
          <p:nvPr/>
        </p:nvPicPr>
        <p:blipFill>
          <a:blip r:embed="rId9"/>
          <a:stretch>
            <a:fillRect/>
          </a:stretch>
        </p:blipFill>
        <p:spPr>
          <a:xfrm>
            <a:off x="1325083" y="6143327"/>
            <a:ext cx="14460493" cy="3165265"/>
          </a:xfrm>
          <a:prstGeom prst="rect">
            <a:avLst/>
          </a:prstGeom>
        </p:spPr>
      </p:pic>
      <p:sp>
        <p:nvSpPr>
          <p:cNvPr id="18" name="Hộp Văn bản 17">
            <a:extLst>
              <a:ext uri="{FF2B5EF4-FFF2-40B4-BE49-F238E27FC236}">
                <a16:creationId xmlns="" xmlns:a16="http://schemas.microsoft.com/office/drawing/2014/main" id="{B6BC1D5C-CC8A-65E0-BCAA-76280ACF40F0}"/>
              </a:ext>
            </a:extLst>
          </p:cNvPr>
          <p:cNvSpPr txBox="1"/>
          <p:nvPr/>
        </p:nvSpPr>
        <p:spPr>
          <a:xfrm>
            <a:off x="2093756" y="7163832"/>
            <a:ext cx="14235544" cy="718466"/>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Khi  mùa thu sang lá      tươi          màu,              tô  thắm  núi  sông   cho đời   thêm   sắc  hương.</a:t>
            </a:r>
          </a:p>
        </p:txBody>
      </p:sp>
      <p:sp>
        <p:nvSpPr>
          <p:cNvPr id="19" name="Hộp Văn bản 18">
            <a:extLst>
              <a:ext uri="{FF2B5EF4-FFF2-40B4-BE49-F238E27FC236}">
                <a16:creationId xmlns="" xmlns:a16="http://schemas.microsoft.com/office/drawing/2014/main" id="{6F8852E6-2906-E7E5-E0AC-7F20D8C867B1}"/>
              </a:ext>
            </a:extLst>
          </p:cNvPr>
          <p:cNvSpPr txBox="1"/>
          <p:nvPr/>
        </p:nvSpPr>
        <p:spPr>
          <a:xfrm>
            <a:off x="2100683" y="9129193"/>
            <a:ext cx="153231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Ai     dẫu     đi   xa   nước        non      này,              trong  lòng  còn      mãi    yêu         thương. </a:t>
            </a:r>
            <a:endPar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pic>
        <p:nvPicPr>
          <p:cNvPr id="20" name="Picture 6">
            <a:extLst>
              <a:ext uri="{FF2B5EF4-FFF2-40B4-BE49-F238E27FC236}">
                <a16:creationId xmlns="" xmlns:a16="http://schemas.microsoft.com/office/drawing/2014/main" id="{9BB28600-6FF1-8EF9-05A1-B1B1C4F5AD60}"/>
              </a:ext>
            </a:extLst>
          </p:cNvPr>
          <p:cNvPicPr>
            <a:picLocks noChangeAspect="1"/>
          </p:cNvPicPr>
          <p:nvPr/>
        </p:nvPicPr>
        <p:blipFill>
          <a:blip r:embed="rId10"/>
          <a:srcRect/>
          <a:stretch>
            <a:fillRect/>
          </a:stretch>
        </p:blipFill>
        <p:spPr>
          <a:xfrm>
            <a:off x="336263" y="-58434"/>
            <a:ext cx="2357234" cy="1625798"/>
          </a:xfrm>
          <a:prstGeom prst="rect">
            <a:avLst/>
          </a:prstGeom>
        </p:spPr>
      </p:pic>
      <p:sp>
        <p:nvSpPr>
          <p:cNvPr id="21" name="Freeform 2">
            <a:extLst>
              <a:ext uri="{FF2B5EF4-FFF2-40B4-BE49-F238E27FC236}">
                <a16:creationId xmlns="" xmlns:a16="http://schemas.microsoft.com/office/drawing/2014/main" id="{00E91B2F-DA16-2810-2F64-19DC6F3CDAC1}"/>
              </a:ext>
            </a:extLst>
          </p:cNvPr>
          <p:cNvSpPr/>
          <p:nvPr/>
        </p:nvSpPr>
        <p:spPr>
          <a:xfrm rot="9849391">
            <a:off x="-403592" y="-176310"/>
            <a:ext cx="1807150" cy="1692005"/>
          </a:xfrm>
          <a:custGeom>
            <a:avLst/>
            <a:gdLst/>
            <a:ahLst/>
            <a:cxnLst/>
            <a:rect l="l" t="t" r="r" b="b"/>
            <a:pathLst>
              <a:path w="4399790" h="5415126">
                <a:moveTo>
                  <a:pt x="0" y="0"/>
                </a:moveTo>
                <a:lnTo>
                  <a:pt x="4399790" y="0"/>
                </a:lnTo>
                <a:lnTo>
                  <a:pt x="4399790" y="5415126"/>
                </a:lnTo>
                <a:lnTo>
                  <a:pt x="0" y="5415126"/>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3" name="Picture 225">
            <a:extLst>
              <a:ext uri="{FF2B5EF4-FFF2-40B4-BE49-F238E27FC236}">
                <a16:creationId xmlns="" xmlns:a16="http://schemas.microsoft.com/office/drawing/2014/main" id="{5A040B73-A0C7-438B-9393-9CC3642917E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78830" y="2471196"/>
            <a:ext cx="912538" cy="629740"/>
          </a:xfrm>
          <a:prstGeom prst="rect">
            <a:avLst/>
          </a:prstGeom>
        </p:spPr>
      </p:pic>
      <p:pic>
        <p:nvPicPr>
          <p:cNvPr id="24" name="Picture 225">
            <a:extLst>
              <a:ext uri="{FF2B5EF4-FFF2-40B4-BE49-F238E27FC236}">
                <a16:creationId xmlns="" xmlns:a16="http://schemas.microsoft.com/office/drawing/2014/main" id="{452C2368-BA38-4C72-8188-4BD00F26E54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88807" y="2500892"/>
            <a:ext cx="912538" cy="629740"/>
          </a:xfrm>
          <a:prstGeom prst="rect">
            <a:avLst/>
          </a:prstGeom>
        </p:spPr>
      </p:pic>
      <p:pic>
        <p:nvPicPr>
          <p:cNvPr id="25" name="Picture 225">
            <a:extLst>
              <a:ext uri="{FF2B5EF4-FFF2-40B4-BE49-F238E27FC236}">
                <a16:creationId xmlns="" xmlns:a16="http://schemas.microsoft.com/office/drawing/2014/main" id="{B48D1AB7-9D71-4A0C-B731-A5B1375817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25858" y="4292931"/>
            <a:ext cx="912538" cy="629740"/>
          </a:xfrm>
          <a:prstGeom prst="rect">
            <a:avLst/>
          </a:prstGeom>
        </p:spPr>
      </p:pic>
      <p:pic>
        <p:nvPicPr>
          <p:cNvPr id="26" name="Picture 225">
            <a:extLst>
              <a:ext uri="{FF2B5EF4-FFF2-40B4-BE49-F238E27FC236}">
                <a16:creationId xmlns="" xmlns:a16="http://schemas.microsoft.com/office/drawing/2014/main" id="{8E33E1B7-7F55-443E-8082-D21EBC41C4E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53305" y="2494328"/>
            <a:ext cx="912538" cy="629740"/>
          </a:xfrm>
          <a:prstGeom prst="rect">
            <a:avLst/>
          </a:prstGeom>
        </p:spPr>
      </p:pic>
      <p:pic>
        <p:nvPicPr>
          <p:cNvPr id="27" name="Picture 225">
            <a:extLst>
              <a:ext uri="{FF2B5EF4-FFF2-40B4-BE49-F238E27FC236}">
                <a16:creationId xmlns="" xmlns:a16="http://schemas.microsoft.com/office/drawing/2014/main" id="{88643080-C21C-4B08-9A00-0D1851137C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59025" y="2434571"/>
            <a:ext cx="912538" cy="629740"/>
          </a:xfrm>
          <a:prstGeom prst="rect">
            <a:avLst/>
          </a:prstGeom>
        </p:spPr>
      </p:pic>
      <p:pic>
        <p:nvPicPr>
          <p:cNvPr id="28" name="Picture 225">
            <a:extLst>
              <a:ext uri="{FF2B5EF4-FFF2-40B4-BE49-F238E27FC236}">
                <a16:creationId xmlns="" xmlns:a16="http://schemas.microsoft.com/office/drawing/2014/main" id="{C358F3C7-8762-4B26-9352-7BC459949FB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85016" y="2503039"/>
            <a:ext cx="912538" cy="629740"/>
          </a:xfrm>
          <a:prstGeom prst="rect">
            <a:avLst/>
          </a:prstGeom>
        </p:spPr>
      </p:pic>
      <p:pic>
        <p:nvPicPr>
          <p:cNvPr id="29" name="Picture 225">
            <a:extLst>
              <a:ext uri="{FF2B5EF4-FFF2-40B4-BE49-F238E27FC236}">
                <a16:creationId xmlns="" xmlns:a16="http://schemas.microsoft.com/office/drawing/2014/main" id="{A1335A1C-033D-472D-B4CB-AC4DFE537C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388810" y="2577674"/>
            <a:ext cx="912538" cy="629740"/>
          </a:xfrm>
          <a:prstGeom prst="rect">
            <a:avLst/>
          </a:prstGeom>
        </p:spPr>
      </p:pic>
      <p:pic>
        <p:nvPicPr>
          <p:cNvPr id="30" name="Picture 225">
            <a:extLst>
              <a:ext uri="{FF2B5EF4-FFF2-40B4-BE49-F238E27FC236}">
                <a16:creationId xmlns="" xmlns:a16="http://schemas.microsoft.com/office/drawing/2014/main" id="{4B6BAB72-62DC-4D2A-B720-D4597ABA17A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9971" y="4292931"/>
            <a:ext cx="912538" cy="629740"/>
          </a:xfrm>
          <a:prstGeom prst="rect">
            <a:avLst/>
          </a:prstGeom>
        </p:spPr>
      </p:pic>
      <p:pic>
        <p:nvPicPr>
          <p:cNvPr id="31" name="Picture 225">
            <a:extLst>
              <a:ext uri="{FF2B5EF4-FFF2-40B4-BE49-F238E27FC236}">
                <a16:creationId xmlns="" xmlns:a16="http://schemas.microsoft.com/office/drawing/2014/main" id="{F82B5DE8-3B16-4D5F-A9D1-95225D520E0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75489" y="4271813"/>
            <a:ext cx="912538" cy="629740"/>
          </a:xfrm>
          <a:prstGeom prst="rect">
            <a:avLst/>
          </a:prstGeom>
        </p:spPr>
      </p:pic>
      <p:pic>
        <p:nvPicPr>
          <p:cNvPr id="32" name="Picture 225">
            <a:extLst>
              <a:ext uri="{FF2B5EF4-FFF2-40B4-BE49-F238E27FC236}">
                <a16:creationId xmlns="" xmlns:a16="http://schemas.microsoft.com/office/drawing/2014/main" id="{5426803F-EFEB-43F5-9B22-E25C5DDE5B9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31659" y="4327235"/>
            <a:ext cx="912538" cy="629740"/>
          </a:xfrm>
          <a:prstGeom prst="rect">
            <a:avLst/>
          </a:prstGeom>
        </p:spPr>
      </p:pic>
      <p:pic>
        <p:nvPicPr>
          <p:cNvPr id="33" name="Picture 225">
            <a:extLst>
              <a:ext uri="{FF2B5EF4-FFF2-40B4-BE49-F238E27FC236}">
                <a16:creationId xmlns="" xmlns:a16="http://schemas.microsoft.com/office/drawing/2014/main" id="{DB34CC74-EE9A-4543-BE06-14105B8A3E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45178" y="4290037"/>
            <a:ext cx="912538" cy="629740"/>
          </a:xfrm>
          <a:prstGeom prst="rect">
            <a:avLst/>
          </a:prstGeom>
        </p:spPr>
      </p:pic>
      <p:pic>
        <p:nvPicPr>
          <p:cNvPr id="34" name="Picture 225">
            <a:extLst>
              <a:ext uri="{FF2B5EF4-FFF2-40B4-BE49-F238E27FC236}">
                <a16:creationId xmlns="" xmlns:a16="http://schemas.microsoft.com/office/drawing/2014/main" id="{455A2E23-3927-450C-8FCD-6E94CA69436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59578" y="4275933"/>
            <a:ext cx="912538" cy="629740"/>
          </a:xfrm>
          <a:prstGeom prst="rect">
            <a:avLst/>
          </a:prstGeom>
        </p:spPr>
      </p:pic>
      <p:pic>
        <p:nvPicPr>
          <p:cNvPr id="35" name="Picture 225">
            <a:extLst>
              <a:ext uri="{FF2B5EF4-FFF2-40B4-BE49-F238E27FC236}">
                <a16:creationId xmlns="" xmlns:a16="http://schemas.microsoft.com/office/drawing/2014/main" id="{A5C046E9-6FFB-4A08-B6FC-4A89855B373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78641" y="6031776"/>
            <a:ext cx="912538" cy="629740"/>
          </a:xfrm>
          <a:prstGeom prst="rect">
            <a:avLst/>
          </a:prstGeom>
        </p:spPr>
      </p:pic>
      <p:pic>
        <p:nvPicPr>
          <p:cNvPr id="36" name="Picture 225">
            <a:extLst>
              <a:ext uri="{FF2B5EF4-FFF2-40B4-BE49-F238E27FC236}">
                <a16:creationId xmlns="" xmlns:a16="http://schemas.microsoft.com/office/drawing/2014/main" id="{E38378B5-4BEE-412F-93D2-0467AFC6AD5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64610" y="6047159"/>
            <a:ext cx="912538" cy="629740"/>
          </a:xfrm>
          <a:prstGeom prst="rect">
            <a:avLst/>
          </a:prstGeom>
        </p:spPr>
      </p:pic>
      <p:pic>
        <p:nvPicPr>
          <p:cNvPr id="37" name="Picture 225">
            <a:extLst>
              <a:ext uri="{FF2B5EF4-FFF2-40B4-BE49-F238E27FC236}">
                <a16:creationId xmlns="" xmlns:a16="http://schemas.microsoft.com/office/drawing/2014/main" id="{158B201A-E66B-4882-A0EE-86AEFBC680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9800" y="7754874"/>
            <a:ext cx="912538" cy="629740"/>
          </a:xfrm>
          <a:prstGeom prst="rect">
            <a:avLst/>
          </a:prstGeom>
        </p:spPr>
      </p:pic>
      <p:pic>
        <p:nvPicPr>
          <p:cNvPr id="38" name="Picture 225">
            <a:extLst>
              <a:ext uri="{FF2B5EF4-FFF2-40B4-BE49-F238E27FC236}">
                <a16:creationId xmlns="" xmlns:a16="http://schemas.microsoft.com/office/drawing/2014/main" id="{EA81A69B-C113-4AA3-AF28-677CFB0D9C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20555" y="6065036"/>
            <a:ext cx="912538" cy="629740"/>
          </a:xfrm>
          <a:prstGeom prst="rect">
            <a:avLst/>
          </a:prstGeom>
        </p:spPr>
      </p:pic>
      <p:pic>
        <p:nvPicPr>
          <p:cNvPr id="39" name="Picture 225">
            <a:extLst>
              <a:ext uri="{FF2B5EF4-FFF2-40B4-BE49-F238E27FC236}">
                <a16:creationId xmlns="" xmlns:a16="http://schemas.microsoft.com/office/drawing/2014/main" id="{164B6166-0909-472A-8CFF-3FAD4ADFB0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47040" y="6095562"/>
            <a:ext cx="912538" cy="629740"/>
          </a:xfrm>
          <a:prstGeom prst="rect">
            <a:avLst/>
          </a:prstGeom>
        </p:spPr>
      </p:pic>
      <p:pic>
        <p:nvPicPr>
          <p:cNvPr id="40" name="Picture 225">
            <a:extLst>
              <a:ext uri="{FF2B5EF4-FFF2-40B4-BE49-F238E27FC236}">
                <a16:creationId xmlns="" xmlns:a16="http://schemas.microsoft.com/office/drawing/2014/main" id="{2AB98F9E-9D79-40D3-92AC-4CB991C685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65207" y="7803312"/>
            <a:ext cx="912538" cy="629740"/>
          </a:xfrm>
          <a:prstGeom prst="rect">
            <a:avLst/>
          </a:prstGeom>
        </p:spPr>
      </p:pic>
      <p:pic>
        <p:nvPicPr>
          <p:cNvPr id="41" name="Picture 225">
            <a:extLst>
              <a:ext uri="{FF2B5EF4-FFF2-40B4-BE49-F238E27FC236}">
                <a16:creationId xmlns="" xmlns:a16="http://schemas.microsoft.com/office/drawing/2014/main" id="{F1DF6C13-03F9-4B4D-83DE-305315D5C02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54059" y="7778389"/>
            <a:ext cx="912538" cy="629740"/>
          </a:xfrm>
          <a:prstGeom prst="rect">
            <a:avLst/>
          </a:prstGeom>
        </p:spPr>
      </p:pic>
      <p:pic>
        <p:nvPicPr>
          <p:cNvPr id="42" name="Picture 225">
            <a:extLst>
              <a:ext uri="{FF2B5EF4-FFF2-40B4-BE49-F238E27FC236}">
                <a16:creationId xmlns="" xmlns:a16="http://schemas.microsoft.com/office/drawing/2014/main" id="{40209D1B-3774-4DFA-A745-89FFA07221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53197" y="7765263"/>
            <a:ext cx="912538" cy="629740"/>
          </a:xfrm>
          <a:prstGeom prst="rect">
            <a:avLst/>
          </a:prstGeom>
        </p:spPr>
      </p:pic>
      <p:pic>
        <p:nvPicPr>
          <p:cNvPr id="43" name="Picture 225">
            <a:extLst>
              <a:ext uri="{FF2B5EF4-FFF2-40B4-BE49-F238E27FC236}">
                <a16:creationId xmlns="" xmlns:a16="http://schemas.microsoft.com/office/drawing/2014/main" id="{7199DD16-447A-466D-90C9-743A3D51057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94743" y="7737293"/>
            <a:ext cx="912538" cy="629740"/>
          </a:xfrm>
          <a:prstGeom prst="rect">
            <a:avLst/>
          </a:prstGeom>
        </p:spPr>
      </p:pic>
      <p:pic>
        <p:nvPicPr>
          <p:cNvPr id="44" name="Picture 225">
            <a:extLst>
              <a:ext uri="{FF2B5EF4-FFF2-40B4-BE49-F238E27FC236}">
                <a16:creationId xmlns="" xmlns:a16="http://schemas.microsoft.com/office/drawing/2014/main" id="{4189C3EB-E07F-422A-A8AE-EE0DA6AB1A1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13548" y="7723297"/>
            <a:ext cx="912538" cy="629740"/>
          </a:xfrm>
          <a:prstGeom prst="rect">
            <a:avLst/>
          </a:prstGeom>
        </p:spPr>
      </p:pic>
      <p:pic>
        <p:nvPicPr>
          <p:cNvPr id="45" name="Picture 225">
            <a:extLst>
              <a:ext uri="{FF2B5EF4-FFF2-40B4-BE49-F238E27FC236}">
                <a16:creationId xmlns="" xmlns:a16="http://schemas.microsoft.com/office/drawing/2014/main" id="{5C02900E-968F-403A-90EE-25F1B607118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26172" y="7803312"/>
            <a:ext cx="912538" cy="629740"/>
          </a:xfrm>
          <a:prstGeom prst="rect">
            <a:avLst/>
          </a:prstGeom>
        </p:spPr>
      </p:pic>
      <p:pic>
        <p:nvPicPr>
          <p:cNvPr id="46" name="Picture 225">
            <a:extLst>
              <a:ext uri="{FF2B5EF4-FFF2-40B4-BE49-F238E27FC236}">
                <a16:creationId xmlns="" xmlns:a16="http://schemas.microsoft.com/office/drawing/2014/main" id="{70794985-78BB-417F-8641-286232B6AC1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28937" y="7773740"/>
            <a:ext cx="912538" cy="629740"/>
          </a:xfrm>
          <a:prstGeom prst="rect">
            <a:avLst/>
          </a:prstGeom>
        </p:spPr>
      </p:pic>
      <p:pic>
        <p:nvPicPr>
          <p:cNvPr id="47" name="Picture 225">
            <a:extLst>
              <a:ext uri="{FF2B5EF4-FFF2-40B4-BE49-F238E27FC236}">
                <a16:creationId xmlns="" xmlns:a16="http://schemas.microsoft.com/office/drawing/2014/main" id="{A8DE363B-52C6-48E6-A98B-54E9C84E28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46517" y="9480359"/>
            <a:ext cx="912538" cy="629740"/>
          </a:xfrm>
          <a:prstGeom prst="rect">
            <a:avLst/>
          </a:prstGeom>
        </p:spPr>
      </p:pic>
      <p:pic>
        <p:nvPicPr>
          <p:cNvPr id="48" name="Picture 225">
            <a:extLst>
              <a:ext uri="{FF2B5EF4-FFF2-40B4-BE49-F238E27FC236}">
                <a16:creationId xmlns="" xmlns:a16="http://schemas.microsoft.com/office/drawing/2014/main" id="{F8C133E8-64EE-457E-8958-EA4C6E873D2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88866" y="9510464"/>
            <a:ext cx="912538" cy="629740"/>
          </a:xfrm>
          <a:prstGeom prst="rect">
            <a:avLst/>
          </a:prstGeom>
        </p:spPr>
      </p:pic>
      <p:pic>
        <p:nvPicPr>
          <p:cNvPr id="49" name="Picture 225">
            <a:extLst>
              <a:ext uri="{FF2B5EF4-FFF2-40B4-BE49-F238E27FC236}">
                <a16:creationId xmlns="" xmlns:a16="http://schemas.microsoft.com/office/drawing/2014/main" id="{EA5DCFFA-01FF-4D35-9B03-1A84DB256C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65621" y="9525547"/>
            <a:ext cx="912538" cy="629740"/>
          </a:xfrm>
          <a:prstGeom prst="rect">
            <a:avLst/>
          </a:prstGeom>
        </p:spPr>
      </p:pic>
      <p:pic>
        <p:nvPicPr>
          <p:cNvPr id="50" name="Picture 225">
            <a:extLst>
              <a:ext uri="{FF2B5EF4-FFF2-40B4-BE49-F238E27FC236}">
                <a16:creationId xmlns="" xmlns:a16="http://schemas.microsoft.com/office/drawing/2014/main" id="{5CABCC87-0565-4C76-8406-C8578FDE4C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78159" y="9538857"/>
            <a:ext cx="912538" cy="629740"/>
          </a:xfrm>
          <a:prstGeom prst="rect">
            <a:avLst/>
          </a:prstGeom>
        </p:spPr>
      </p:pic>
      <p:pic>
        <p:nvPicPr>
          <p:cNvPr id="51" name="Picture 225">
            <a:extLst>
              <a:ext uri="{FF2B5EF4-FFF2-40B4-BE49-F238E27FC236}">
                <a16:creationId xmlns="" xmlns:a16="http://schemas.microsoft.com/office/drawing/2014/main" id="{204B9C7C-C241-4202-A81E-15CDA01EEE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24620" y="9486129"/>
            <a:ext cx="912538" cy="629740"/>
          </a:xfrm>
          <a:prstGeom prst="rect">
            <a:avLst/>
          </a:prstGeom>
        </p:spPr>
      </p:pic>
      <p:pic>
        <p:nvPicPr>
          <p:cNvPr id="52" name="Picture 225">
            <a:extLst>
              <a:ext uri="{FF2B5EF4-FFF2-40B4-BE49-F238E27FC236}">
                <a16:creationId xmlns="" xmlns:a16="http://schemas.microsoft.com/office/drawing/2014/main" id="{7E14F55C-076C-4655-9D44-8EAA1C07FA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74016" y="9504339"/>
            <a:ext cx="912538" cy="629740"/>
          </a:xfrm>
          <a:prstGeom prst="rect">
            <a:avLst/>
          </a:prstGeom>
        </p:spPr>
      </p:pic>
      <p:pic>
        <p:nvPicPr>
          <p:cNvPr id="53" name="Picture 225">
            <a:extLst>
              <a:ext uri="{FF2B5EF4-FFF2-40B4-BE49-F238E27FC236}">
                <a16:creationId xmlns="" xmlns:a16="http://schemas.microsoft.com/office/drawing/2014/main" id="{58BE5FAA-9A74-4F06-94E3-F44C9F7B67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130668" y="9455008"/>
            <a:ext cx="912538" cy="629740"/>
          </a:xfrm>
          <a:prstGeom prst="rect">
            <a:avLst/>
          </a:prstGeom>
        </p:spPr>
      </p:pic>
      <p:pic>
        <p:nvPicPr>
          <p:cNvPr id="54" name="Picture 225">
            <a:extLst>
              <a:ext uri="{FF2B5EF4-FFF2-40B4-BE49-F238E27FC236}">
                <a16:creationId xmlns="" xmlns:a16="http://schemas.microsoft.com/office/drawing/2014/main" id="{6C763C0B-71D6-4205-B0D4-6E11303F05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685310" y="9489416"/>
            <a:ext cx="912538" cy="629740"/>
          </a:xfrm>
          <a:prstGeom prst="rect">
            <a:avLst/>
          </a:prstGeom>
        </p:spPr>
      </p:pic>
      <p:pic>
        <p:nvPicPr>
          <p:cNvPr id="55" name="Picture 85">
            <a:extLst>
              <a:ext uri="{FF2B5EF4-FFF2-40B4-BE49-F238E27FC236}">
                <a16:creationId xmlns="" xmlns:a16="http://schemas.microsoft.com/office/drawing/2014/main" id="{D1E02D0D-25B3-469D-9C8A-0C2EC5763C68}"/>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15526203" y="6069558"/>
            <a:ext cx="2531279" cy="3808403"/>
          </a:xfrm>
          <a:prstGeom prst="rect">
            <a:avLst/>
          </a:prstGeom>
        </p:spPr>
      </p:pic>
      <p:pic>
        <p:nvPicPr>
          <p:cNvPr id="56" name="图片 18" descr="92ae4d8057413ac541816c85d7c4bf83">
            <a:extLst>
              <a:ext uri="{FF2B5EF4-FFF2-40B4-BE49-F238E27FC236}">
                <a16:creationId xmlns="" xmlns:a16="http://schemas.microsoft.com/office/drawing/2014/main" id="{15283072-D11B-4EE5-8C17-8421DE5EA828}"/>
              </a:ext>
            </a:extLst>
          </p:cNvPr>
          <p:cNvPicPr>
            <a:picLocks noChangeAspect="1"/>
          </p:cNvPicPr>
          <p:nvPr/>
        </p:nvPicPr>
        <p:blipFill>
          <a:blip r:embed="rId15"/>
          <a:stretch>
            <a:fillRect/>
          </a:stretch>
        </p:blipFill>
        <p:spPr>
          <a:xfrm>
            <a:off x="14517059" y="0"/>
            <a:ext cx="3756261" cy="9982200"/>
          </a:xfrm>
          <a:prstGeom prst="rect">
            <a:avLst/>
          </a:prstGeom>
        </p:spPr>
      </p:pic>
      <p:sp>
        <p:nvSpPr>
          <p:cNvPr id="57" name="Hình chữ nhật 4">
            <a:extLst>
              <a:ext uri="{FF2B5EF4-FFF2-40B4-BE49-F238E27FC236}">
                <a16:creationId xmlns="" xmlns:a16="http://schemas.microsoft.com/office/drawing/2014/main" id="{B6011EFC-65A0-41F8-8A73-0C99F4BCCD1B}"/>
              </a:ext>
            </a:extLst>
          </p:cNvPr>
          <p:cNvSpPr/>
          <p:nvPr/>
        </p:nvSpPr>
        <p:spPr>
          <a:xfrm>
            <a:off x="2315919" y="176901"/>
            <a:ext cx="10014547"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cap="none" spc="0">
                <a:ln/>
                <a:effectLst/>
                <a:latin typeface="+mj-lt"/>
              </a:rPr>
              <a:t> Lá phong</a:t>
            </a:r>
          </a:p>
        </p:txBody>
      </p:sp>
      <p:sp>
        <p:nvSpPr>
          <p:cNvPr id="58" name="Hộp Văn bản 6">
            <a:extLst>
              <a:ext uri="{FF2B5EF4-FFF2-40B4-BE49-F238E27FC236}">
                <a16:creationId xmlns="" xmlns:a16="http://schemas.microsoft.com/office/drawing/2014/main" id="{470A8588-BD55-4F72-8BCD-DC80DA6A9F1B}"/>
              </a:ext>
            </a:extLst>
          </p:cNvPr>
          <p:cNvSpPr txBox="1"/>
          <p:nvPr/>
        </p:nvSpPr>
        <p:spPr>
          <a:xfrm>
            <a:off x="6891060" y="471480"/>
            <a:ext cx="9144000" cy="646331"/>
          </a:xfrm>
          <a:prstGeom prst="rect">
            <a:avLst/>
          </a:prstGeom>
          <a:noFill/>
        </p:spPr>
        <p:txBody>
          <a:bodyPr wrap="square">
            <a:spAutoFit/>
          </a:bodyPr>
          <a:lstStyle/>
          <a:p>
            <a:pPr algn="ctr"/>
            <a:r>
              <a:rPr lang="vi-VN" sz="1800" b="1">
                <a:ln/>
                <a:latin typeface="+mj-lt"/>
              </a:rPr>
              <a:t>Nhạc: Teiichi Okno (Nhật Bản)</a:t>
            </a:r>
          </a:p>
          <a:p>
            <a:pPr algn="ctr"/>
            <a:r>
              <a:rPr lang="vi-VN" sz="1800" b="1" cap="none" spc="0">
                <a:ln/>
                <a:effectLst/>
                <a:latin typeface="+mj-lt"/>
              </a:rPr>
              <a:t>Lời Việt: Lê Anh Tuấn</a:t>
            </a:r>
          </a:p>
        </p:txBody>
      </p:sp>
    </p:spTree>
    <p:extLst>
      <p:ext uri="{BB962C8B-B14F-4D97-AF65-F5344CB8AC3E}">
        <p14:creationId xmlns:p14="http://schemas.microsoft.com/office/powerpoint/2010/main" val="8901980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5"/>
                                        </p:tgtEl>
                                      </p:cBhvr>
                                    </p:animEffect>
                                    <p:animScale>
                                      <p:cBhvr>
                                        <p:cTn id="13" dur="250" autoRev="1" fill="hold"/>
                                        <p:tgtEl>
                                          <p:spTgt spid="25"/>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6"/>
                                        </p:tgtEl>
                                      </p:cBhvr>
                                    </p:animEffect>
                                    <p:animScale>
                                      <p:cBhvr>
                                        <p:cTn id="16" dur="250" autoRev="1" fill="hold"/>
                                        <p:tgtEl>
                                          <p:spTgt spid="26"/>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27"/>
                                        </p:tgtEl>
                                      </p:cBhvr>
                                    </p:animEffect>
                                    <p:animScale>
                                      <p:cBhvr>
                                        <p:cTn id="19" dur="250" autoRev="1" fill="hold"/>
                                        <p:tgtEl>
                                          <p:spTgt spid="27"/>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28"/>
                                        </p:tgtEl>
                                      </p:cBhvr>
                                    </p:animEffect>
                                    <p:animScale>
                                      <p:cBhvr>
                                        <p:cTn id="22" dur="250" autoRev="1" fill="hold"/>
                                        <p:tgtEl>
                                          <p:spTgt spid="28"/>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29"/>
                                        </p:tgtEl>
                                      </p:cBhvr>
                                    </p:animEffect>
                                    <p:animScale>
                                      <p:cBhvr>
                                        <p:cTn id="25" dur="250" autoRev="1" fill="hold"/>
                                        <p:tgtEl>
                                          <p:spTgt spid="29"/>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30"/>
                                        </p:tgtEl>
                                      </p:cBhvr>
                                    </p:animEffect>
                                    <p:animScale>
                                      <p:cBhvr>
                                        <p:cTn id="28" dur="250" autoRev="1" fill="hold"/>
                                        <p:tgtEl>
                                          <p:spTgt spid="30"/>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31"/>
                                        </p:tgtEl>
                                      </p:cBhvr>
                                    </p:animEffect>
                                    <p:animScale>
                                      <p:cBhvr>
                                        <p:cTn id="31" dur="250" autoRev="1" fill="hold"/>
                                        <p:tgtEl>
                                          <p:spTgt spid="31"/>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32"/>
                                        </p:tgtEl>
                                      </p:cBhvr>
                                    </p:animEffect>
                                    <p:animScale>
                                      <p:cBhvr>
                                        <p:cTn id="34" dur="250" autoRev="1" fill="hold"/>
                                        <p:tgtEl>
                                          <p:spTgt spid="32"/>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33"/>
                                        </p:tgtEl>
                                      </p:cBhvr>
                                    </p:animEffect>
                                    <p:animScale>
                                      <p:cBhvr>
                                        <p:cTn id="37" dur="250" autoRev="1" fill="hold"/>
                                        <p:tgtEl>
                                          <p:spTgt spid="33"/>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34"/>
                                        </p:tgtEl>
                                      </p:cBhvr>
                                    </p:animEffect>
                                    <p:animScale>
                                      <p:cBhvr>
                                        <p:cTn id="40" dur="250" autoRev="1" fill="hold"/>
                                        <p:tgtEl>
                                          <p:spTgt spid="34"/>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35"/>
                                        </p:tgtEl>
                                      </p:cBhvr>
                                    </p:animEffect>
                                    <p:animScale>
                                      <p:cBhvr>
                                        <p:cTn id="43" dur="250" autoRev="1" fill="hold"/>
                                        <p:tgtEl>
                                          <p:spTgt spid="35"/>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36"/>
                                        </p:tgtEl>
                                      </p:cBhvr>
                                    </p:animEffect>
                                    <p:animScale>
                                      <p:cBhvr>
                                        <p:cTn id="46" dur="250" autoRev="1" fill="hold"/>
                                        <p:tgtEl>
                                          <p:spTgt spid="36"/>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37"/>
                                        </p:tgtEl>
                                      </p:cBhvr>
                                    </p:animEffect>
                                    <p:animScale>
                                      <p:cBhvr>
                                        <p:cTn id="49" dur="250" autoRev="1" fill="hold"/>
                                        <p:tgtEl>
                                          <p:spTgt spid="37"/>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38"/>
                                        </p:tgtEl>
                                      </p:cBhvr>
                                    </p:animEffect>
                                    <p:animScale>
                                      <p:cBhvr>
                                        <p:cTn id="52" dur="250" autoRev="1" fill="hold"/>
                                        <p:tgtEl>
                                          <p:spTgt spid="38"/>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39"/>
                                        </p:tgtEl>
                                      </p:cBhvr>
                                    </p:animEffect>
                                    <p:animScale>
                                      <p:cBhvr>
                                        <p:cTn id="55" dur="250" autoRev="1" fill="hold"/>
                                        <p:tgtEl>
                                          <p:spTgt spid="39"/>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40"/>
                                        </p:tgtEl>
                                      </p:cBhvr>
                                    </p:animEffect>
                                    <p:animScale>
                                      <p:cBhvr>
                                        <p:cTn id="58" dur="250" autoRev="1" fill="hold"/>
                                        <p:tgtEl>
                                          <p:spTgt spid="40"/>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42"/>
                                        </p:tgtEl>
                                      </p:cBhvr>
                                    </p:animEffect>
                                    <p:animScale>
                                      <p:cBhvr>
                                        <p:cTn id="64" dur="250" autoRev="1" fill="hold"/>
                                        <p:tgtEl>
                                          <p:spTgt spid="42"/>
                                        </p:tgtEl>
                                      </p:cBhvr>
                                      <p:by x="105000" y="105000"/>
                                    </p:animScale>
                                  </p:childTnLst>
                                </p:cTn>
                              </p:par>
                              <p:par>
                                <p:cTn id="65" presetID="26" presetClass="emph" presetSubtype="0" fill="hold" nodeType="withEffect">
                                  <p:stCondLst>
                                    <p:cond delay="0"/>
                                  </p:stCondLst>
                                  <p:childTnLst>
                                    <p:animEffect transition="out" filter="fade">
                                      <p:cBhvr>
                                        <p:cTn id="66" dur="500" tmFilter="0, 0; .2, .5; .8, .5; 1, 0"/>
                                        <p:tgtEl>
                                          <p:spTgt spid="43"/>
                                        </p:tgtEl>
                                      </p:cBhvr>
                                    </p:animEffect>
                                    <p:animScale>
                                      <p:cBhvr>
                                        <p:cTn id="67" dur="250" autoRev="1" fill="hold"/>
                                        <p:tgtEl>
                                          <p:spTgt spid="43"/>
                                        </p:tgtEl>
                                      </p:cBhvr>
                                      <p:by x="105000" y="105000"/>
                                    </p:animScale>
                                  </p:childTnLst>
                                </p:cTn>
                              </p:par>
                              <p:par>
                                <p:cTn id="68" presetID="26" presetClass="emph" presetSubtype="0" fill="hold" nodeType="withEffect">
                                  <p:stCondLst>
                                    <p:cond delay="0"/>
                                  </p:stCondLst>
                                  <p:childTnLst>
                                    <p:animEffect transition="out" filter="fade">
                                      <p:cBhvr>
                                        <p:cTn id="69" dur="500" tmFilter="0, 0; .2, .5; .8, .5; 1, 0"/>
                                        <p:tgtEl>
                                          <p:spTgt spid="44"/>
                                        </p:tgtEl>
                                      </p:cBhvr>
                                    </p:animEffect>
                                    <p:animScale>
                                      <p:cBhvr>
                                        <p:cTn id="70" dur="250" autoRev="1" fill="hold"/>
                                        <p:tgtEl>
                                          <p:spTgt spid="44"/>
                                        </p:tgtEl>
                                      </p:cBhvr>
                                      <p:by x="105000" y="105000"/>
                                    </p:animScale>
                                  </p:childTnLst>
                                </p:cTn>
                              </p:par>
                              <p:par>
                                <p:cTn id="71" presetID="26" presetClass="emph" presetSubtype="0" fill="hold" nodeType="withEffect">
                                  <p:stCondLst>
                                    <p:cond delay="0"/>
                                  </p:stCondLst>
                                  <p:childTnLst>
                                    <p:animEffect transition="out" filter="fade">
                                      <p:cBhvr>
                                        <p:cTn id="72" dur="500" tmFilter="0, 0; .2, .5; .8, .5; 1, 0"/>
                                        <p:tgtEl>
                                          <p:spTgt spid="45"/>
                                        </p:tgtEl>
                                      </p:cBhvr>
                                    </p:animEffect>
                                    <p:animScale>
                                      <p:cBhvr>
                                        <p:cTn id="73" dur="250" autoRev="1" fill="hold"/>
                                        <p:tgtEl>
                                          <p:spTgt spid="45"/>
                                        </p:tgtEl>
                                      </p:cBhvr>
                                      <p:by x="105000" y="105000"/>
                                    </p:animScale>
                                  </p:childTnLst>
                                </p:cTn>
                              </p:par>
                              <p:par>
                                <p:cTn id="74" presetID="26" presetClass="emph" presetSubtype="0" fill="hold" nodeType="withEffect">
                                  <p:stCondLst>
                                    <p:cond delay="0"/>
                                  </p:stCondLst>
                                  <p:childTnLst>
                                    <p:animEffect transition="out" filter="fade">
                                      <p:cBhvr>
                                        <p:cTn id="75" dur="500" tmFilter="0, 0; .2, .5; .8, .5; 1, 0"/>
                                        <p:tgtEl>
                                          <p:spTgt spid="46"/>
                                        </p:tgtEl>
                                      </p:cBhvr>
                                    </p:animEffect>
                                    <p:animScale>
                                      <p:cBhvr>
                                        <p:cTn id="76" dur="250" autoRev="1" fill="hold"/>
                                        <p:tgtEl>
                                          <p:spTgt spid="46"/>
                                        </p:tgtEl>
                                      </p:cBhvr>
                                      <p:by x="105000" y="105000"/>
                                    </p:animScale>
                                  </p:childTnLst>
                                </p:cTn>
                              </p:par>
                              <p:par>
                                <p:cTn id="77" presetID="26" presetClass="emph" presetSubtype="0" fill="hold" nodeType="withEffect">
                                  <p:stCondLst>
                                    <p:cond delay="0"/>
                                  </p:stCondLst>
                                  <p:childTnLst>
                                    <p:animEffect transition="out" filter="fade">
                                      <p:cBhvr>
                                        <p:cTn id="78" dur="500" tmFilter="0, 0; .2, .5; .8, .5; 1, 0"/>
                                        <p:tgtEl>
                                          <p:spTgt spid="47"/>
                                        </p:tgtEl>
                                      </p:cBhvr>
                                    </p:animEffect>
                                    <p:animScale>
                                      <p:cBhvr>
                                        <p:cTn id="79" dur="250" autoRev="1" fill="hold"/>
                                        <p:tgtEl>
                                          <p:spTgt spid="47"/>
                                        </p:tgtEl>
                                      </p:cBhvr>
                                      <p:by x="105000" y="105000"/>
                                    </p:animScale>
                                  </p:childTnLst>
                                </p:cTn>
                              </p:par>
                              <p:par>
                                <p:cTn id="80" presetID="26" presetClass="emph" presetSubtype="0" fill="hold" nodeType="withEffect">
                                  <p:stCondLst>
                                    <p:cond delay="0"/>
                                  </p:stCondLst>
                                  <p:childTnLst>
                                    <p:animEffect transition="out" filter="fade">
                                      <p:cBhvr>
                                        <p:cTn id="81" dur="500" tmFilter="0, 0; .2, .5; .8, .5; 1, 0"/>
                                        <p:tgtEl>
                                          <p:spTgt spid="48"/>
                                        </p:tgtEl>
                                      </p:cBhvr>
                                    </p:animEffect>
                                    <p:animScale>
                                      <p:cBhvr>
                                        <p:cTn id="82" dur="250" autoRev="1" fill="hold"/>
                                        <p:tgtEl>
                                          <p:spTgt spid="48"/>
                                        </p:tgtEl>
                                      </p:cBhvr>
                                      <p:by x="105000" y="105000"/>
                                    </p:animScale>
                                  </p:childTnLst>
                                </p:cTn>
                              </p:par>
                              <p:par>
                                <p:cTn id="83" presetID="26" presetClass="emph" presetSubtype="0" fill="hold" nodeType="withEffect">
                                  <p:stCondLst>
                                    <p:cond delay="0"/>
                                  </p:stCondLst>
                                  <p:childTnLst>
                                    <p:animEffect transition="out" filter="fade">
                                      <p:cBhvr>
                                        <p:cTn id="84" dur="500" tmFilter="0, 0; .2, .5; .8, .5; 1, 0"/>
                                        <p:tgtEl>
                                          <p:spTgt spid="49"/>
                                        </p:tgtEl>
                                      </p:cBhvr>
                                    </p:animEffect>
                                    <p:animScale>
                                      <p:cBhvr>
                                        <p:cTn id="85" dur="250" autoRev="1" fill="hold"/>
                                        <p:tgtEl>
                                          <p:spTgt spid="49"/>
                                        </p:tgtEl>
                                      </p:cBhvr>
                                      <p:by x="105000" y="105000"/>
                                    </p:animScale>
                                  </p:childTnLst>
                                </p:cTn>
                              </p:par>
                              <p:par>
                                <p:cTn id="86" presetID="26" presetClass="emph" presetSubtype="0" fill="hold" nodeType="withEffect">
                                  <p:stCondLst>
                                    <p:cond delay="0"/>
                                  </p:stCondLst>
                                  <p:childTnLst>
                                    <p:animEffect transition="out" filter="fade">
                                      <p:cBhvr>
                                        <p:cTn id="87" dur="500" tmFilter="0, 0; .2, .5; .8, .5; 1, 0"/>
                                        <p:tgtEl>
                                          <p:spTgt spid="50"/>
                                        </p:tgtEl>
                                      </p:cBhvr>
                                    </p:animEffect>
                                    <p:animScale>
                                      <p:cBhvr>
                                        <p:cTn id="88" dur="250" autoRev="1" fill="hold"/>
                                        <p:tgtEl>
                                          <p:spTgt spid="50"/>
                                        </p:tgtEl>
                                      </p:cBhvr>
                                      <p:by x="105000" y="105000"/>
                                    </p:animScale>
                                  </p:childTnLst>
                                </p:cTn>
                              </p:par>
                              <p:par>
                                <p:cTn id="89" presetID="26" presetClass="emph" presetSubtype="0" fill="hold" nodeType="withEffect">
                                  <p:stCondLst>
                                    <p:cond delay="0"/>
                                  </p:stCondLst>
                                  <p:childTnLst>
                                    <p:animEffect transition="out" filter="fade">
                                      <p:cBhvr>
                                        <p:cTn id="90" dur="500" tmFilter="0, 0; .2, .5; .8, .5; 1, 0"/>
                                        <p:tgtEl>
                                          <p:spTgt spid="51"/>
                                        </p:tgtEl>
                                      </p:cBhvr>
                                    </p:animEffect>
                                    <p:animScale>
                                      <p:cBhvr>
                                        <p:cTn id="91" dur="250" autoRev="1" fill="hold"/>
                                        <p:tgtEl>
                                          <p:spTgt spid="51"/>
                                        </p:tgtEl>
                                      </p:cBhvr>
                                      <p:by x="105000" y="105000"/>
                                    </p:animScale>
                                  </p:childTnLst>
                                </p:cTn>
                              </p:par>
                              <p:par>
                                <p:cTn id="92" presetID="26" presetClass="emph" presetSubtype="0" fill="hold" nodeType="withEffect">
                                  <p:stCondLst>
                                    <p:cond delay="0"/>
                                  </p:stCondLst>
                                  <p:childTnLst>
                                    <p:animEffect transition="out" filter="fade">
                                      <p:cBhvr>
                                        <p:cTn id="93" dur="500" tmFilter="0, 0; .2, .5; .8, .5; 1, 0"/>
                                        <p:tgtEl>
                                          <p:spTgt spid="52"/>
                                        </p:tgtEl>
                                      </p:cBhvr>
                                    </p:animEffect>
                                    <p:animScale>
                                      <p:cBhvr>
                                        <p:cTn id="94" dur="250" autoRev="1" fill="hold"/>
                                        <p:tgtEl>
                                          <p:spTgt spid="52"/>
                                        </p:tgtEl>
                                      </p:cBhvr>
                                      <p:by x="105000" y="105000"/>
                                    </p:animScale>
                                  </p:childTnLst>
                                </p:cTn>
                              </p:par>
                              <p:par>
                                <p:cTn id="95" presetID="26" presetClass="emph" presetSubtype="0" fill="hold" nodeType="withEffect">
                                  <p:stCondLst>
                                    <p:cond delay="0"/>
                                  </p:stCondLst>
                                  <p:childTnLst>
                                    <p:animEffect transition="out" filter="fade">
                                      <p:cBhvr>
                                        <p:cTn id="96" dur="500" tmFilter="0, 0; .2, .5; .8, .5; 1, 0"/>
                                        <p:tgtEl>
                                          <p:spTgt spid="53"/>
                                        </p:tgtEl>
                                      </p:cBhvr>
                                    </p:animEffect>
                                    <p:animScale>
                                      <p:cBhvr>
                                        <p:cTn id="97" dur="250" autoRev="1" fill="hold"/>
                                        <p:tgtEl>
                                          <p:spTgt spid="53"/>
                                        </p:tgtEl>
                                      </p:cBhvr>
                                      <p:by x="105000" y="105000"/>
                                    </p:animScale>
                                  </p:childTnLst>
                                </p:cTn>
                              </p:par>
                              <p:par>
                                <p:cTn id="98" presetID="26" presetClass="emph" presetSubtype="0" fill="hold" nodeType="withEffect">
                                  <p:stCondLst>
                                    <p:cond delay="0"/>
                                  </p:stCondLst>
                                  <p:childTnLst>
                                    <p:animEffect transition="out" filter="fade">
                                      <p:cBhvr>
                                        <p:cTn id="99" dur="500" tmFilter="0, 0; .2, .5; .8, .5; 1, 0"/>
                                        <p:tgtEl>
                                          <p:spTgt spid="54"/>
                                        </p:tgtEl>
                                      </p:cBhvr>
                                    </p:animEffect>
                                    <p:animScale>
                                      <p:cBhvr>
                                        <p:cTn id="100" dur="250" autoRev="1" fill="hold"/>
                                        <p:tgtEl>
                                          <p:spTgt spid="54"/>
                                        </p:tgtEl>
                                      </p:cBhvr>
                                      <p:by x="105000" y="105000"/>
                                    </p:animScale>
                                  </p:childTnLst>
                                </p:cTn>
                              </p:par>
                              <p:par>
                                <p:cTn id="101" presetID="42" presetClass="entr" presetSubtype="0" fill="hold" grpId="0" nodeType="with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fade">
                                      <p:cBhvr>
                                        <p:cTn id="103" dur="1000"/>
                                        <p:tgtEl>
                                          <p:spTgt spid="57"/>
                                        </p:tgtEl>
                                      </p:cBhvr>
                                    </p:animEffect>
                                    <p:anim calcmode="lin" valueType="num">
                                      <p:cBhvr>
                                        <p:cTn id="104" dur="1000" fill="hold"/>
                                        <p:tgtEl>
                                          <p:spTgt spid="57"/>
                                        </p:tgtEl>
                                        <p:attrNameLst>
                                          <p:attrName>ppt_x</p:attrName>
                                        </p:attrNameLst>
                                      </p:cBhvr>
                                      <p:tavLst>
                                        <p:tav tm="0">
                                          <p:val>
                                            <p:strVal val="#ppt_x"/>
                                          </p:val>
                                        </p:tav>
                                        <p:tav tm="100000">
                                          <p:val>
                                            <p:strVal val="#ppt_x"/>
                                          </p:val>
                                        </p:tav>
                                      </p:tavLst>
                                    </p:anim>
                                    <p:anim calcmode="lin" valueType="num">
                                      <p:cBhvr>
                                        <p:cTn id="105" dur="1000" fill="hold"/>
                                        <p:tgtEl>
                                          <p:spTgt spid="57"/>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fade">
                                      <p:cBhvr>
                                        <p:cTn id="108" dur="1000"/>
                                        <p:tgtEl>
                                          <p:spTgt spid="58"/>
                                        </p:tgtEl>
                                      </p:cBhvr>
                                    </p:animEffect>
                                    <p:anim calcmode="lin" valueType="num">
                                      <p:cBhvr>
                                        <p:cTn id="109" dur="1000" fill="hold"/>
                                        <p:tgtEl>
                                          <p:spTgt spid="58"/>
                                        </p:tgtEl>
                                        <p:attrNameLst>
                                          <p:attrName>ppt_x</p:attrName>
                                        </p:attrNameLst>
                                      </p:cBhvr>
                                      <p:tavLst>
                                        <p:tav tm="0">
                                          <p:val>
                                            <p:strVal val="#ppt_x"/>
                                          </p:val>
                                        </p:tav>
                                        <p:tav tm="100000">
                                          <p:val>
                                            <p:strVal val="#ppt_x"/>
                                          </p:val>
                                        </p:tav>
                                      </p:tavLst>
                                    </p:anim>
                                    <p:anim calcmode="lin" valueType="num">
                                      <p:cBhvr>
                                        <p:cTn id="110"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 xmlns:a16="http://schemas.microsoft.com/office/drawing/2014/main" id="{AB847881-5D96-AFC5-22C1-7A0058EC6A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 xmlns:a16="http://schemas.microsoft.com/office/drawing/2014/main" id="{B5C18B17-BBAB-3627-A773-C3AE9946F0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96402" y="9353052"/>
            <a:ext cx="8991600" cy="933947"/>
          </a:xfrm>
          <a:prstGeom prst="rect">
            <a:avLst/>
          </a:prstGeom>
        </p:spPr>
      </p:pic>
      <p:pic>
        <p:nvPicPr>
          <p:cNvPr id="10" name="Picture 3">
            <a:extLst>
              <a:ext uri="{FF2B5EF4-FFF2-40B4-BE49-F238E27FC236}">
                <a16:creationId xmlns="" xmlns:a16="http://schemas.microsoft.com/office/drawing/2014/main" id="{EE5E233B-BF69-7850-2C09-8E6B2699BA28}"/>
              </a:ext>
            </a:extLst>
          </p:cNvPr>
          <p:cNvPicPr>
            <a:picLocks noChangeAspect="1"/>
          </p:cNvPicPr>
          <p:nvPr/>
        </p:nvPicPr>
        <p:blipFill>
          <a:blip r:embed="rId5"/>
          <a:srcRect/>
          <a:stretch>
            <a:fillRect/>
          </a:stretch>
        </p:blipFill>
        <p:spPr>
          <a:xfrm>
            <a:off x="1406689" y="174333"/>
            <a:ext cx="1984151" cy="1359143"/>
          </a:xfrm>
          <a:prstGeom prst="rect">
            <a:avLst/>
          </a:prstGeom>
        </p:spPr>
      </p:pic>
      <p:sp>
        <p:nvSpPr>
          <p:cNvPr id="12" name="Freeform 3">
            <a:extLst>
              <a:ext uri="{FF2B5EF4-FFF2-40B4-BE49-F238E27FC236}">
                <a16:creationId xmlns=""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 xmlns:a16="http://schemas.microsoft.com/office/drawing/2014/main" id="{04CD9E43-D91E-9906-9119-E5BFBCB1C545}"/>
              </a:ext>
            </a:extLst>
          </p:cNvPr>
          <p:cNvPicPr>
            <a:picLocks noChangeAspect="1"/>
          </p:cNvPicPr>
          <p:nvPr/>
        </p:nvPicPr>
        <p:blipFill>
          <a:blip r:embed="rId8"/>
          <a:srcRect/>
          <a:stretch>
            <a:fillRect/>
          </a:stretch>
        </p:blipFill>
        <p:spPr>
          <a:xfrm flipH="1">
            <a:off x="12077039" y="135841"/>
            <a:ext cx="4463135" cy="3571756"/>
          </a:xfrm>
          <a:prstGeom prst="rect">
            <a:avLst/>
          </a:prstGeom>
        </p:spPr>
      </p:pic>
      <p:sp>
        <p:nvSpPr>
          <p:cNvPr id="21" name="Freeform 7">
            <a:extLst>
              <a:ext uri="{FF2B5EF4-FFF2-40B4-BE49-F238E27FC236}">
                <a16:creationId xmlns=""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Hình ảnh 3">
            <a:extLst>
              <a:ext uri="{FF2B5EF4-FFF2-40B4-BE49-F238E27FC236}">
                <a16:creationId xmlns="" xmlns:a16="http://schemas.microsoft.com/office/drawing/2014/main" id="{62EE0C3E-8AD6-D744-3994-121367257AA6}"/>
              </a:ext>
            </a:extLst>
          </p:cNvPr>
          <p:cNvPicPr>
            <a:picLocks noChangeAspect="1"/>
          </p:cNvPicPr>
          <p:nvPr/>
        </p:nvPicPr>
        <p:blipFill>
          <a:blip r:embed="rId10"/>
          <a:stretch>
            <a:fillRect/>
          </a:stretch>
        </p:blipFill>
        <p:spPr>
          <a:xfrm>
            <a:off x="2055801" y="2492510"/>
            <a:ext cx="14481201" cy="1676400"/>
          </a:xfrm>
          <a:prstGeom prst="rect">
            <a:avLst/>
          </a:prstGeom>
        </p:spPr>
      </p:pic>
      <p:sp>
        <p:nvSpPr>
          <p:cNvPr id="7" name="Hộp Văn bản 6">
            <a:extLst>
              <a:ext uri="{FF2B5EF4-FFF2-40B4-BE49-F238E27FC236}">
                <a16:creationId xmlns="" xmlns:a16="http://schemas.microsoft.com/office/drawing/2014/main" id="{92290D4B-CE5C-ABC8-3224-931D683BF0D7}"/>
              </a:ext>
            </a:extLst>
          </p:cNvPr>
          <p:cNvSpPr txBox="1"/>
          <p:nvPr/>
        </p:nvSpPr>
        <p:spPr>
          <a:xfrm>
            <a:off x="3605782" y="3809677"/>
            <a:ext cx="13698681" cy="718466"/>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Lá  phong   đỏ      tươi  </a:t>
            </a: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khắp    trên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đồi</a:t>
            </a: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con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thuyền  </a:t>
            </a: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đi  qua nhánh sông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lặng  </a:t>
            </a:r>
            <a:r>
              <a:rPr kumimoji="0" lang="vi-VN"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lờ  trôi</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p>
        </p:txBody>
      </p:sp>
      <p:sp>
        <p:nvSpPr>
          <p:cNvPr id="31" name="Hình chữ nhật 4">
            <a:extLst>
              <a:ext uri="{FF2B5EF4-FFF2-40B4-BE49-F238E27FC236}">
                <a16:creationId xmlns="" xmlns:a16="http://schemas.microsoft.com/office/drawing/2014/main" id="{23F8EE95-943B-4545-B74A-71AEF558B027}"/>
              </a:ext>
            </a:extLst>
          </p:cNvPr>
          <p:cNvSpPr/>
          <p:nvPr/>
        </p:nvSpPr>
        <p:spPr>
          <a:xfrm>
            <a:off x="3626755" y="825590"/>
            <a:ext cx="10014547"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rgbClr val="FF0000"/>
                </a:solidFill>
                <a:effectLst/>
                <a:uLnTx/>
                <a:uFillTx/>
                <a:latin typeface="Times New Roman" panose="02020603050405020304" pitchFamily="18" charset="0"/>
                <a:ea typeface="+mn-ea"/>
                <a:cs typeface="+mn-cs"/>
              </a:rPr>
              <a:t>HÁT KẾT HỢP ĐỘNG TÁC CƠ THỂ</a:t>
            </a:r>
          </a:p>
        </p:txBody>
      </p:sp>
      <p:sp>
        <p:nvSpPr>
          <p:cNvPr id="32" name="Freeform 3">
            <a:extLst>
              <a:ext uri="{FF2B5EF4-FFF2-40B4-BE49-F238E27FC236}">
                <a16:creationId xmlns="" xmlns:a16="http://schemas.microsoft.com/office/drawing/2014/main" id="{A230A1A3-294B-4F7D-BC71-C881B65A5466}"/>
              </a:ext>
            </a:extLst>
          </p:cNvPr>
          <p:cNvSpPr/>
          <p:nvPr/>
        </p:nvSpPr>
        <p:spPr>
          <a:xfrm flipH="1">
            <a:off x="-433987" y="-20278"/>
            <a:ext cx="2327594" cy="2319677"/>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3" name="Picture 85">
            <a:extLst>
              <a:ext uri="{FF2B5EF4-FFF2-40B4-BE49-F238E27FC236}">
                <a16:creationId xmlns="" xmlns:a16="http://schemas.microsoft.com/office/drawing/2014/main" id="{9161EFCD-66EE-42C0-814A-0E6C72874441}"/>
              </a:ext>
            </a:extLst>
          </p:cNvPr>
          <p:cNvPicPr>
            <a:picLocks noChangeAspect="1"/>
          </p:cNvPicPr>
          <p:nvPr/>
        </p:nvPicPr>
        <p:blipFill>
          <a:blip r:embed="rId12" cstate="print">
            <a:extLst>
              <a:ext uri="{BEBA8EAE-BF5A-486C-A8C5-ECC9F3942E4B}">
                <a14:imgProps xmlns:a14="http://schemas.microsoft.com/office/drawing/2010/main">
                  <a14:imgLayer r:embed="rId1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16002000" y="6148234"/>
            <a:ext cx="2531279" cy="3808403"/>
          </a:xfrm>
          <a:prstGeom prst="rect">
            <a:avLst/>
          </a:prstGeom>
        </p:spPr>
      </p:pic>
      <p:pic>
        <p:nvPicPr>
          <p:cNvPr id="34" name="图片 18" descr="92ae4d8057413ac541816c85d7c4bf83">
            <a:extLst>
              <a:ext uri="{FF2B5EF4-FFF2-40B4-BE49-F238E27FC236}">
                <a16:creationId xmlns="" xmlns:a16="http://schemas.microsoft.com/office/drawing/2014/main" id="{E6231A64-4346-4B78-9928-5453A9EBC875}"/>
              </a:ext>
            </a:extLst>
          </p:cNvPr>
          <p:cNvPicPr>
            <a:picLocks noChangeAspect="1"/>
          </p:cNvPicPr>
          <p:nvPr/>
        </p:nvPicPr>
        <p:blipFill>
          <a:blip r:embed="rId14"/>
          <a:stretch>
            <a:fillRect/>
          </a:stretch>
        </p:blipFill>
        <p:spPr>
          <a:xfrm>
            <a:off x="14352311" y="0"/>
            <a:ext cx="3921010" cy="9982200"/>
          </a:xfrm>
          <a:prstGeom prst="rect">
            <a:avLst/>
          </a:prstGeom>
        </p:spPr>
      </p:pic>
      <p:pic>
        <p:nvPicPr>
          <p:cNvPr id="35" name="Picture 34">
            <a:extLst>
              <a:ext uri="{FF2B5EF4-FFF2-40B4-BE49-F238E27FC236}">
                <a16:creationId xmlns="" xmlns:a16="http://schemas.microsoft.com/office/drawing/2014/main" id="{527B6A33-56BB-46CC-A06E-A39E6F332B81}"/>
              </a:ext>
            </a:extLst>
          </p:cNvPr>
          <p:cNvPicPr/>
          <p:nvPr/>
        </p:nvPicPr>
        <p:blipFill>
          <a:blip r:embed="rId15"/>
          <a:stretch>
            <a:fillRect/>
          </a:stretch>
        </p:blipFill>
        <p:spPr>
          <a:xfrm>
            <a:off x="5791200" y="4687376"/>
            <a:ext cx="939800" cy="1198092"/>
          </a:xfrm>
          <a:prstGeom prst="rect">
            <a:avLst/>
          </a:prstGeom>
        </p:spPr>
      </p:pic>
      <p:pic>
        <p:nvPicPr>
          <p:cNvPr id="36" name="Picture 35">
            <a:extLst>
              <a:ext uri="{FF2B5EF4-FFF2-40B4-BE49-F238E27FC236}">
                <a16:creationId xmlns="" xmlns:a16="http://schemas.microsoft.com/office/drawing/2014/main" id="{64090AB8-7CC2-216E-3496-F39846955284}"/>
              </a:ext>
            </a:extLst>
          </p:cNvPr>
          <p:cNvPicPr/>
          <p:nvPr/>
        </p:nvPicPr>
        <p:blipFill>
          <a:blip r:embed="rId16">
            <a:extLst>
              <a:ext uri="{28A0092B-C50C-407E-A947-70E740481C1C}">
                <a14:useLocalDpi xmlns:a14="http://schemas.microsoft.com/office/drawing/2010/main" val="0"/>
              </a:ext>
            </a:extLst>
          </a:blip>
          <a:stretch>
            <a:fillRect/>
          </a:stretch>
        </p:blipFill>
        <p:spPr>
          <a:xfrm>
            <a:off x="3459785" y="4683757"/>
            <a:ext cx="760730" cy="916348"/>
          </a:xfrm>
          <a:prstGeom prst="rect">
            <a:avLst/>
          </a:prstGeom>
        </p:spPr>
      </p:pic>
      <p:pic>
        <p:nvPicPr>
          <p:cNvPr id="37" name="Picture 36">
            <a:extLst>
              <a:ext uri="{FF2B5EF4-FFF2-40B4-BE49-F238E27FC236}">
                <a16:creationId xmlns="" xmlns:a16="http://schemas.microsoft.com/office/drawing/2014/main" id="{8CB7ADB8-05C3-4672-A532-96AD4A75D4D8}"/>
              </a:ext>
            </a:extLst>
          </p:cNvPr>
          <p:cNvPicPr/>
          <p:nvPr/>
        </p:nvPicPr>
        <p:blipFill>
          <a:blip r:embed="rId16">
            <a:extLst>
              <a:ext uri="{28A0092B-C50C-407E-A947-70E740481C1C}">
                <a14:useLocalDpi xmlns:a14="http://schemas.microsoft.com/office/drawing/2010/main" val="0"/>
              </a:ext>
            </a:extLst>
          </a:blip>
          <a:stretch>
            <a:fillRect/>
          </a:stretch>
        </p:blipFill>
        <p:spPr>
          <a:xfrm>
            <a:off x="7461887" y="4604639"/>
            <a:ext cx="760730" cy="916348"/>
          </a:xfrm>
          <a:prstGeom prst="rect">
            <a:avLst/>
          </a:prstGeom>
        </p:spPr>
      </p:pic>
      <p:pic>
        <p:nvPicPr>
          <p:cNvPr id="38" name="Picture 37">
            <a:extLst>
              <a:ext uri="{FF2B5EF4-FFF2-40B4-BE49-F238E27FC236}">
                <a16:creationId xmlns="" xmlns:a16="http://schemas.microsoft.com/office/drawing/2014/main" id="{41291CDC-39EB-46F0-96F8-142A10B8D025}"/>
              </a:ext>
            </a:extLst>
          </p:cNvPr>
          <p:cNvPicPr/>
          <p:nvPr/>
        </p:nvPicPr>
        <p:blipFill>
          <a:blip r:embed="rId15"/>
          <a:stretch>
            <a:fillRect/>
          </a:stretch>
        </p:blipFill>
        <p:spPr>
          <a:xfrm>
            <a:off x="8429435" y="4611406"/>
            <a:ext cx="939800" cy="1198092"/>
          </a:xfrm>
          <a:prstGeom prst="rect">
            <a:avLst/>
          </a:prstGeom>
        </p:spPr>
      </p:pic>
      <p:pic>
        <p:nvPicPr>
          <p:cNvPr id="39" name="Picture 38">
            <a:extLst>
              <a:ext uri="{FF2B5EF4-FFF2-40B4-BE49-F238E27FC236}">
                <a16:creationId xmlns="" xmlns:a16="http://schemas.microsoft.com/office/drawing/2014/main" id="{6F24EA22-07EB-42F7-8707-4B85155101DA}"/>
              </a:ext>
            </a:extLst>
          </p:cNvPr>
          <p:cNvPicPr/>
          <p:nvPr/>
        </p:nvPicPr>
        <p:blipFill>
          <a:blip r:embed="rId16">
            <a:extLst>
              <a:ext uri="{28A0092B-C50C-407E-A947-70E740481C1C}">
                <a14:useLocalDpi xmlns:a14="http://schemas.microsoft.com/office/drawing/2010/main" val="0"/>
              </a:ext>
            </a:extLst>
          </a:blip>
          <a:stretch>
            <a:fillRect/>
          </a:stretch>
        </p:blipFill>
        <p:spPr>
          <a:xfrm>
            <a:off x="9630222" y="4521376"/>
            <a:ext cx="760730" cy="916348"/>
          </a:xfrm>
          <a:prstGeom prst="rect">
            <a:avLst/>
          </a:prstGeom>
        </p:spPr>
      </p:pic>
      <p:pic>
        <p:nvPicPr>
          <p:cNvPr id="40" name="Picture 39">
            <a:extLst>
              <a:ext uri="{FF2B5EF4-FFF2-40B4-BE49-F238E27FC236}">
                <a16:creationId xmlns="" xmlns:a16="http://schemas.microsoft.com/office/drawing/2014/main" id="{980EA344-CE70-4A24-A623-4105200E7F3F}"/>
              </a:ext>
            </a:extLst>
          </p:cNvPr>
          <p:cNvPicPr/>
          <p:nvPr/>
        </p:nvPicPr>
        <p:blipFill>
          <a:blip r:embed="rId15"/>
          <a:stretch>
            <a:fillRect/>
          </a:stretch>
        </p:blipFill>
        <p:spPr>
          <a:xfrm>
            <a:off x="11558311" y="4521376"/>
            <a:ext cx="939800" cy="1198092"/>
          </a:xfrm>
          <a:prstGeom prst="rect">
            <a:avLst/>
          </a:prstGeom>
        </p:spPr>
      </p:pic>
      <p:pic>
        <p:nvPicPr>
          <p:cNvPr id="41" name="Picture 40">
            <a:extLst>
              <a:ext uri="{FF2B5EF4-FFF2-40B4-BE49-F238E27FC236}">
                <a16:creationId xmlns="" xmlns:a16="http://schemas.microsoft.com/office/drawing/2014/main" id="{D72B08D8-C382-4706-BD30-1AB0752116B8}"/>
              </a:ext>
            </a:extLst>
          </p:cNvPr>
          <p:cNvPicPr/>
          <p:nvPr/>
        </p:nvPicPr>
        <p:blipFill>
          <a:blip r:embed="rId16">
            <a:extLst>
              <a:ext uri="{28A0092B-C50C-407E-A947-70E740481C1C}">
                <a14:useLocalDpi xmlns:a14="http://schemas.microsoft.com/office/drawing/2010/main" val="0"/>
              </a:ext>
            </a:extLst>
          </a:blip>
          <a:stretch>
            <a:fillRect/>
          </a:stretch>
        </p:blipFill>
        <p:spPr>
          <a:xfrm>
            <a:off x="12976039" y="4502529"/>
            <a:ext cx="760730" cy="916348"/>
          </a:xfrm>
          <a:prstGeom prst="rect">
            <a:avLst/>
          </a:prstGeom>
        </p:spPr>
      </p:pic>
      <p:pic>
        <p:nvPicPr>
          <p:cNvPr id="42" name="Picture 41">
            <a:extLst>
              <a:ext uri="{FF2B5EF4-FFF2-40B4-BE49-F238E27FC236}">
                <a16:creationId xmlns="" xmlns:a16="http://schemas.microsoft.com/office/drawing/2014/main" id="{BBAD43FE-645F-4E9B-80B2-F1AE6821B698}"/>
              </a:ext>
            </a:extLst>
          </p:cNvPr>
          <p:cNvPicPr/>
          <p:nvPr/>
        </p:nvPicPr>
        <p:blipFill>
          <a:blip r:embed="rId15"/>
          <a:stretch>
            <a:fillRect/>
          </a:stretch>
        </p:blipFill>
        <p:spPr>
          <a:xfrm>
            <a:off x="14904128" y="4502529"/>
            <a:ext cx="939800" cy="1198092"/>
          </a:xfrm>
          <a:prstGeom prst="rect">
            <a:avLst/>
          </a:prstGeom>
        </p:spPr>
      </p:pic>
    </p:spTree>
    <p:extLst>
      <p:ext uri="{BB962C8B-B14F-4D97-AF65-F5344CB8AC3E}">
        <p14:creationId xmlns:p14="http://schemas.microsoft.com/office/powerpoint/2010/main" val="169023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1">
                                            <p:txEl>
                                              <p:pRg st="0" end="0"/>
                                            </p:txEl>
                                          </p:spTgt>
                                        </p:tgtEl>
                                        <p:attrNameLst>
                                          <p:attrName>style.visibility</p:attrName>
                                        </p:attrNameLst>
                                      </p:cBhvr>
                                      <p:to>
                                        <p:strVal val="visible"/>
                                      </p:to>
                                    </p:set>
                                    <p:animEffect transition="in" filter="barn(inVertical)">
                                      <p:cBhvr>
                                        <p:cTn id="14"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453</TotalTime>
  <Words>678</Words>
  <Application>Microsoft Office PowerPoint</Application>
  <PresentationFormat>Custom</PresentationFormat>
  <Paragraphs>59</Paragraphs>
  <Slides>16</Slides>
  <Notes>1</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Calibri</vt:lpstr>
      <vt:lpstr>宋体</vt:lpstr>
      <vt:lpstr>AvantGarde Md BT</vt:lpstr>
      <vt:lpstr>Calibri Light</vt:lpstr>
      <vt:lpstr>Times New Roman</vt:lpstr>
      <vt:lpstr>Office Theme</vt:lpstr>
      <vt:lpstr>2_Office Theme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Administrator</cp:lastModifiedBy>
  <cp:revision>37</cp:revision>
  <dcterms:created xsi:type="dcterms:W3CDTF">2006-08-16T00:00:00Z</dcterms:created>
  <dcterms:modified xsi:type="dcterms:W3CDTF">2026-01-24T04:40:57Z</dcterms:modified>
  <dc:identifier>DAF7nt6TNvs</dc:identifier>
</cp:coreProperties>
</file>