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827" r:id="rId2"/>
    <p:sldMasterId id="2147483843" r:id="rId3"/>
    <p:sldMasterId id="2147483858" r:id="rId4"/>
    <p:sldMasterId id="2147483888" r:id="rId5"/>
  </p:sldMasterIdLst>
  <p:notesMasterIdLst>
    <p:notesMasterId r:id="rId25"/>
  </p:notesMasterIdLst>
  <p:sldIdLst>
    <p:sldId id="349" r:id="rId6"/>
    <p:sldId id="330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21" r:id="rId15"/>
    <p:sldId id="322" r:id="rId16"/>
    <p:sldId id="305" r:id="rId17"/>
    <p:sldId id="310" r:id="rId18"/>
    <p:sldId id="331" r:id="rId19"/>
    <p:sldId id="333" r:id="rId20"/>
    <p:sldId id="334" r:id="rId21"/>
    <p:sldId id="335" r:id="rId22"/>
    <p:sldId id="347" r:id="rId23"/>
    <p:sldId id="336" r:id="rId24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00"/>
    <a:srgbClr val="9B1578"/>
    <a:srgbClr val="EEAF12"/>
    <a:srgbClr val="F6D6C6"/>
    <a:srgbClr val="CCECFF"/>
    <a:srgbClr val="FFFF99"/>
    <a:srgbClr val="91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88" d="100"/>
          <a:sy n="88" d="100"/>
        </p:scale>
        <p:origin x="87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94C00-E979-4C01-A1F3-1F848FFC59F6}" type="datetimeFigureOut">
              <a:rPr lang="vi-VN" smtClean="0"/>
              <a:t>25/01/2026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46C6D-10DA-4C36-805B-EC9E994E288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890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4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bởi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3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8DC28-CB46-4EA9-8821-4AD4DBE009C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626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79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20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191063">
            <a:off x="-377159" y="5508935"/>
            <a:ext cx="1784979" cy="271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384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7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93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92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39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2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178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27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5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04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2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2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50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382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50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46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1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20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0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300" y="549569"/>
            <a:ext cx="2783947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9" tIns="60657" rIns="121309" bIns="60657" rtlCol="0" anchor="ctr"/>
          <a:lstStyle/>
          <a:p>
            <a:pPr algn="ctr" defTabSz="121307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310" y="933493"/>
            <a:ext cx="2783947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9" tIns="60657" rIns="121309" bIns="60657" rtlCol="0" anchor="ctr"/>
          <a:lstStyle/>
          <a:p>
            <a:pPr algn="ctr" defTabSz="1213072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89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1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6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2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1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57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31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/>
          <a:lstStyle/>
          <a:p>
            <a:pPr defTabSz="913470"/>
            <a:fld id="{FDC91A89-E8CE-409F-B6FB-2FE31E2C8F78}" type="datetimeFigureOut">
              <a:rPr lang="en-US" sz="1900" smtClean="0">
                <a:solidFill>
                  <a:prstClr val="black"/>
                </a:solidFill>
              </a:rPr>
              <a:pPr defTabSz="913470"/>
              <a:t>1/25/2026</a:t>
            </a:fld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</p:spPr>
        <p:txBody>
          <a:bodyPr/>
          <a:lstStyle/>
          <a:p>
            <a:pPr defTabSz="913470"/>
            <a:endParaRPr lang="en-US" sz="19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/>
          <a:lstStyle/>
          <a:p>
            <a:pPr defTabSz="913470"/>
            <a:fld id="{0438358B-5F39-41D6-BF65-BC7EA37EC5FC}" type="slidenum">
              <a:rPr lang="en-US" sz="1900" smtClean="0">
                <a:solidFill>
                  <a:prstClr val="black"/>
                </a:solidFill>
              </a:rPr>
              <a:pPr defTabSz="913470"/>
              <a:t>‹#›</a:t>
            </a:fld>
            <a:endParaRPr lang="en-US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8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582" y="600200"/>
            <a:ext cx="8489295" cy="5454400"/>
          </a:xfrm>
          <a:prstGeom prst="rect">
            <a:avLst/>
          </a:prstGeom>
        </p:spPr>
        <p:txBody>
          <a:bodyPr spcFirstLastPara="1" wrap="square" lIns="91350" tIns="91350" rIns="91350" bIns="913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5140" y="6217623"/>
            <a:ext cx="731505" cy="524800"/>
          </a:xfrm>
          <a:prstGeom prst="rect">
            <a:avLst/>
          </a:prstGeom>
        </p:spPr>
        <p:txBody>
          <a:bodyPr spcFirstLastPara="1" wrap="square" lIns="91350" tIns="91350" rIns="91350" bIns="913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913470"/>
            <a:fld id="{00000000-1234-1234-1234-123412341234}" type="slidenum">
              <a:rPr lang="en-GB" sz="1900" smtClean="0">
                <a:solidFill>
                  <a:prstClr val="black"/>
                </a:solidFill>
              </a:rPr>
              <a:pPr defTabSz="913470"/>
              <a:t>‹#›</a:t>
            </a:fld>
            <a:endParaRPr lang="en-GB" sz="1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6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53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2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542B56-81D5-449E-91FE-D7BF1DEA48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60A724C-72FF-4B92-8462-AC68753F6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2" indent="0" algn="ctr">
              <a:buNone/>
              <a:defRPr sz="2000"/>
            </a:lvl2pPr>
            <a:lvl3pPr marL="914263" indent="0" algn="ctr">
              <a:buNone/>
              <a:defRPr sz="1867"/>
            </a:lvl3pPr>
            <a:lvl4pPr marL="1371395" indent="0" algn="ctr">
              <a:buNone/>
              <a:defRPr sz="1600"/>
            </a:lvl4pPr>
            <a:lvl5pPr marL="1828526" indent="0" algn="ctr">
              <a:buNone/>
              <a:defRPr sz="1600"/>
            </a:lvl5pPr>
            <a:lvl6pPr marL="2285657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75E685-A719-4B08-B7A8-5CEC4B6D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006B3C-077E-4FC6-842E-CC7953E0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94819F-E80B-4836-81AD-76E87895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4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2B4369-6BCA-4760-9913-C45A24FDA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AD68E8-7F04-457D-AB10-8179FCF81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2E1151-B88D-494D-AAD4-91C8CEC7C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E4C85E-83DA-4F80-B411-714785B8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B23870-051B-4D70-B4F1-902B10EB6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83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D27798-5BCE-4325-BBBB-90DF0DC30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3" y="1709742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CA63C8-1323-4DF1-AB02-353B35B70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3" y="4589466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E7B8CC-A987-405A-805F-2485AA2B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E796D-1A37-47EB-BD01-9652463D9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ADBC33-F25B-400C-BD45-C4CA7B9CD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96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9DFE4F-2B84-41E1-8211-06507916F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FFF9-10A6-4051-A8FE-CE9FD076D8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AD6C61-E8B5-4085-9FAB-DE1D9F4CBC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C6A4B7-7838-4DFC-8046-FCBCDB657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9C984A-3322-4DFC-B14E-EA8687C18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B2EB82-8014-449D-AB90-B39B13997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80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597B5-0196-490A-8432-D074A4D94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F48652-4BE9-4E68-84AB-93E513150B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3" indent="0">
              <a:buNone/>
              <a:defRPr sz="1867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9AEEB2-882E-414C-A2CD-E8BAEF49B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B48B98D-880C-4D8C-B54D-2AA3F895A1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9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2" indent="0">
              <a:buNone/>
              <a:defRPr sz="2000" b="1"/>
            </a:lvl2pPr>
            <a:lvl3pPr marL="914263" indent="0">
              <a:buNone/>
              <a:defRPr sz="1867" b="1"/>
            </a:lvl3pPr>
            <a:lvl4pPr marL="1371395" indent="0">
              <a:buNone/>
              <a:defRPr sz="1600" b="1"/>
            </a:lvl4pPr>
            <a:lvl5pPr marL="1828526" indent="0">
              <a:buNone/>
              <a:defRPr sz="1600" b="1"/>
            </a:lvl5pPr>
            <a:lvl6pPr marL="2285657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50129D-4527-44F7-B5CC-A019A5752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9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C1FB3F-AD82-468C-BF5A-DC0955F3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FC8C1A7-591A-477E-BAD7-7B290404F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A25384B-CD3B-4AC8-803B-9A078CA7D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B1DA9C-A683-4455-88E2-E917E5D77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3346D4-C59E-4EDD-BC3F-0F22601EA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1535B05-E151-41FE-8D5E-FE5B954A1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8B5F42-F5CE-478A-9C0F-69A5CD9F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1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FF99463-593A-407C-A6C7-D19F6273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1AB12E-71C3-403B-A0FF-FE3B0FC02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3828338-29F9-49FC-94BA-D83C4257C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8F5BB-6C9D-4D67-B6CC-7B55B4AF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EE07226-C3A0-4EB3-B23E-D7E29A12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9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EBF344-8133-4F86-86DF-B046ED5CC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2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67"/>
            </a:lvl2pPr>
            <a:lvl3pPr marL="914263" indent="0">
              <a:buNone/>
              <a:defRPr sz="1200"/>
            </a:lvl3pPr>
            <a:lvl4pPr marL="1371395" indent="0">
              <a:buNone/>
              <a:defRPr sz="1067"/>
            </a:lvl4pPr>
            <a:lvl5pPr marL="1828526" indent="0">
              <a:buNone/>
              <a:defRPr sz="1067"/>
            </a:lvl5pPr>
            <a:lvl6pPr marL="2285657" indent="0">
              <a:buNone/>
              <a:defRPr sz="1067"/>
            </a:lvl6pPr>
            <a:lvl7pPr marL="2742788" indent="0">
              <a:buNone/>
              <a:defRPr sz="1067"/>
            </a:lvl7pPr>
            <a:lvl8pPr marL="3199920" indent="0">
              <a:buNone/>
              <a:defRPr sz="1067"/>
            </a:lvl8pPr>
            <a:lvl9pPr marL="3657052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B77D34-E6C3-40B0-A26C-29A8FCCD0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78189A-FD5F-4FB1-BCAB-8C7B8E4AD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1A2989-F18A-4B8E-87F6-65B7A8A62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5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0B3FCF-7806-4C06-BA18-97CA082A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2B5BC88-23BD-457E-8621-F49C89FF8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9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2" indent="0">
              <a:buNone/>
              <a:defRPr sz="2800"/>
            </a:lvl2pPr>
            <a:lvl3pPr marL="914263" indent="0">
              <a:buNone/>
              <a:defRPr sz="2400"/>
            </a:lvl3pPr>
            <a:lvl4pPr marL="1371395" indent="0">
              <a:buNone/>
              <a:defRPr sz="2000"/>
            </a:lvl4pPr>
            <a:lvl5pPr marL="1828526" indent="0">
              <a:buNone/>
              <a:defRPr sz="2000"/>
            </a:lvl5pPr>
            <a:lvl6pPr marL="2285657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43E366-E173-446C-9B6E-E0D6DB402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2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2" indent="0">
              <a:buNone/>
              <a:defRPr sz="1467"/>
            </a:lvl2pPr>
            <a:lvl3pPr marL="914263" indent="0">
              <a:buNone/>
              <a:defRPr sz="1200"/>
            </a:lvl3pPr>
            <a:lvl4pPr marL="1371395" indent="0">
              <a:buNone/>
              <a:defRPr sz="1067"/>
            </a:lvl4pPr>
            <a:lvl5pPr marL="1828526" indent="0">
              <a:buNone/>
              <a:defRPr sz="1067"/>
            </a:lvl5pPr>
            <a:lvl6pPr marL="2285657" indent="0">
              <a:buNone/>
              <a:defRPr sz="1067"/>
            </a:lvl6pPr>
            <a:lvl7pPr marL="2742788" indent="0">
              <a:buNone/>
              <a:defRPr sz="1067"/>
            </a:lvl7pPr>
            <a:lvl8pPr marL="3199920" indent="0">
              <a:buNone/>
              <a:defRPr sz="1067"/>
            </a:lvl8pPr>
            <a:lvl9pPr marL="3657052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AEA7C96-B40B-4699-9208-1A0F3B32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B6FCE18-A565-4312-BAF2-EADE0B30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36B630-DC4D-46BB-97C9-5AFF2EE8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0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1FDECC-909A-4C23-9397-33522207C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12B38B3-3575-4D84-8DD1-88F4D1CB12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B741D6-8D93-4F86-BA27-94E4147D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3EB19-8577-4F5C-A04E-91812EC1F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9E731E-EC2F-4B27-B2AD-7B6E9DAAD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47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E2192D-6E71-4D23-A892-A672610A8B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6" y="365128"/>
            <a:ext cx="2628558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D1B610-027C-4D98-9AE2-06D41F5659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3" y="365128"/>
            <a:ext cx="7733293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C30B45-2F8E-44D8-8242-57EC00ACB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A59E07-B34B-4920-AEC6-4B582C064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630F09-93A4-4EE3-B212-7632D757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23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06" y="274320"/>
            <a:ext cx="11357401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2788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5095" y="5202430"/>
            <a:ext cx="2065318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06" y="274320"/>
            <a:ext cx="11357401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2788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5095" y="5202430"/>
            <a:ext cx="2065318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3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>
            <a:extLst>
              <a:ext uri="{FF2B5EF4-FFF2-40B4-BE49-F238E27FC236}">
                <a16:creationId xmlns:a16="http://schemas.microsoft.com/office/drawing/2014/main" id="{126831C0-BE74-412F-A428-E52742063328}"/>
              </a:ext>
            </a:extLst>
          </p:cNvPr>
          <p:cNvSpPr/>
          <p:nvPr userDrawn="1"/>
        </p:nvSpPr>
        <p:spPr>
          <a:xfrm>
            <a:off x="416506" y="274320"/>
            <a:ext cx="11357401" cy="6309360"/>
          </a:xfrm>
          <a:prstGeom prst="roundRect">
            <a:avLst>
              <a:gd name="adj" fmla="val 964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914286"/>
            <a:endParaRPr lang="zh-CN" altLang="en-US" sz="1867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8726091-BA92-4F61-A401-89D6A6E28A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56"/>
          <a:stretch/>
        </p:blipFill>
        <p:spPr>
          <a:xfrm>
            <a:off x="1" y="5359400"/>
            <a:ext cx="1652788" cy="14986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E168D67-8219-4DD9-9C20-E61287A0B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5"/>
          <a:stretch/>
        </p:blipFill>
        <p:spPr>
          <a:xfrm>
            <a:off x="10125095" y="5202430"/>
            <a:ext cx="2065318" cy="16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30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63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430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66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24015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6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6903"/>
            <a:ext cx="10361851" cy="136207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4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5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4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790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37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685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32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580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333501"/>
            <a:ext cx="5384099" cy="37719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333501"/>
            <a:ext cx="5384099" cy="37719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8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6"/>
            <a:ext cx="5386216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476" indent="0">
              <a:buNone/>
              <a:defRPr sz="2667" b="1"/>
            </a:lvl2pPr>
            <a:lvl3pPr marL="1218950" indent="0">
              <a:buNone/>
              <a:defRPr sz="2400" b="1"/>
            </a:lvl3pPr>
            <a:lvl4pPr marL="1828426" indent="0">
              <a:buNone/>
              <a:defRPr sz="2133" b="1"/>
            </a:lvl4pPr>
            <a:lvl5pPr marL="2437900" indent="0">
              <a:buNone/>
              <a:defRPr sz="2133" b="1"/>
            </a:lvl5pPr>
            <a:lvl6pPr marL="3047375" indent="0">
              <a:buNone/>
              <a:defRPr sz="2133" b="1"/>
            </a:lvl6pPr>
            <a:lvl7pPr marL="3656851" indent="0">
              <a:buNone/>
              <a:defRPr sz="2133" b="1"/>
            </a:lvl7pPr>
            <a:lvl8pPr marL="4266326" indent="0">
              <a:buNone/>
              <a:defRPr sz="2133" b="1"/>
            </a:lvl8pPr>
            <a:lvl9pPr marL="4875801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4" y="1535116"/>
            <a:ext cx="5388332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476" indent="0">
              <a:buNone/>
              <a:defRPr sz="2667" b="1"/>
            </a:lvl2pPr>
            <a:lvl3pPr marL="1218950" indent="0">
              <a:buNone/>
              <a:defRPr sz="2400" b="1"/>
            </a:lvl3pPr>
            <a:lvl4pPr marL="1828426" indent="0">
              <a:buNone/>
              <a:defRPr sz="2133" b="1"/>
            </a:lvl4pPr>
            <a:lvl5pPr marL="2437900" indent="0">
              <a:buNone/>
              <a:defRPr sz="2133" b="1"/>
            </a:lvl5pPr>
            <a:lvl6pPr marL="3047375" indent="0">
              <a:buNone/>
              <a:defRPr sz="2133" b="1"/>
            </a:lvl6pPr>
            <a:lvl7pPr marL="3656851" indent="0">
              <a:buNone/>
              <a:defRPr sz="2133" b="1"/>
            </a:lvl7pPr>
            <a:lvl8pPr marL="4266326" indent="0">
              <a:buNone/>
              <a:defRPr sz="2133" b="1"/>
            </a:lvl8pPr>
            <a:lvl9pPr marL="4875801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4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6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38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6" y="273053"/>
            <a:ext cx="4010562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80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6" y="1435103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476" indent="0">
              <a:buNone/>
              <a:defRPr sz="1600"/>
            </a:lvl2pPr>
            <a:lvl3pPr marL="1218950" indent="0">
              <a:buNone/>
              <a:defRPr sz="1333"/>
            </a:lvl3pPr>
            <a:lvl4pPr marL="1828426" indent="0">
              <a:buNone/>
              <a:defRPr sz="1200"/>
            </a:lvl4pPr>
            <a:lvl5pPr marL="2437900" indent="0">
              <a:buNone/>
              <a:defRPr sz="1200"/>
            </a:lvl5pPr>
            <a:lvl6pPr marL="3047375" indent="0">
              <a:buNone/>
              <a:defRPr sz="1200"/>
            </a:lvl6pPr>
            <a:lvl7pPr marL="3656851" indent="0">
              <a:buNone/>
              <a:defRPr sz="1200"/>
            </a:lvl7pPr>
            <a:lvl8pPr marL="4266326" indent="0">
              <a:buNone/>
              <a:defRPr sz="1200"/>
            </a:lvl8pPr>
            <a:lvl9pPr marL="487580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3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1"/>
            <a:ext cx="7314248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6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476" indent="0">
              <a:buNone/>
              <a:defRPr sz="3733"/>
            </a:lvl2pPr>
            <a:lvl3pPr marL="1218950" indent="0">
              <a:buNone/>
              <a:defRPr sz="3200"/>
            </a:lvl3pPr>
            <a:lvl4pPr marL="1828426" indent="0">
              <a:buNone/>
              <a:defRPr sz="2667"/>
            </a:lvl4pPr>
            <a:lvl5pPr marL="2437900" indent="0">
              <a:buNone/>
              <a:defRPr sz="2667"/>
            </a:lvl5pPr>
            <a:lvl6pPr marL="3047375" indent="0">
              <a:buNone/>
              <a:defRPr sz="2667"/>
            </a:lvl6pPr>
            <a:lvl7pPr marL="3656851" indent="0">
              <a:buNone/>
              <a:defRPr sz="2667"/>
            </a:lvl7pPr>
            <a:lvl8pPr marL="4266326" indent="0">
              <a:buNone/>
              <a:defRPr sz="2667"/>
            </a:lvl8pPr>
            <a:lvl9pPr marL="4875801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41"/>
            <a:ext cx="7314248" cy="804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476" indent="0">
              <a:buNone/>
              <a:defRPr sz="1600"/>
            </a:lvl2pPr>
            <a:lvl3pPr marL="1218950" indent="0">
              <a:buNone/>
              <a:defRPr sz="1333"/>
            </a:lvl3pPr>
            <a:lvl4pPr marL="1828426" indent="0">
              <a:buNone/>
              <a:defRPr sz="1200"/>
            </a:lvl4pPr>
            <a:lvl5pPr marL="2437900" indent="0">
              <a:buNone/>
              <a:defRPr sz="1200"/>
            </a:lvl5pPr>
            <a:lvl6pPr marL="3047375" indent="0">
              <a:buNone/>
              <a:defRPr sz="1200"/>
            </a:lvl6pPr>
            <a:lvl7pPr marL="3656851" indent="0">
              <a:buNone/>
              <a:defRPr sz="1200"/>
            </a:lvl7pPr>
            <a:lvl8pPr marL="4266326" indent="0">
              <a:buNone/>
              <a:defRPr sz="1200"/>
            </a:lvl8pPr>
            <a:lvl9pPr marL="4875801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1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03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639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24015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3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28600"/>
            <a:ext cx="2742843" cy="48768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28600"/>
            <a:ext cx="8025355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26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8787"/>
            <a:ext cx="12190413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143" y="5001320"/>
            <a:ext cx="2856247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234" y="-74389"/>
            <a:ext cx="15297236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746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69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54" y="9894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30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64" y="16033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39" y="15614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673" y="221718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49" y="21752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482" y="283106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58" y="278915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291" y="34449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67" y="34030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00" y="40588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876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09" y="46726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685" y="46307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18" y="528657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494" y="5244675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28" y="5900455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03" y="585855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3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3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3" y="1709811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3" y="4589536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4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73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9"/>
            <a:ext cx="1051423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00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00" y="2505075"/>
            <a:ext cx="518251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55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094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6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98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62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498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568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25"/>
            <a:ext cx="2628558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4" y="365125"/>
            <a:ext cx="7733293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bg>
      <p:bgRef idx="1001">
        <a:schemeClr val="bg1"/>
      </p:bgRef>
    </p:bg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8337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7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6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6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0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5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26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6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8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93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2" y="98942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58" y="9475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3" y="1603344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667" y="156144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223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478" y="21753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10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286" y="2789201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4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095" y="3403080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9" y="4058822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04" y="401691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28" y="4672739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14" y="463083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4" y="5286618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22" y="524471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6" y="5900497"/>
            <a:ext cx="45713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31" y="5858596"/>
            <a:ext cx="45713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endParaRPr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225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 rot="11136109">
            <a:off x="-571236" y="4971445"/>
            <a:ext cx="3016964" cy="3366100"/>
            <a:chOff x="15317521" y="-379152"/>
            <a:chExt cx="3017357" cy="33661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F0839A-3CF7-4B41-AE06-07E777B9BD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flipH="1">
              <a:off x="16332048" y="-379152"/>
              <a:ext cx="2002830" cy="3366100"/>
            </a:xfrm>
            <a:prstGeom prst="rect">
              <a:avLst/>
            </a:prstGeom>
          </p:spPr>
        </p:pic>
        <p:pic>
          <p:nvPicPr>
            <p:cNvPr id="6" name="Picture 6">
              <a:extLst>
                <a:ext uri="{FF2B5EF4-FFF2-40B4-BE49-F238E27FC236}">
                  <a16:creationId xmlns:a16="http://schemas.microsoft.com/office/drawing/2014/main" id="{EC8B4F71-03A7-4C39-BF6E-4F321CD428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9867"/>
            <a:stretch>
              <a:fillRect/>
            </a:stretch>
          </p:blipFill>
          <p:spPr>
            <a:xfrm rot="-10109067">
              <a:off x="15317521" y="-173981"/>
              <a:ext cx="1790370" cy="24403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645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79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68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623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02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9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102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300" y="549569"/>
            <a:ext cx="2783947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9" tIns="60657" rIns="121309" bIns="60657" rtlCol="0" anchor="ctr"/>
          <a:lstStyle/>
          <a:p>
            <a:pPr algn="ctr" defTabSz="121307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310" y="933493"/>
            <a:ext cx="2783947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9" tIns="60657" rIns="121309" bIns="60657" rtlCol="0" anchor="ctr"/>
          <a:lstStyle/>
          <a:p>
            <a:pPr algn="ctr" defTabSz="1213072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73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1090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97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45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5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5" name="Picture 31"/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2"/>
              </a:ext>
            </a:extLst>
          </a:blip>
          <a:srcRect/>
          <a:stretch>
            <a:fillRect/>
          </a:stretch>
        </p:blipFill>
        <p:spPr>
          <a:xfrm>
            <a:off x="11479534" y="-631351"/>
            <a:ext cx="1608838" cy="12627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BB47B1-818A-4CF4-A19C-B26F0E1E1615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4"/>
              </a:ext>
            </a:extLst>
          </a:blip>
          <a:srcRect/>
          <a:stretch>
            <a:fillRect/>
          </a:stretch>
        </p:blipFill>
        <p:spPr>
          <a:xfrm rot="-6901509">
            <a:off x="-1263463" y="-2411372"/>
            <a:ext cx="2526926" cy="3902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0" y="-89286"/>
            <a:ext cx="12268940" cy="70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8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361B731-FD5D-446C-B3BD-85A75085F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585296-5BE7-41A0-99EB-8A59D45B2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575579-E3A5-431E-9D91-BD8DFBE126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6353"/>
            <a:ext cx="2742843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fld id="{4F0F976F-45AA-4CA0-9FF0-135234B5844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3"/>
              <a:t>2026/1/25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CCD6A9-E55B-4E32-BCDB-339C9F082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353"/>
            <a:ext cx="4114264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354B67-CEC0-487B-832B-A2AB563E04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353"/>
            <a:ext cx="2742843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3"/>
            <a:fld id="{1CDE2DE1-EBBD-4136-AA88-F3F16F3F82E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26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79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72" r:id="rId1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26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6" indent="-228566" algn="l" defTabSz="9142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2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3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5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7" indent="-228566" algn="l" defTabSz="9142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32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263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5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6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7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3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3"/>
            <a:ext cx="284443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0"/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50"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50"/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89286"/>
            <a:ext cx="12267343" cy="701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96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8950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07" indent="-457107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396" indent="-380922" algn="l" defTabSz="1218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68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63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63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113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58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065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539" indent="-304738" algn="l" defTabSz="1218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76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50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26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00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75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851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326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801" algn="l" defTabSz="121895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42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1/25/2026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23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2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0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D661AD-BBDC-4ADA-B05C-B659BFE3F0D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06CD37-EEE5-4491-A3DB-16A7EEC6B9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20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  <p:sldLayoutId id="2147483906" r:id="rId18"/>
    <p:sldLayoutId id="2147483907" r:id="rId19"/>
    <p:sldLayoutId id="2147483908" r:id="rId20"/>
    <p:sldLayoutId id="2147483909" r:id="rId21"/>
    <p:sldLayoutId id="2147483910" r:id="rId22"/>
    <p:sldLayoutId id="2147483911" r:id="rId23"/>
    <p:sldLayoutId id="2147483912" r:id="rId24"/>
    <p:sldLayoutId id="2147483913" r:id="rId2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7.xml"/><Relationship Id="rId18" Type="http://schemas.openxmlformats.org/officeDocument/2006/relationships/slide" Target="slide6.xml"/><Relationship Id="rId26" Type="http://schemas.openxmlformats.org/officeDocument/2006/relationships/slide" Target="slide11.xml"/><Relationship Id="rId3" Type="http://schemas.openxmlformats.org/officeDocument/2006/relationships/image" Target="../media/image23.png"/><Relationship Id="rId21" Type="http://schemas.openxmlformats.org/officeDocument/2006/relationships/image" Target="../media/image30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17" Type="http://schemas.openxmlformats.org/officeDocument/2006/relationships/image" Target="../media/image27.png"/><Relationship Id="rId25" Type="http://schemas.openxmlformats.org/officeDocument/2006/relationships/image" Target="../media/image33.png"/><Relationship Id="rId2" Type="http://schemas.openxmlformats.org/officeDocument/2006/relationships/image" Target="../media/image16.png"/><Relationship Id="rId16" Type="http://schemas.openxmlformats.org/officeDocument/2006/relationships/slide" Target="slide10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8.png"/><Relationship Id="rId11" Type="http://schemas.openxmlformats.org/officeDocument/2006/relationships/image" Target="../media/image25.png"/><Relationship Id="rId24" Type="http://schemas.microsoft.com/office/2007/relationships/hdphoto" Target="../media/hdphoto2.wdp"/><Relationship Id="rId5" Type="http://schemas.openxmlformats.org/officeDocument/2006/relationships/image" Target="../media/image17.png"/><Relationship Id="rId15" Type="http://schemas.openxmlformats.org/officeDocument/2006/relationships/slide" Target="slide9.xml"/><Relationship Id="rId23" Type="http://schemas.openxmlformats.org/officeDocument/2006/relationships/image" Target="../media/image32.png"/><Relationship Id="rId10" Type="http://schemas.openxmlformats.org/officeDocument/2006/relationships/image" Target="../media/image22.png"/><Relationship Id="rId19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1.png"/><Relationship Id="rId14" Type="http://schemas.openxmlformats.org/officeDocument/2006/relationships/slide" Target="slide8.xml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slide" Target="slide5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slide" Target="slide5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37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slide" Target="slide5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6.xml"/><Relationship Id="rId6" Type="http://schemas.openxmlformats.org/officeDocument/2006/relationships/slide" Target="slide5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2374" y="244479"/>
            <a:ext cx="9560070" cy="7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ngày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29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tháng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1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năm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2026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23946" y="1164205"/>
            <a:ext cx="2437119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904" y="2081572"/>
            <a:ext cx="12190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tròn, tâm, đường kính, bán </a:t>
            </a:r>
            <a:r>
              <a:rPr lang="it-IT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95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7"/>
          <p:cNvSpPr txBox="1"/>
          <p:nvPr/>
        </p:nvSpPr>
        <p:spPr>
          <a:xfrm>
            <a:off x="3839664" y="2502029"/>
            <a:ext cx="2447606" cy="43491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643" y="4484593"/>
            <a:ext cx="4079026" cy="225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816302" y="1011167"/>
            <a:ext cx="5790446" cy="76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4400" b="1" u="sng" dirty="0" err="1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Toán</a:t>
            </a:r>
            <a:endParaRPr lang="en-US" sz="4400" b="1" u="sng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1" y="73522"/>
            <a:ext cx="2096106" cy="187529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193" y="214999"/>
            <a:ext cx="1694475" cy="2161625"/>
          </a:xfrm>
          <a:prstGeom prst="rect">
            <a:avLst/>
          </a:prstGeom>
        </p:spPr>
      </p:pic>
      <p:sp>
        <p:nvSpPr>
          <p:cNvPr id="11" name="TextBox 13"/>
          <p:cNvSpPr txBox="1"/>
          <p:nvPr/>
        </p:nvSpPr>
        <p:spPr>
          <a:xfrm>
            <a:off x="852146" y="1644411"/>
            <a:ext cx="107876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4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GB" sz="36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GB" sz="36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GB" sz="36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36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đường</a:t>
            </a:r>
            <a:r>
              <a:rPr lang="en-GB" sz="36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lang="en-GB" sz="36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</a:p>
          <a:p>
            <a:pPr algn="ctr">
              <a:defRPr/>
            </a:pPr>
            <a:r>
              <a:rPr lang="en-GB" sz="36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GB" sz="36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b="1" dirty="0" err="1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kính</a:t>
            </a:r>
            <a:r>
              <a:rPr lang="en-GB" sz="3600" b="1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4184" y="215417"/>
            <a:ext cx="6695872" cy="523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solidFill>
                  <a:prstClr val="black"/>
                </a:solidFill>
              </a:rPr>
              <a:t>Thứ</a:t>
            </a:r>
            <a:r>
              <a:rPr lang="en-GB" sz="2800" dirty="0">
                <a:solidFill>
                  <a:prstClr val="black"/>
                </a:solidFill>
              </a:rPr>
              <a:t> </a:t>
            </a:r>
            <a:r>
              <a:rPr lang="vi-VN" sz="2800" dirty="0" smtClean="0">
                <a:solidFill>
                  <a:prstClr val="black"/>
                </a:solidFill>
              </a:rPr>
              <a:t>Năm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en-GB" sz="2800" dirty="0" err="1" smtClean="0">
                <a:solidFill>
                  <a:prstClr val="black"/>
                </a:solidFill>
              </a:rPr>
              <a:t>ngày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vi-VN" sz="2800" dirty="0" smtClean="0">
                <a:solidFill>
                  <a:prstClr val="black"/>
                </a:solidFill>
              </a:rPr>
              <a:t>29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en-GB" sz="2800" dirty="0" err="1">
                <a:solidFill>
                  <a:prstClr val="black"/>
                </a:solidFill>
              </a:rPr>
              <a:t>tháng</a:t>
            </a:r>
            <a:r>
              <a:rPr lang="en-GB" sz="2800" dirty="0">
                <a:solidFill>
                  <a:prstClr val="black"/>
                </a:solidFill>
              </a:rPr>
              <a:t> </a:t>
            </a:r>
            <a:r>
              <a:rPr lang="vi-VN" sz="2800" dirty="0" smtClean="0">
                <a:solidFill>
                  <a:prstClr val="black"/>
                </a:solidFill>
              </a:rPr>
              <a:t>1</a:t>
            </a:r>
            <a:r>
              <a:rPr lang="en-GB" sz="2800" dirty="0" smtClean="0">
                <a:solidFill>
                  <a:prstClr val="black"/>
                </a:solidFill>
              </a:rPr>
              <a:t> </a:t>
            </a:r>
            <a:r>
              <a:rPr lang="en-GB" sz="2800" dirty="0" err="1">
                <a:solidFill>
                  <a:prstClr val="black"/>
                </a:solidFill>
              </a:rPr>
              <a:t>năm</a:t>
            </a:r>
            <a:r>
              <a:rPr lang="en-GB" sz="2800" dirty="0">
                <a:solidFill>
                  <a:prstClr val="black"/>
                </a:solidFill>
              </a:rPr>
              <a:t>      </a:t>
            </a:r>
            <a:r>
              <a:rPr lang="vi-VN" sz="2800" dirty="0" smtClean="0">
                <a:solidFill>
                  <a:prstClr val="black"/>
                </a:solidFill>
              </a:rPr>
              <a:t>2026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92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o.remove.bg/downloads/5a3f2d06-22e1-4b19-88aa-ecf7f8b28db9/image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100" y="1268249"/>
            <a:ext cx="7643262" cy="516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4E7E70-C495-4C1B-A438-07CF4EDA0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27" y="2350149"/>
            <a:ext cx="7295962" cy="225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3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6" y="0"/>
            <a:ext cx="11607589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ounded Rectangular Callout 9"/>
          <p:cNvSpPr/>
          <p:nvPr/>
        </p:nvSpPr>
        <p:spPr>
          <a:xfrm>
            <a:off x="1054646" y="3140969"/>
            <a:ext cx="1775215" cy="720080"/>
          </a:xfrm>
          <a:prstGeom prst="wedgeRoundRectCallout">
            <a:avLst>
              <a:gd name="adj1" fmla="val 62552"/>
              <a:gd name="adj2" fmla="val 4511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 smtClean="0">
                <a:solidFill>
                  <a:srgbClr val="002060"/>
                </a:solidFill>
              </a:rPr>
              <a:t>Hình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tròn</a:t>
            </a:r>
            <a:r>
              <a:rPr lang="en-GB" sz="2800" b="1" dirty="0" smtClean="0">
                <a:solidFill>
                  <a:srgbClr val="002060"/>
                </a:solidFill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26854" y="3741855"/>
            <a:ext cx="1039151" cy="108314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782838" y="5007456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/>
              <a:t>Trong tranh, 2 bạn đang làm gì ?</a:t>
            </a:r>
            <a:endParaRPr lang="en-US" sz="2800" b="1" dirty="0"/>
          </a:p>
          <a:p>
            <a:r>
              <a:rPr lang="nl-NL" sz="2800" b="1" dirty="0"/>
              <a:t>+ Bánh xe có dạng hình gì ?</a:t>
            </a:r>
            <a:endParaRPr lang="en-US" sz="2800" b="1" dirty="0"/>
          </a:p>
          <a:p>
            <a:r>
              <a:rPr lang="nl-NL" sz="2800" b="1" dirty="0"/>
              <a:t>+ Vị trí ở giữa bánh xe được gọi là gì </a:t>
            </a:r>
            <a:r>
              <a:rPr lang="nl-NL" sz="2800" b="1" dirty="0" smtClean="0"/>
              <a:t>?</a:t>
            </a:r>
            <a:endParaRPr lang="en-US" sz="2800" b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1619768" y="4105003"/>
            <a:ext cx="1152128" cy="616487"/>
          </a:xfrm>
          <a:prstGeom prst="wedgeRoundRectCallout">
            <a:avLst>
              <a:gd name="adj1" fmla="val 97270"/>
              <a:gd name="adj2" fmla="val -2197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Trục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3446429" y="4310436"/>
            <a:ext cx="519576" cy="697020"/>
          </a:xfrm>
          <a:prstGeom prst="straightConnector1">
            <a:avLst/>
          </a:prstGeom>
          <a:ln w="762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3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12641" y="4035223"/>
            <a:ext cx="7903380" cy="169803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039574" y="1315399"/>
            <a:ext cx="4304104" cy="20506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EEAF1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5568" y="1315399"/>
            <a:ext cx="49725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a)</a:t>
            </a:r>
            <a:endParaRPr lang="en-US" altLang="en-US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214272" y="2405464"/>
            <a:ext cx="2661893" cy="387787"/>
          </a:xfrm>
          <a:prstGeom prst="line">
            <a:avLst/>
          </a:prstGeom>
          <a:noFill/>
          <a:ln w="57150">
            <a:solidFill>
              <a:srgbClr val="7030A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604751" y="1910440"/>
            <a:ext cx="609521" cy="7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+mj-lt"/>
              </a:rPr>
              <a:t>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2355" y="2438529"/>
            <a:ext cx="609521" cy="70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+mj-lt"/>
              </a:rPr>
              <a:t>B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463468" y="1162347"/>
            <a:ext cx="609521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+mj-lt"/>
              </a:rPr>
              <a:t>M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3574046" y="1639165"/>
            <a:ext cx="869357" cy="98095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77681" y="2643261"/>
            <a:ext cx="609435" cy="72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2214272" y="1294723"/>
            <a:ext cx="2661893" cy="2567365"/>
          </a:xfrm>
          <a:prstGeom prst="ellips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400358" y="1672815"/>
            <a:ext cx="428969" cy="122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7199" b="1" dirty="0">
                <a:solidFill>
                  <a:srgbClr val="FF0066"/>
                </a:solidFill>
                <a:latin typeface="+mj-lt"/>
              </a:rPr>
              <a:t>.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247586" y="1488534"/>
            <a:ext cx="426664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O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OM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18587" y="4081378"/>
            <a:ext cx="8105011" cy="1508105"/>
          </a:xfrm>
          <a:prstGeom prst="rect">
            <a:avLst/>
          </a:prstGeom>
          <a:noFill/>
          <a:ln w="38100">
            <a:noFill/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</a:t>
            </a:r>
            <a:r>
              <a:rPr lang="en-US" altLang="en-US" sz="3600" b="1" dirty="0" err="1">
                <a:solidFill>
                  <a:srgbClr val="9B1578"/>
                </a:solidFill>
                <a:latin typeface="+mn-lt"/>
                <a:cs typeface="Times New Roman" panose="02020603050405020304" pitchFamily="18" charset="0"/>
              </a:rPr>
              <a:t>Nhận</a:t>
            </a:r>
            <a:r>
              <a:rPr lang="en-US" altLang="en-US" sz="3600" b="1" dirty="0">
                <a:solidFill>
                  <a:srgbClr val="9B1578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B1578"/>
                </a:solidFill>
                <a:latin typeface="+mn-lt"/>
                <a:cs typeface="Times New Roman" panose="02020603050405020304" pitchFamily="18" charset="0"/>
              </a:rPr>
              <a:t>xét</a:t>
            </a:r>
            <a:r>
              <a:rPr lang="en-US" altLang="en-US" sz="3600" b="1" dirty="0">
                <a:solidFill>
                  <a:srgbClr val="9B1578"/>
                </a:solidFill>
                <a:latin typeface="+mn-lt"/>
                <a:cs typeface="Times New Roman" panose="02020603050405020304" pitchFamily="18" charset="0"/>
              </a:rPr>
              <a:t>: </a:t>
            </a:r>
          </a:p>
          <a:p>
            <a:pPr algn="just" eaLnBrk="0" fontAlgn="base" hangingPunct="0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-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O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AB.</a:t>
            </a:r>
          </a:p>
          <a:p>
            <a:pPr algn="just" eaLnBrk="0" fontAlgn="base" hangingPunct="0">
              <a:spcBef>
                <a:spcPts val="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  -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gấp</a:t>
            </a:r>
            <a:r>
              <a:rPr lang="en-US" altLang="en-US" sz="2800" b="1" dirty="0" smtClean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hai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lần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dài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84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4" grpId="0" animBg="1"/>
      <p:bldP spid="6" grpId="0"/>
      <p:bldP spid="7" grpId="0"/>
      <p:bldP spid="9" grpId="0"/>
      <p:bldP spid="5" grpId="0" animBg="1"/>
      <p:bldP spid="8" grpId="0"/>
      <p:bldP spid="11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74" y="1025284"/>
            <a:ext cx="11584607" cy="3456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14686" y="260648"/>
            <a:ext cx="9793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 </a:t>
            </a:r>
            <a:r>
              <a:rPr lang="en-US" sz="2800" dirty="0" err="1"/>
              <a:t>Gọi</a:t>
            </a:r>
            <a:r>
              <a:rPr lang="en-US" sz="2800" dirty="0"/>
              <a:t> </a:t>
            </a:r>
            <a:r>
              <a:rPr lang="en-US" sz="2800" dirty="0" err="1"/>
              <a:t>tên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tròn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bán</a:t>
            </a:r>
            <a:r>
              <a:rPr lang="en-US" sz="2800" dirty="0"/>
              <a:t> </a:t>
            </a:r>
            <a:r>
              <a:rPr lang="en-US" sz="2800" dirty="0" err="1"/>
              <a:t>kính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(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r>
              <a:rPr lang="en-US" sz="2800" dirty="0"/>
              <a:t>):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2598" y="246968"/>
            <a:ext cx="720080" cy="711605"/>
            <a:chOff x="7934325" y="85725"/>
            <a:chExt cx="654049" cy="635000"/>
          </a:xfrm>
        </p:grpSpPr>
        <p:sp>
          <p:nvSpPr>
            <p:cNvPr id="5" name="Oval 4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87094" y="3479252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0196" y="4727628"/>
            <a:ext cx="3166954" cy="987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rgbClr val="002060"/>
                </a:solidFill>
              </a:rPr>
              <a:t>Mẫu</a:t>
            </a:r>
            <a:r>
              <a:rPr lang="en-GB" sz="2400" b="1" dirty="0" smtClean="0">
                <a:solidFill>
                  <a:srgbClr val="002060"/>
                </a:solidFill>
              </a:rPr>
              <a:t>: </a:t>
            </a:r>
            <a:r>
              <a:rPr lang="en-GB" sz="2400" b="1" dirty="0" err="1" smtClean="0">
                <a:solidFill>
                  <a:srgbClr val="002060"/>
                </a:solidFill>
              </a:rPr>
              <a:t>Hình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tròn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tâm</a:t>
            </a:r>
            <a:r>
              <a:rPr lang="en-GB" sz="2400" b="1" dirty="0" smtClean="0">
                <a:solidFill>
                  <a:srgbClr val="002060"/>
                </a:solidFill>
              </a:rPr>
              <a:t> O, </a:t>
            </a:r>
            <a:r>
              <a:rPr lang="en-GB" sz="2400" b="1" dirty="0" err="1" smtClean="0">
                <a:solidFill>
                  <a:srgbClr val="002060"/>
                </a:solidFill>
              </a:rPr>
              <a:t>đường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kính</a:t>
            </a:r>
            <a:r>
              <a:rPr lang="en-GB" sz="2400" b="1" dirty="0" smtClean="0">
                <a:solidFill>
                  <a:srgbClr val="002060"/>
                </a:solidFill>
              </a:rPr>
              <a:t> OA.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295006" y="4803066"/>
            <a:ext cx="3166954" cy="987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</a:rPr>
              <a:t>Hình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tròn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tâm</a:t>
            </a:r>
            <a:r>
              <a:rPr lang="en-US" sz="2400" b="1" dirty="0">
                <a:solidFill>
                  <a:srgbClr val="002060"/>
                </a:solidFill>
              </a:rPr>
              <a:t> H </a:t>
            </a:r>
            <a:r>
              <a:rPr lang="en-US" sz="2400" b="1" dirty="0" err="1">
                <a:solidFill>
                  <a:srgbClr val="002060"/>
                </a:solidFill>
              </a:rPr>
              <a:t>bán</a:t>
            </a:r>
            <a:r>
              <a:rPr lang="en-US" sz="2400" b="1" dirty="0">
                <a:solidFill>
                  <a:srgbClr val="002060"/>
                </a:solidFill>
              </a:rPr>
              <a:t> </a:t>
            </a:r>
            <a:r>
              <a:rPr lang="en-US" sz="2400" b="1" dirty="0" err="1">
                <a:solidFill>
                  <a:srgbClr val="002060"/>
                </a:solidFill>
              </a:rPr>
              <a:t>kính</a:t>
            </a:r>
            <a:r>
              <a:rPr lang="en-US" sz="2400" b="1" dirty="0">
                <a:solidFill>
                  <a:srgbClr val="002060"/>
                </a:solidFill>
              </a:rPr>
              <a:t> HK.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895406" y="4723084"/>
            <a:ext cx="3886124" cy="124178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err="1" smtClean="0">
                <a:solidFill>
                  <a:srgbClr val="002060"/>
                </a:solidFill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tâm</a:t>
            </a:r>
            <a:r>
              <a:rPr lang="en-US" sz="2400" dirty="0">
                <a:solidFill>
                  <a:srgbClr val="002060"/>
                </a:solidFill>
              </a:rPr>
              <a:t> I </a:t>
            </a:r>
            <a:r>
              <a:rPr lang="en-US" sz="2400" dirty="0" err="1" smtClean="0">
                <a:solidFill>
                  <a:srgbClr val="002060"/>
                </a:solidFill>
              </a:rPr>
              <a:t>bán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kính</a:t>
            </a:r>
            <a:r>
              <a:rPr lang="en-US" sz="2400" dirty="0">
                <a:solidFill>
                  <a:srgbClr val="002060"/>
                </a:solidFill>
              </a:rPr>
              <a:t> IN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tâm</a:t>
            </a:r>
            <a:r>
              <a:rPr lang="en-US" sz="2400" dirty="0">
                <a:solidFill>
                  <a:srgbClr val="002060"/>
                </a:solidFill>
              </a:rPr>
              <a:t> I </a:t>
            </a:r>
            <a:r>
              <a:rPr lang="en-US" sz="2400" dirty="0" err="1">
                <a:solidFill>
                  <a:srgbClr val="002060"/>
                </a:solidFill>
              </a:rPr>
              <a:t>bán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kính</a:t>
            </a:r>
            <a:r>
              <a:rPr lang="en-US" sz="2400" dirty="0">
                <a:solidFill>
                  <a:srgbClr val="002060"/>
                </a:solidFill>
              </a:rPr>
              <a:t> IP.</a:t>
            </a:r>
          </a:p>
          <a:p>
            <a:r>
              <a:rPr lang="en-US" sz="2400" dirty="0" err="1">
                <a:solidFill>
                  <a:srgbClr val="002060"/>
                </a:solidFill>
              </a:rPr>
              <a:t>Hình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tròn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tâm</a:t>
            </a:r>
            <a:r>
              <a:rPr lang="en-US" sz="2400" dirty="0">
                <a:solidFill>
                  <a:srgbClr val="002060"/>
                </a:solidFill>
              </a:rPr>
              <a:t> I </a:t>
            </a:r>
            <a:r>
              <a:rPr lang="en-US" sz="2400" dirty="0" err="1">
                <a:solidFill>
                  <a:srgbClr val="002060"/>
                </a:solidFill>
              </a:rPr>
              <a:t>bán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kính</a:t>
            </a:r>
            <a:r>
              <a:rPr lang="en-US" sz="2400" dirty="0">
                <a:solidFill>
                  <a:srgbClr val="002060"/>
                </a:solidFill>
              </a:rPr>
              <a:t> IM.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2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16084" y="321687"/>
            <a:ext cx="99357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333333"/>
                </a:solidFill>
                <a:latin typeface="+mj-lt"/>
              </a:rPr>
              <a:t>b) Gọi tên hình tròn và đường kính của mỗi hình sau (theo mẫu):</a:t>
            </a:r>
            <a:endParaRPr lang="en-US" sz="2800" b="1" dirty="0">
              <a:latin typeface="+mj-lt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22598" y="246968"/>
            <a:ext cx="720080" cy="711605"/>
            <a:chOff x="7934325" y="85725"/>
            <a:chExt cx="654049" cy="635000"/>
          </a:xfrm>
        </p:grpSpPr>
        <p:sp>
          <p:nvSpPr>
            <p:cNvPr id="4" name="Oval 3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43" t="4878" r="4667" b="4878"/>
          <a:stretch/>
        </p:blipFill>
        <p:spPr>
          <a:xfrm>
            <a:off x="1126654" y="1308861"/>
            <a:ext cx="9865096" cy="273630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23856" y="4048573"/>
            <a:ext cx="3166954" cy="987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 err="1" smtClean="0">
                <a:solidFill>
                  <a:srgbClr val="002060"/>
                </a:solidFill>
              </a:rPr>
              <a:t>Mẫu</a:t>
            </a:r>
            <a:r>
              <a:rPr lang="en-GB" sz="2400" b="1" dirty="0" smtClean="0">
                <a:solidFill>
                  <a:srgbClr val="002060"/>
                </a:solidFill>
              </a:rPr>
              <a:t>: </a:t>
            </a:r>
            <a:r>
              <a:rPr lang="en-GB" sz="2400" b="1" dirty="0" err="1" smtClean="0">
                <a:solidFill>
                  <a:srgbClr val="002060"/>
                </a:solidFill>
              </a:rPr>
              <a:t>Hình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tròn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tâm</a:t>
            </a:r>
            <a:r>
              <a:rPr lang="en-GB" sz="2400" b="1" dirty="0" smtClean="0">
                <a:solidFill>
                  <a:srgbClr val="002060"/>
                </a:solidFill>
              </a:rPr>
              <a:t> O, </a:t>
            </a:r>
            <a:r>
              <a:rPr lang="en-GB" sz="2400" b="1" dirty="0" err="1" smtClean="0">
                <a:solidFill>
                  <a:srgbClr val="002060"/>
                </a:solidFill>
              </a:rPr>
              <a:t>đường</a:t>
            </a:r>
            <a:r>
              <a:rPr lang="en-GB" sz="2400" b="1" dirty="0" smtClean="0">
                <a:solidFill>
                  <a:srgbClr val="002060"/>
                </a:solidFill>
              </a:rPr>
              <a:t> </a:t>
            </a:r>
            <a:r>
              <a:rPr lang="en-GB" sz="2400" b="1" dirty="0" err="1" smtClean="0">
                <a:solidFill>
                  <a:srgbClr val="002060"/>
                </a:solidFill>
              </a:rPr>
              <a:t>kính</a:t>
            </a:r>
            <a:r>
              <a:rPr lang="en-GB" sz="2400" b="1" dirty="0" smtClean="0">
                <a:solidFill>
                  <a:srgbClr val="002060"/>
                </a:solidFill>
              </a:rPr>
              <a:t> AB.</a:t>
            </a:r>
            <a:endParaRPr lang="en-US" sz="2400" b="1" dirty="0">
              <a:solidFill>
                <a:srgbClr val="00206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33264" y="4128153"/>
            <a:ext cx="3166954" cy="987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Hình tròn tâm E </a:t>
            </a:r>
            <a:endParaRPr lang="en-GB" sz="2400" b="1" dirty="0" smtClean="0">
              <a:solidFill>
                <a:srgbClr val="002060"/>
              </a:solidFill>
            </a:endParaRPr>
          </a:p>
          <a:p>
            <a:pPr algn="ctr"/>
            <a:r>
              <a:rPr lang="vi-VN" sz="2400" b="1" dirty="0" smtClean="0">
                <a:solidFill>
                  <a:srgbClr val="002060"/>
                </a:solidFill>
              </a:rPr>
              <a:t>đường </a:t>
            </a:r>
            <a:r>
              <a:rPr lang="vi-VN" sz="2400" b="1" dirty="0">
                <a:solidFill>
                  <a:srgbClr val="002060"/>
                </a:solidFill>
              </a:rPr>
              <a:t>kính PQ.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11430" y="4157889"/>
            <a:ext cx="3166954" cy="98709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+mj-lt"/>
              </a:rPr>
              <a:t>Hình tròn tâm </a:t>
            </a:r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C</a:t>
            </a:r>
            <a:endParaRPr lang="en-GB" sz="2400" b="1" dirty="0" smtClean="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2400" b="1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đường kính DH.</a:t>
            </a:r>
          </a:p>
        </p:txBody>
      </p:sp>
    </p:spTree>
    <p:extLst>
      <p:ext uri="{BB962C8B-B14F-4D97-AF65-F5344CB8AC3E}">
        <p14:creationId xmlns:p14="http://schemas.microsoft.com/office/powerpoint/2010/main" val="12615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598" y="246968"/>
            <a:ext cx="720080" cy="711605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341442" y="143514"/>
            <a:ext cx="92890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vi-VN" sz="2800" b="1" dirty="0" smtClean="0"/>
              <a:t>Cho </a:t>
            </a:r>
            <a:r>
              <a:rPr lang="vi-VN" sz="2800" b="1" dirty="0"/>
              <a:t>hình tròn tâm O có độ dài đường kính bằng 8 cm. </a:t>
            </a:r>
            <a:endParaRPr lang="en-GB" sz="2800" b="1" dirty="0" smtClean="0"/>
          </a:p>
          <a:p>
            <a:r>
              <a:rPr lang="vi-VN" sz="2800" b="1" dirty="0" smtClean="0"/>
              <a:t>Tính </a:t>
            </a:r>
            <a:r>
              <a:rPr lang="vi-VN" sz="2800" b="1" dirty="0"/>
              <a:t>độ dài bán kính của hình tròn đó</a:t>
            </a:r>
            <a:r>
              <a:rPr lang="vi-VN" sz="2800" b="1" dirty="0" smtClean="0"/>
              <a:t>.</a:t>
            </a:r>
            <a:endParaRPr lang="vi-VN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41442" y="3018730"/>
            <a:ext cx="83529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b) Cho hình tròn tâm O có độ dài bán kính bằng 5 cm. </a:t>
            </a:r>
            <a:endParaRPr lang="en-GB" sz="2800" b="1" dirty="0"/>
          </a:p>
          <a:p>
            <a:r>
              <a:rPr lang="vi-VN" sz="2800" b="1" dirty="0"/>
              <a:t>Tính độ dài đường kính của hình tròn đó</a:t>
            </a:r>
            <a:r>
              <a:rPr lang="vi-VN" sz="2800" b="1" dirty="0" smtClean="0"/>
              <a:t>.</a:t>
            </a:r>
            <a:endParaRPr lang="vi-VN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405660" y="1149435"/>
            <a:ext cx="5866922" cy="1730504"/>
            <a:chOff x="911735" y="5995856"/>
            <a:chExt cx="7891073" cy="2090004"/>
          </a:xfrm>
        </p:grpSpPr>
        <p:sp>
          <p:nvSpPr>
            <p:cNvPr id="11" name="Rectangle: Rounded Corners 43">
              <a:extLst>
                <a:ext uri="{FF2B5EF4-FFF2-40B4-BE49-F238E27FC236}">
                  <a16:creationId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934306" y="5998648"/>
              <a:ext cx="7868502" cy="2087212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11735" y="5995856"/>
              <a:ext cx="7408485" cy="14876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 smtClean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</a:t>
              </a:r>
              <a:r>
                <a:rPr lang="vi-VN" sz="2800" b="1" dirty="0"/>
                <a:t>Độ dài bán kính của hình tròn đó là:</a:t>
              </a:r>
            </a:p>
            <a:p>
              <a:pPr algn="ctr"/>
              <a:r>
                <a:rPr lang="vi-VN" sz="2800" b="1" dirty="0"/>
                <a:t>8 : 2 = 4 (cm)</a:t>
              </a:r>
            </a:p>
            <a:p>
              <a:pPr algn="ctr"/>
              <a:r>
                <a:rPr lang="vi-VN" sz="2800" b="1" dirty="0"/>
                <a:t>Đáp số : 8 cm </a:t>
              </a:r>
            </a:p>
          </p:txBody>
        </p:sp>
      </p:grpSp>
      <p:sp>
        <p:nvSpPr>
          <p:cNvPr id="13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2441" y="4076465"/>
            <a:ext cx="5850141" cy="1683656"/>
          </a:xfrm>
          <a:custGeom>
            <a:avLst/>
            <a:gdLst>
              <a:gd name="connsiteX0" fmla="*/ 0 w 6547824"/>
              <a:gd name="connsiteY0" fmla="*/ 220208 h 1321224"/>
              <a:gd name="connsiteX1" fmla="*/ 220208 w 6547824"/>
              <a:gd name="connsiteY1" fmla="*/ 0 h 1321224"/>
              <a:gd name="connsiteX2" fmla="*/ 836501 w 6547824"/>
              <a:gd name="connsiteY2" fmla="*/ 0 h 1321224"/>
              <a:gd name="connsiteX3" fmla="*/ 1269572 w 6547824"/>
              <a:gd name="connsiteY3" fmla="*/ 0 h 1321224"/>
              <a:gd name="connsiteX4" fmla="*/ 1702642 w 6547824"/>
              <a:gd name="connsiteY4" fmla="*/ 0 h 1321224"/>
              <a:gd name="connsiteX5" fmla="*/ 2380010 w 6547824"/>
              <a:gd name="connsiteY5" fmla="*/ 0 h 1321224"/>
              <a:gd name="connsiteX6" fmla="*/ 2996303 w 6547824"/>
              <a:gd name="connsiteY6" fmla="*/ 0 h 1321224"/>
              <a:gd name="connsiteX7" fmla="*/ 3368299 w 6547824"/>
              <a:gd name="connsiteY7" fmla="*/ 0 h 1321224"/>
              <a:gd name="connsiteX8" fmla="*/ 3862444 w 6547824"/>
              <a:gd name="connsiteY8" fmla="*/ 0 h 1321224"/>
              <a:gd name="connsiteX9" fmla="*/ 4478737 w 6547824"/>
              <a:gd name="connsiteY9" fmla="*/ 0 h 1321224"/>
              <a:gd name="connsiteX10" fmla="*/ 5095030 w 6547824"/>
              <a:gd name="connsiteY10" fmla="*/ 0 h 1321224"/>
              <a:gd name="connsiteX11" fmla="*/ 5467027 w 6547824"/>
              <a:gd name="connsiteY11" fmla="*/ 0 h 1321224"/>
              <a:gd name="connsiteX12" fmla="*/ 5839023 w 6547824"/>
              <a:gd name="connsiteY12" fmla="*/ 0 h 1321224"/>
              <a:gd name="connsiteX13" fmla="*/ 6327616 w 6547824"/>
              <a:gd name="connsiteY13" fmla="*/ 0 h 1321224"/>
              <a:gd name="connsiteX14" fmla="*/ 6547824 w 6547824"/>
              <a:gd name="connsiteY14" fmla="*/ 220208 h 1321224"/>
              <a:gd name="connsiteX15" fmla="*/ 6547824 w 6547824"/>
              <a:gd name="connsiteY15" fmla="*/ 634188 h 1321224"/>
              <a:gd name="connsiteX16" fmla="*/ 6547824 w 6547824"/>
              <a:gd name="connsiteY16" fmla="*/ 1101016 h 1321224"/>
              <a:gd name="connsiteX17" fmla="*/ 6327616 w 6547824"/>
              <a:gd name="connsiteY17" fmla="*/ 1321224 h 1321224"/>
              <a:gd name="connsiteX18" fmla="*/ 5894545 w 6547824"/>
              <a:gd name="connsiteY18" fmla="*/ 1321224 h 1321224"/>
              <a:gd name="connsiteX19" fmla="*/ 5339326 w 6547824"/>
              <a:gd name="connsiteY19" fmla="*/ 1321224 h 1321224"/>
              <a:gd name="connsiteX20" fmla="*/ 4906256 w 6547824"/>
              <a:gd name="connsiteY20" fmla="*/ 1321224 h 1321224"/>
              <a:gd name="connsiteX21" fmla="*/ 4412111 w 6547824"/>
              <a:gd name="connsiteY21" fmla="*/ 1321224 h 1321224"/>
              <a:gd name="connsiteX22" fmla="*/ 3856892 w 6547824"/>
              <a:gd name="connsiteY22" fmla="*/ 1321224 h 1321224"/>
              <a:gd name="connsiteX23" fmla="*/ 3301673 w 6547824"/>
              <a:gd name="connsiteY23" fmla="*/ 1321224 h 1321224"/>
              <a:gd name="connsiteX24" fmla="*/ 2624306 w 6547824"/>
              <a:gd name="connsiteY24" fmla="*/ 1321224 h 1321224"/>
              <a:gd name="connsiteX25" fmla="*/ 2008013 w 6547824"/>
              <a:gd name="connsiteY25" fmla="*/ 1321224 h 1321224"/>
              <a:gd name="connsiteX26" fmla="*/ 1636016 w 6547824"/>
              <a:gd name="connsiteY26" fmla="*/ 1321224 h 1321224"/>
              <a:gd name="connsiteX27" fmla="*/ 958649 w 6547824"/>
              <a:gd name="connsiteY27" fmla="*/ 1321224 h 1321224"/>
              <a:gd name="connsiteX28" fmla="*/ 220208 w 6547824"/>
              <a:gd name="connsiteY28" fmla="*/ 1321224 h 1321224"/>
              <a:gd name="connsiteX29" fmla="*/ 0 w 6547824"/>
              <a:gd name="connsiteY29" fmla="*/ 1101016 h 1321224"/>
              <a:gd name="connsiteX30" fmla="*/ 0 w 6547824"/>
              <a:gd name="connsiteY30" fmla="*/ 678228 h 1321224"/>
              <a:gd name="connsiteX31" fmla="*/ 0 w 6547824"/>
              <a:gd name="connsiteY31" fmla="*/ 220208 h 1321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547824" h="1321224" fill="none" extrusionOk="0">
                <a:moveTo>
                  <a:pt x="0" y="220208"/>
                </a:moveTo>
                <a:cubicBezTo>
                  <a:pt x="23483" y="109139"/>
                  <a:pt x="110596" y="-392"/>
                  <a:pt x="220208" y="0"/>
                </a:cubicBezTo>
                <a:cubicBezTo>
                  <a:pt x="371161" y="-23441"/>
                  <a:pt x="701680" y="33568"/>
                  <a:pt x="836501" y="0"/>
                </a:cubicBezTo>
                <a:cubicBezTo>
                  <a:pt x="971322" y="-33568"/>
                  <a:pt x="1081096" y="19702"/>
                  <a:pt x="1269572" y="0"/>
                </a:cubicBezTo>
                <a:cubicBezTo>
                  <a:pt x="1458048" y="-19702"/>
                  <a:pt x="1533386" y="39069"/>
                  <a:pt x="1702642" y="0"/>
                </a:cubicBezTo>
                <a:cubicBezTo>
                  <a:pt x="1871898" y="-39069"/>
                  <a:pt x="2229462" y="70521"/>
                  <a:pt x="2380010" y="0"/>
                </a:cubicBezTo>
                <a:cubicBezTo>
                  <a:pt x="2530558" y="-70521"/>
                  <a:pt x="2851311" y="19834"/>
                  <a:pt x="2996303" y="0"/>
                </a:cubicBezTo>
                <a:cubicBezTo>
                  <a:pt x="3141295" y="-19834"/>
                  <a:pt x="3264073" y="17818"/>
                  <a:pt x="3368299" y="0"/>
                </a:cubicBezTo>
                <a:cubicBezTo>
                  <a:pt x="3472525" y="-17818"/>
                  <a:pt x="3759513" y="22817"/>
                  <a:pt x="3862444" y="0"/>
                </a:cubicBezTo>
                <a:cubicBezTo>
                  <a:pt x="3965376" y="-22817"/>
                  <a:pt x="4174949" y="30540"/>
                  <a:pt x="4478737" y="0"/>
                </a:cubicBezTo>
                <a:cubicBezTo>
                  <a:pt x="4782525" y="-30540"/>
                  <a:pt x="4875550" y="35980"/>
                  <a:pt x="5095030" y="0"/>
                </a:cubicBezTo>
                <a:cubicBezTo>
                  <a:pt x="5314510" y="-35980"/>
                  <a:pt x="5348264" y="25582"/>
                  <a:pt x="5467027" y="0"/>
                </a:cubicBezTo>
                <a:cubicBezTo>
                  <a:pt x="5585790" y="-25582"/>
                  <a:pt x="5738217" y="26848"/>
                  <a:pt x="5839023" y="0"/>
                </a:cubicBezTo>
                <a:cubicBezTo>
                  <a:pt x="5939829" y="-26848"/>
                  <a:pt x="6151211" y="32150"/>
                  <a:pt x="6327616" y="0"/>
                </a:cubicBezTo>
                <a:cubicBezTo>
                  <a:pt x="6469495" y="-9622"/>
                  <a:pt x="6551701" y="119724"/>
                  <a:pt x="6547824" y="220208"/>
                </a:cubicBezTo>
                <a:cubicBezTo>
                  <a:pt x="6575582" y="402050"/>
                  <a:pt x="6518794" y="435339"/>
                  <a:pt x="6547824" y="634188"/>
                </a:cubicBezTo>
                <a:cubicBezTo>
                  <a:pt x="6576854" y="833037"/>
                  <a:pt x="6520351" y="988816"/>
                  <a:pt x="6547824" y="1101016"/>
                </a:cubicBezTo>
                <a:cubicBezTo>
                  <a:pt x="6558806" y="1221884"/>
                  <a:pt x="6445913" y="1295207"/>
                  <a:pt x="6327616" y="1321224"/>
                </a:cubicBezTo>
                <a:cubicBezTo>
                  <a:pt x="6130160" y="1341020"/>
                  <a:pt x="5996021" y="1291700"/>
                  <a:pt x="5894545" y="1321224"/>
                </a:cubicBezTo>
                <a:cubicBezTo>
                  <a:pt x="5793069" y="1350748"/>
                  <a:pt x="5465480" y="1274718"/>
                  <a:pt x="5339326" y="1321224"/>
                </a:cubicBezTo>
                <a:cubicBezTo>
                  <a:pt x="5213172" y="1367730"/>
                  <a:pt x="5046303" y="1294251"/>
                  <a:pt x="4906256" y="1321224"/>
                </a:cubicBezTo>
                <a:cubicBezTo>
                  <a:pt x="4766209" y="1348197"/>
                  <a:pt x="4646796" y="1298017"/>
                  <a:pt x="4412111" y="1321224"/>
                </a:cubicBezTo>
                <a:cubicBezTo>
                  <a:pt x="4177426" y="1344431"/>
                  <a:pt x="4114490" y="1268102"/>
                  <a:pt x="3856892" y="1321224"/>
                </a:cubicBezTo>
                <a:cubicBezTo>
                  <a:pt x="3599294" y="1374346"/>
                  <a:pt x="3433743" y="1287950"/>
                  <a:pt x="3301673" y="1321224"/>
                </a:cubicBezTo>
                <a:cubicBezTo>
                  <a:pt x="3169603" y="1354498"/>
                  <a:pt x="2926676" y="1248752"/>
                  <a:pt x="2624306" y="1321224"/>
                </a:cubicBezTo>
                <a:cubicBezTo>
                  <a:pt x="2321936" y="1393696"/>
                  <a:pt x="2163187" y="1283709"/>
                  <a:pt x="2008013" y="1321224"/>
                </a:cubicBezTo>
                <a:cubicBezTo>
                  <a:pt x="1852839" y="1358739"/>
                  <a:pt x="1777113" y="1308886"/>
                  <a:pt x="1636016" y="1321224"/>
                </a:cubicBezTo>
                <a:cubicBezTo>
                  <a:pt x="1494919" y="1333562"/>
                  <a:pt x="1110703" y="1249708"/>
                  <a:pt x="958649" y="1321224"/>
                </a:cubicBezTo>
                <a:cubicBezTo>
                  <a:pt x="806595" y="1392740"/>
                  <a:pt x="447857" y="1300261"/>
                  <a:pt x="220208" y="1321224"/>
                </a:cubicBezTo>
                <a:cubicBezTo>
                  <a:pt x="71261" y="1336560"/>
                  <a:pt x="-18790" y="1233244"/>
                  <a:pt x="0" y="1101016"/>
                </a:cubicBezTo>
                <a:cubicBezTo>
                  <a:pt x="-45844" y="1015518"/>
                  <a:pt x="21136" y="842477"/>
                  <a:pt x="0" y="678228"/>
                </a:cubicBezTo>
                <a:cubicBezTo>
                  <a:pt x="-21136" y="513979"/>
                  <a:pt x="31051" y="435955"/>
                  <a:pt x="0" y="220208"/>
                </a:cubicBezTo>
                <a:close/>
              </a:path>
              <a:path w="6547824" h="1321224" stroke="0" extrusionOk="0">
                <a:moveTo>
                  <a:pt x="0" y="220208"/>
                </a:moveTo>
                <a:cubicBezTo>
                  <a:pt x="-18458" y="93137"/>
                  <a:pt x="113888" y="11646"/>
                  <a:pt x="220208" y="0"/>
                </a:cubicBezTo>
                <a:cubicBezTo>
                  <a:pt x="353321" y="-1618"/>
                  <a:pt x="557339" y="49516"/>
                  <a:pt x="836501" y="0"/>
                </a:cubicBezTo>
                <a:cubicBezTo>
                  <a:pt x="1115663" y="-49516"/>
                  <a:pt x="1205364" y="14000"/>
                  <a:pt x="1452794" y="0"/>
                </a:cubicBezTo>
                <a:cubicBezTo>
                  <a:pt x="1700224" y="-14000"/>
                  <a:pt x="1903189" y="5749"/>
                  <a:pt x="2069087" y="0"/>
                </a:cubicBezTo>
                <a:cubicBezTo>
                  <a:pt x="2234985" y="-5749"/>
                  <a:pt x="2573153" y="21126"/>
                  <a:pt x="2746454" y="0"/>
                </a:cubicBezTo>
                <a:cubicBezTo>
                  <a:pt x="2919755" y="-21126"/>
                  <a:pt x="3058496" y="31272"/>
                  <a:pt x="3179525" y="0"/>
                </a:cubicBezTo>
                <a:cubicBezTo>
                  <a:pt x="3300554" y="-31272"/>
                  <a:pt x="3589232" y="61206"/>
                  <a:pt x="3734744" y="0"/>
                </a:cubicBezTo>
                <a:cubicBezTo>
                  <a:pt x="3880256" y="-61206"/>
                  <a:pt x="4024182" y="54201"/>
                  <a:pt x="4228889" y="0"/>
                </a:cubicBezTo>
                <a:cubicBezTo>
                  <a:pt x="4433597" y="-54201"/>
                  <a:pt x="4454762" y="33383"/>
                  <a:pt x="4661959" y="0"/>
                </a:cubicBezTo>
                <a:cubicBezTo>
                  <a:pt x="4869156" y="-33383"/>
                  <a:pt x="5105345" y="7376"/>
                  <a:pt x="5278252" y="0"/>
                </a:cubicBezTo>
                <a:cubicBezTo>
                  <a:pt x="5451159" y="-7376"/>
                  <a:pt x="5552675" y="6050"/>
                  <a:pt x="5650249" y="0"/>
                </a:cubicBezTo>
                <a:cubicBezTo>
                  <a:pt x="5747823" y="-6050"/>
                  <a:pt x="6119178" y="65031"/>
                  <a:pt x="6327616" y="0"/>
                </a:cubicBezTo>
                <a:cubicBezTo>
                  <a:pt x="6450126" y="-2960"/>
                  <a:pt x="6561058" y="72005"/>
                  <a:pt x="6547824" y="220208"/>
                </a:cubicBezTo>
                <a:cubicBezTo>
                  <a:pt x="6550057" y="430009"/>
                  <a:pt x="6504706" y="496962"/>
                  <a:pt x="6547824" y="660612"/>
                </a:cubicBezTo>
                <a:cubicBezTo>
                  <a:pt x="6590942" y="824262"/>
                  <a:pt x="6542989" y="944807"/>
                  <a:pt x="6547824" y="1101016"/>
                </a:cubicBezTo>
                <a:cubicBezTo>
                  <a:pt x="6533270" y="1232599"/>
                  <a:pt x="6460145" y="1298261"/>
                  <a:pt x="6327616" y="1321224"/>
                </a:cubicBezTo>
                <a:cubicBezTo>
                  <a:pt x="6109351" y="1333270"/>
                  <a:pt x="5926089" y="1300211"/>
                  <a:pt x="5772397" y="1321224"/>
                </a:cubicBezTo>
                <a:cubicBezTo>
                  <a:pt x="5618705" y="1342237"/>
                  <a:pt x="5394095" y="1312083"/>
                  <a:pt x="5278252" y="1321224"/>
                </a:cubicBezTo>
                <a:cubicBezTo>
                  <a:pt x="5162410" y="1330365"/>
                  <a:pt x="4959152" y="1310079"/>
                  <a:pt x="4661959" y="1321224"/>
                </a:cubicBezTo>
                <a:cubicBezTo>
                  <a:pt x="4364766" y="1332369"/>
                  <a:pt x="4355907" y="1270595"/>
                  <a:pt x="4228889" y="1321224"/>
                </a:cubicBezTo>
                <a:cubicBezTo>
                  <a:pt x="4101871" y="1371853"/>
                  <a:pt x="3953116" y="1300101"/>
                  <a:pt x="3795818" y="1321224"/>
                </a:cubicBezTo>
                <a:cubicBezTo>
                  <a:pt x="3638520" y="1342347"/>
                  <a:pt x="3442545" y="1320531"/>
                  <a:pt x="3240599" y="1321224"/>
                </a:cubicBezTo>
                <a:cubicBezTo>
                  <a:pt x="3038653" y="1321917"/>
                  <a:pt x="2881382" y="1298545"/>
                  <a:pt x="2685380" y="1321224"/>
                </a:cubicBezTo>
                <a:cubicBezTo>
                  <a:pt x="2489378" y="1343903"/>
                  <a:pt x="2496084" y="1283956"/>
                  <a:pt x="2313383" y="1321224"/>
                </a:cubicBezTo>
                <a:cubicBezTo>
                  <a:pt x="2130682" y="1358492"/>
                  <a:pt x="2033231" y="1290752"/>
                  <a:pt x="1880313" y="1321224"/>
                </a:cubicBezTo>
                <a:cubicBezTo>
                  <a:pt x="1727395" y="1351696"/>
                  <a:pt x="1664052" y="1283787"/>
                  <a:pt x="1508316" y="1321224"/>
                </a:cubicBezTo>
                <a:cubicBezTo>
                  <a:pt x="1352580" y="1358661"/>
                  <a:pt x="1237685" y="1319010"/>
                  <a:pt x="1075245" y="1321224"/>
                </a:cubicBezTo>
                <a:cubicBezTo>
                  <a:pt x="912805" y="1323438"/>
                  <a:pt x="508288" y="1247610"/>
                  <a:pt x="220208" y="1321224"/>
                </a:cubicBezTo>
                <a:cubicBezTo>
                  <a:pt x="89680" y="1334698"/>
                  <a:pt x="-15873" y="1227688"/>
                  <a:pt x="0" y="1101016"/>
                </a:cubicBezTo>
                <a:cubicBezTo>
                  <a:pt x="-4501" y="995851"/>
                  <a:pt x="53095" y="773865"/>
                  <a:pt x="0" y="651804"/>
                </a:cubicBezTo>
                <a:cubicBezTo>
                  <a:pt x="-53095" y="529743"/>
                  <a:pt x="45865" y="348649"/>
                  <a:pt x="0" y="220208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/>
            <a:r>
              <a:rPr lang="vi-VN" sz="2800" b="1" dirty="0"/>
              <a:t>Độ dài đường kính của hình tròn đó là:</a:t>
            </a:r>
          </a:p>
          <a:p>
            <a:pPr algn="ctr"/>
            <a:r>
              <a:rPr lang="vi-VN" sz="2800" b="1" dirty="0"/>
              <a:t>5 x 2 = 10 (cm)</a:t>
            </a:r>
          </a:p>
          <a:p>
            <a:pPr algn="ctr"/>
            <a:r>
              <a:rPr lang="vi-VN" sz="2800" b="1" dirty="0"/>
              <a:t>Đáp số: 10cm </a:t>
            </a:r>
          </a:p>
        </p:txBody>
      </p:sp>
    </p:spTree>
    <p:extLst>
      <p:ext uri="{BB962C8B-B14F-4D97-AF65-F5344CB8AC3E}">
        <p14:creationId xmlns:p14="http://schemas.microsoft.com/office/powerpoint/2010/main" val="93374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598" y="246968"/>
            <a:ext cx="720080" cy="711605"/>
            <a:chOff x="7934325" y="85725"/>
            <a:chExt cx="654049" cy="635000"/>
          </a:xfrm>
        </p:grpSpPr>
        <p:sp>
          <p:nvSpPr>
            <p:cNvPr id="3" name="Oval 2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416084" y="321687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Thực </a:t>
            </a:r>
            <a:r>
              <a:rPr lang="en-US" sz="2800" b="1" dirty="0" err="1"/>
              <a:t>hành</a:t>
            </a:r>
            <a:r>
              <a:rPr lang="en-US" sz="2800" b="1" dirty="0"/>
              <a:t>: </a:t>
            </a:r>
            <a:r>
              <a:rPr lang="en-US" sz="2800" b="1" dirty="0" err="1"/>
              <a:t>Xác</a:t>
            </a:r>
            <a:r>
              <a:rPr lang="en-US" sz="2800" b="1" dirty="0"/>
              <a:t> </a:t>
            </a:r>
            <a:r>
              <a:rPr lang="en-US" sz="2800" b="1" dirty="0" err="1"/>
              <a:t>định</a:t>
            </a:r>
            <a:r>
              <a:rPr lang="en-US" sz="2800" b="1" dirty="0"/>
              <a:t> </a:t>
            </a:r>
            <a:r>
              <a:rPr lang="en-US" sz="2800" b="1" dirty="0" err="1"/>
              <a:t>tâm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một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tròn</a:t>
            </a:r>
            <a:r>
              <a:rPr lang="en-US" sz="2800" b="1" dirty="0"/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2" y="919626"/>
            <a:ext cx="1054417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7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2205" y="3283205"/>
            <a:ext cx="5081853" cy="228570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</a:p>
          <a:p>
            <a:pPr algn="ctr"/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 TẾ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24424"/>
            <a:ext cx="3198627" cy="37317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52" y="3807460"/>
            <a:ext cx="2781827" cy="30500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54566">
            <a:off x="7222320" y="-90258"/>
            <a:ext cx="3743400" cy="37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9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24" y="475019"/>
            <a:ext cx="7920880" cy="40843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4334" y="81233"/>
            <a:ext cx="10007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/>
              <a:t>Theo em, đường kính của mỗi bánh xe trong hình dưới đây là bao nhiêu xăng-ti-mét?</a:t>
            </a:r>
            <a:endParaRPr lang="en-US" sz="24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22598" y="246968"/>
            <a:ext cx="720080" cy="711605"/>
            <a:chOff x="7934325" y="85725"/>
            <a:chExt cx="654049" cy="635000"/>
          </a:xfrm>
        </p:grpSpPr>
        <p:sp>
          <p:nvSpPr>
            <p:cNvPr id="5" name="Oval 4"/>
            <p:cNvSpPr/>
            <p:nvPr/>
          </p:nvSpPr>
          <p:spPr>
            <a:xfrm>
              <a:off x="8001000" y="152400"/>
              <a:ext cx="520700" cy="495300"/>
            </a:xfrm>
            <a:prstGeom prst="ellipse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  <a:endParaRPr lang="vi-VN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7934325" y="85725"/>
              <a:ext cx="654049" cy="635000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sp>
        <p:nvSpPr>
          <p:cNvPr id="7" name="Rectangle 6"/>
          <p:cNvSpPr/>
          <p:nvPr/>
        </p:nvSpPr>
        <p:spPr>
          <a:xfrm>
            <a:off x="2683807" y="4437112"/>
            <a:ext cx="75923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2060"/>
                </a:solidFill>
              </a:rPr>
              <a:t>Đường kính của bánh xe trước dài: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5 x 10 = 50 (cm)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Đường kính của bánh xe sau dài: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5 x 8 = 40 (cm)</a:t>
            </a:r>
          </a:p>
          <a:p>
            <a:pPr algn="ctr"/>
            <a:r>
              <a:rPr lang="vi-VN" sz="2400" b="1" dirty="0">
                <a:solidFill>
                  <a:srgbClr val="002060"/>
                </a:solidFill>
              </a:rPr>
              <a:t>Đáp số: Đường kính bánh xe trước dài 50 cm;</a:t>
            </a:r>
          </a:p>
          <a:p>
            <a:pPr algn="ctr"/>
            <a:r>
              <a:rPr lang="en-GB" sz="2400" b="1" dirty="0" smtClean="0">
                <a:solidFill>
                  <a:srgbClr val="002060"/>
                </a:solidFill>
              </a:rPr>
              <a:t>           </a:t>
            </a:r>
            <a:r>
              <a:rPr lang="vi-VN" sz="2400" b="1" dirty="0" smtClean="0">
                <a:solidFill>
                  <a:srgbClr val="002060"/>
                </a:solidFill>
              </a:rPr>
              <a:t>Đường </a:t>
            </a:r>
            <a:r>
              <a:rPr lang="vi-VN" sz="2400" b="1" dirty="0">
                <a:solidFill>
                  <a:srgbClr val="002060"/>
                </a:solidFill>
              </a:rPr>
              <a:t>kính bánh xe sau dài 40 cm.</a:t>
            </a:r>
            <a:endParaRPr lang="vi-VN" sz="2400" b="1" i="0" dirty="0">
              <a:solidFill>
                <a:srgbClr val="002060"/>
              </a:solidFill>
              <a:effectLst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934966" y="3314821"/>
            <a:ext cx="23042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62558" y="2708920"/>
            <a:ext cx="0" cy="280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82838" y="1541359"/>
            <a:ext cx="576064" cy="5760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/>
          <p:cNvSpPr/>
          <p:nvPr/>
        </p:nvSpPr>
        <p:spPr>
          <a:xfrm>
            <a:off x="2495322" y="2657722"/>
            <a:ext cx="1271160" cy="720080"/>
          </a:xfrm>
          <a:prstGeom prst="wedgeRoundRectCallout">
            <a:avLst>
              <a:gd name="adj1" fmla="val 62552"/>
              <a:gd name="adj2" fmla="val 4511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002060"/>
                </a:solidFill>
              </a:rPr>
              <a:t>10 ô.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823398" y="3501008"/>
            <a:ext cx="18722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ounded Rectangular Callout 21"/>
          <p:cNvSpPr/>
          <p:nvPr/>
        </p:nvSpPr>
        <p:spPr>
          <a:xfrm>
            <a:off x="9814066" y="2746553"/>
            <a:ext cx="1271160" cy="720080"/>
          </a:xfrm>
          <a:prstGeom prst="wedgeRoundRectCallout">
            <a:avLst>
              <a:gd name="adj1" fmla="val -61175"/>
              <a:gd name="adj2" fmla="val 5018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smtClean="0">
                <a:solidFill>
                  <a:srgbClr val="002060"/>
                </a:solidFill>
              </a:rPr>
              <a:t>8 ô.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20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4" y="1687"/>
            <a:ext cx="12186005" cy="68546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208" y="3986225"/>
            <a:ext cx="3609996" cy="28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98" y="1279564"/>
            <a:ext cx="9414890" cy="2361157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831737" y="447"/>
            <a:ext cx="609380" cy="6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2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5D087E-39DB-4E1F-959C-35ACCE52A1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-12773" y="447"/>
            <a:ext cx="12203185" cy="6857107"/>
          </a:xfrm>
          <a:prstGeom prst="rect">
            <a:avLst/>
          </a:prstGeom>
        </p:spPr>
      </p:pic>
      <p:pic>
        <p:nvPicPr>
          <p:cNvPr id="3" name="Google Shape;184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0665" y="-548122"/>
            <a:ext cx="7167039" cy="515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44;p20"/>
          <p:cNvPicPr preferRelativeResize="0"/>
          <p:nvPr/>
        </p:nvPicPr>
        <p:blipFill rotWithShape="1">
          <a:blip r:embed="rId4">
            <a:alphaModFix/>
          </a:blip>
          <a:srcRect l="30116" t="6588" r="30241" b="8594"/>
          <a:stretch/>
        </p:blipFill>
        <p:spPr>
          <a:xfrm>
            <a:off x="3849733" y="3154985"/>
            <a:ext cx="570175" cy="121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845;p20"/>
          <p:cNvPicPr preferRelativeResize="0"/>
          <p:nvPr/>
        </p:nvPicPr>
        <p:blipFill rotWithShape="1">
          <a:blip r:embed="rId5">
            <a:alphaModFix/>
          </a:blip>
          <a:srcRect l="4166" t="15995" r="50000" b="15972"/>
          <a:stretch/>
        </p:blipFill>
        <p:spPr>
          <a:xfrm>
            <a:off x="7177234" y="3041248"/>
            <a:ext cx="831029" cy="121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46;p20"/>
          <p:cNvPicPr preferRelativeResize="0"/>
          <p:nvPr/>
        </p:nvPicPr>
        <p:blipFill rotWithShape="1">
          <a:blip r:embed="rId6">
            <a:alphaModFix/>
          </a:blip>
          <a:srcRect l="46683" b="16964"/>
          <a:stretch/>
        </p:blipFill>
        <p:spPr>
          <a:xfrm>
            <a:off x="6095206" y="2850281"/>
            <a:ext cx="831030" cy="129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47;p20"/>
          <p:cNvPicPr preferRelativeResize="0"/>
          <p:nvPr/>
        </p:nvPicPr>
        <p:blipFill rotWithShape="1">
          <a:blip r:embed="rId7">
            <a:alphaModFix/>
          </a:blip>
          <a:srcRect l="21144" t="47045" r="10957" b="-874"/>
          <a:stretch/>
        </p:blipFill>
        <p:spPr>
          <a:xfrm>
            <a:off x="1938187" y="2850281"/>
            <a:ext cx="9387633" cy="266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48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0" y="2850280"/>
            <a:ext cx="2982792" cy="31879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849;p20"/>
          <p:cNvSpPr/>
          <p:nvPr/>
        </p:nvSpPr>
        <p:spPr>
          <a:xfrm>
            <a:off x="-12772" y="132591"/>
            <a:ext cx="5466875" cy="769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/>
            <a:r>
              <a:rPr lang="en-US" sz="4400" b="1" dirty="0">
                <a:solidFill>
                  <a:srgbClr val="0000CC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LÍNH CỨU HỎA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EA03AC-4FE5-4DB2-93D6-2170E2E5CAF0}"/>
              </a:ext>
            </a:extLst>
          </p:cNvPr>
          <p:cNvSpPr txBox="1"/>
          <p:nvPr/>
        </p:nvSpPr>
        <p:spPr>
          <a:xfrm>
            <a:off x="1938186" y="5428967"/>
            <a:ext cx="10252226" cy="8308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em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hãy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hóa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thân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thành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lính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cứu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hỏa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để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cứu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bạn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nhỏ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bằng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cách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trả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lời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đúng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câu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hỏi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nhé</a:t>
            </a:r>
            <a:r>
              <a:rPr lang="en-US" sz="24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!</a:t>
            </a:r>
            <a:endParaRPr lang="en-US" sz="24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2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03D922-A3AE-46EC-8680-59983218B9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1" y="-23793"/>
            <a:ext cx="12205872" cy="68813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D8B151-C0D0-4BC0-A628-AD2D01E48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715" y="4181422"/>
            <a:ext cx="1530851" cy="13624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FB7433-95CB-4F59-8AB7-C9B4BDA8D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218" y="4323117"/>
            <a:ext cx="864716" cy="1069943"/>
          </a:xfrm>
          <a:prstGeom prst="rect">
            <a:avLst/>
          </a:prstGeom>
        </p:spPr>
      </p:pic>
      <p:pic>
        <p:nvPicPr>
          <p:cNvPr id="5" name="Google Shape;1854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7194" y="-548122"/>
            <a:ext cx="7167039" cy="515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55;p21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>
            <a:off x="3849733" y="3154985"/>
            <a:ext cx="570175" cy="121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56;p21"/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7177234" y="3041248"/>
            <a:ext cx="831029" cy="1213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857;p21"/>
          <p:cNvPicPr preferRelativeResize="0"/>
          <p:nvPr/>
        </p:nvPicPr>
        <p:blipFill rotWithShape="1">
          <a:blip r:embed="rId8">
            <a:alphaModFix/>
          </a:blip>
          <a:srcRect l="46683" b="16964"/>
          <a:stretch/>
        </p:blipFill>
        <p:spPr>
          <a:xfrm>
            <a:off x="6095206" y="2850281"/>
            <a:ext cx="831030" cy="1294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58;p21"/>
          <p:cNvPicPr preferRelativeResize="0"/>
          <p:nvPr/>
        </p:nvPicPr>
        <p:blipFill rotWithShape="1">
          <a:blip r:embed="rId9">
            <a:alphaModFix/>
          </a:blip>
          <a:srcRect l="21144" t="47045" r="10957" b="-874"/>
          <a:stretch/>
        </p:blipFill>
        <p:spPr>
          <a:xfrm>
            <a:off x="1816904" y="2920799"/>
            <a:ext cx="9387633" cy="266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859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0" y="2850280"/>
            <a:ext cx="2982792" cy="318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860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50583" y="3822018"/>
            <a:ext cx="2390507" cy="221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862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87005" y="4323118"/>
            <a:ext cx="1516841" cy="140702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864;p21">
            <a:hlinkClick r:id="rId13" action="ppaction://hlinksldjump"/>
          </p:cNvPr>
          <p:cNvSpPr/>
          <p:nvPr/>
        </p:nvSpPr>
        <p:spPr>
          <a:xfrm>
            <a:off x="1068101" y="108998"/>
            <a:ext cx="521749" cy="487617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2</a:t>
            </a:r>
            <a:endParaRPr sz="2400" dirty="0">
              <a:solidFill>
                <a:prstClr val="white"/>
              </a:solidFill>
              <a:latin typeface=".VnVogue" panose="020B7200000000000000" pitchFamily="34" charset="0"/>
            </a:endParaRPr>
          </a:p>
        </p:txBody>
      </p:sp>
      <p:sp>
        <p:nvSpPr>
          <p:cNvPr id="14" name="Google Shape;1868;p21">
            <a:hlinkClick r:id="rId14" action="ppaction://hlinksldjump"/>
          </p:cNvPr>
          <p:cNvSpPr/>
          <p:nvPr/>
        </p:nvSpPr>
        <p:spPr>
          <a:xfrm>
            <a:off x="2085727" y="104625"/>
            <a:ext cx="521749" cy="487617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3</a:t>
            </a:r>
            <a:endParaRPr sz="2400" dirty="0">
              <a:solidFill>
                <a:prstClr val="white"/>
              </a:solidFill>
              <a:latin typeface=".VnVogue" panose="020B7200000000000000" pitchFamily="34" charset="0"/>
            </a:endParaRPr>
          </a:p>
        </p:txBody>
      </p:sp>
      <p:pic>
        <p:nvPicPr>
          <p:cNvPr id="15" name="Google Shape;1869;p21"/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 flipH="1">
            <a:off x="8537917" y="4561646"/>
            <a:ext cx="523242" cy="105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871;p21">
            <a:hlinkClick r:id="rId15" action="ppaction://hlinksldjump"/>
          </p:cNvPr>
          <p:cNvSpPr/>
          <p:nvPr/>
        </p:nvSpPr>
        <p:spPr>
          <a:xfrm>
            <a:off x="3030686" y="108998"/>
            <a:ext cx="521749" cy="487617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4</a:t>
            </a:r>
            <a:endParaRPr sz="2400" dirty="0">
              <a:solidFill>
                <a:prstClr val="white"/>
              </a:solidFill>
              <a:latin typeface=".VnVogue" panose="020B7200000000000000" pitchFamily="34" charset="0"/>
            </a:endParaRPr>
          </a:p>
        </p:txBody>
      </p:sp>
      <p:sp>
        <p:nvSpPr>
          <p:cNvPr id="17" name="Google Shape;1875;p21">
            <a:hlinkClick r:id="rId16" action="ppaction://hlinksldjump"/>
          </p:cNvPr>
          <p:cNvSpPr/>
          <p:nvPr/>
        </p:nvSpPr>
        <p:spPr>
          <a:xfrm>
            <a:off x="4062627" y="104625"/>
            <a:ext cx="521749" cy="487617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5</a:t>
            </a:r>
            <a:endParaRPr sz="2400" dirty="0">
              <a:solidFill>
                <a:prstClr val="white"/>
              </a:solidFill>
              <a:latin typeface=".VnVogue" panose="020B7200000000000000" pitchFamily="34" charset="0"/>
            </a:endParaRPr>
          </a:p>
        </p:txBody>
      </p:sp>
      <p:pic>
        <p:nvPicPr>
          <p:cNvPr id="18" name="Google Shape;1876;p21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rot="312049">
            <a:off x="2934837" y="3990001"/>
            <a:ext cx="1918111" cy="191811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877;p21">
            <a:hlinkClick r:id="rId18" action="ppaction://hlinksldjump"/>
          </p:cNvPr>
          <p:cNvSpPr/>
          <p:nvPr/>
        </p:nvSpPr>
        <p:spPr>
          <a:xfrm>
            <a:off x="137190" y="101135"/>
            <a:ext cx="521749" cy="487617"/>
          </a:xfrm>
          <a:prstGeom prst="ellipse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.VnVogue" panose="020B7200000000000000" pitchFamily="34" charset="0"/>
                <a:ea typeface="Calibri"/>
                <a:cs typeface="Calibri"/>
                <a:sym typeface="Calibri"/>
              </a:rPr>
              <a:t>1</a:t>
            </a:r>
            <a:endParaRPr sz="2400" dirty="0">
              <a:solidFill>
                <a:prstClr val="white"/>
              </a:solidFill>
              <a:latin typeface=".VnVogue" panose="020B7200000000000000" pitchFamily="34" charset="0"/>
            </a:endParaRPr>
          </a:p>
        </p:txBody>
      </p:sp>
      <p:pic>
        <p:nvPicPr>
          <p:cNvPr id="20" name="Google Shape;1874;p21"/>
          <p:cNvPicPr preferRelativeResize="0"/>
          <p:nvPr/>
        </p:nvPicPr>
        <p:blipFill rotWithShape="1">
          <a:blip r:embed="rId19"/>
          <a:srcRect l="24399" t="9721" r="39496" b="13306"/>
          <a:stretch/>
        </p:blipFill>
        <p:spPr>
          <a:xfrm>
            <a:off x="4025674" y="4224174"/>
            <a:ext cx="1461052" cy="252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869;p21">
            <a:extLst>
              <a:ext uri="{FF2B5EF4-FFF2-40B4-BE49-F238E27FC236}">
                <a16:creationId xmlns:a16="http://schemas.microsoft.com/office/drawing/2014/main" id="{4F1BD144-53F0-451C-95B9-F8BB9B6F56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30116" t="6588" r="30241" b="8594"/>
          <a:stretch/>
        </p:blipFill>
        <p:spPr>
          <a:xfrm flipH="1">
            <a:off x="5261897" y="5225410"/>
            <a:ext cx="554961" cy="1334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856;p21">
            <a:extLst>
              <a:ext uri="{FF2B5EF4-FFF2-40B4-BE49-F238E27FC236}">
                <a16:creationId xmlns:a16="http://schemas.microsoft.com/office/drawing/2014/main" id="{271D0EB2-3588-4779-8A0D-4F476A03C77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8537917" y="4561647"/>
            <a:ext cx="800646" cy="111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62;p21">
            <a:extLst>
              <a:ext uri="{FF2B5EF4-FFF2-40B4-BE49-F238E27FC236}">
                <a16:creationId xmlns:a16="http://schemas.microsoft.com/office/drawing/2014/main" id="{D09703E8-BCD3-4C05-B1D0-87189500DFA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76424" y="4323118"/>
            <a:ext cx="1516841" cy="14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60;p21">
            <a:extLst>
              <a:ext uri="{FF2B5EF4-FFF2-40B4-BE49-F238E27FC236}">
                <a16:creationId xmlns:a16="http://schemas.microsoft.com/office/drawing/2014/main" id="{CEA62F70-BEE1-4AD3-9887-D184E10EADC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5557367" y="3749369"/>
            <a:ext cx="2390507" cy="221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56;p21">
            <a:extLst>
              <a:ext uri="{FF2B5EF4-FFF2-40B4-BE49-F238E27FC236}">
                <a16:creationId xmlns:a16="http://schemas.microsoft.com/office/drawing/2014/main" id="{5422C5FA-0B03-4630-A688-B1251E82A1D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4166" t="15995" r="50000" b="15972"/>
          <a:stretch/>
        </p:blipFill>
        <p:spPr>
          <a:xfrm>
            <a:off x="6640723" y="5374470"/>
            <a:ext cx="800646" cy="111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BCD1CA-6E39-459F-B0A8-F9AC594A80D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40004"/>
          <a:stretch/>
        </p:blipFill>
        <p:spPr>
          <a:xfrm flipH="1">
            <a:off x="5346207" y="4392017"/>
            <a:ext cx="1572747" cy="2287051"/>
          </a:xfrm>
          <a:prstGeom prst="rect">
            <a:avLst/>
          </a:prstGeom>
        </p:spPr>
      </p:pic>
      <p:pic>
        <p:nvPicPr>
          <p:cNvPr id="27" name="Google Shape;1860;p21">
            <a:extLst>
              <a:ext uri="{FF2B5EF4-FFF2-40B4-BE49-F238E27FC236}">
                <a16:creationId xmlns:a16="http://schemas.microsoft.com/office/drawing/2014/main" id="{26EAFE31-BDFA-480F-80A3-B433B0E70AD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50583" y="3822018"/>
            <a:ext cx="2390507" cy="221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862;p21">
            <a:extLst>
              <a:ext uri="{FF2B5EF4-FFF2-40B4-BE49-F238E27FC236}">
                <a16:creationId xmlns:a16="http://schemas.microsoft.com/office/drawing/2014/main" id="{56C4ACC3-32A4-41BE-82B2-BCED735CC89F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87005" y="4323118"/>
            <a:ext cx="1516841" cy="14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869;p21">
            <a:extLst>
              <a:ext uri="{FF2B5EF4-FFF2-40B4-BE49-F238E27FC236}">
                <a16:creationId xmlns:a16="http://schemas.microsoft.com/office/drawing/2014/main" id="{B21A9E13-14D2-4BD1-9C08-CC9C2F9D4CF4}"/>
              </a:ext>
            </a:extLst>
          </p:cNvPr>
          <p:cNvPicPr preferRelativeResize="0"/>
          <p:nvPr/>
        </p:nvPicPr>
        <p:blipFill>
          <a:blip r:embed="rId21"/>
          <a:srcRect l="11192" r="11192"/>
          <a:stretch/>
        </p:blipFill>
        <p:spPr>
          <a:xfrm>
            <a:off x="8562337" y="4506546"/>
            <a:ext cx="739714" cy="1224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874;p21">
            <a:extLst>
              <a:ext uri="{FF2B5EF4-FFF2-40B4-BE49-F238E27FC236}">
                <a16:creationId xmlns:a16="http://schemas.microsoft.com/office/drawing/2014/main" id="{80130474-CB25-4BF8-B2F1-CA654DA4DEFD}"/>
              </a:ext>
            </a:extLst>
          </p:cNvPr>
          <p:cNvPicPr preferRelativeResize="0"/>
          <p:nvPr/>
        </p:nvPicPr>
        <p:blipFill>
          <a:blip r:embed="rId22"/>
          <a:srcRect l="8825" r="8825"/>
          <a:stretch/>
        </p:blipFill>
        <p:spPr>
          <a:xfrm>
            <a:off x="4063542" y="4121376"/>
            <a:ext cx="1461052" cy="2361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1869;p21">
            <a:extLst>
              <a:ext uri="{FF2B5EF4-FFF2-40B4-BE49-F238E27FC236}">
                <a16:creationId xmlns:a16="http://schemas.microsoft.com/office/drawing/2014/main" id="{9F24FFC5-ED8A-4FB3-B325-620122810B32}"/>
              </a:ext>
            </a:extLst>
          </p:cNvPr>
          <p:cNvPicPr preferRelativeResize="0"/>
          <p:nvPr/>
        </p:nvPicPr>
        <p:blipFill>
          <a:blip r:embed="rId21"/>
          <a:srcRect l="17589" r="17589"/>
          <a:stretch/>
        </p:blipFill>
        <p:spPr>
          <a:xfrm>
            <a:off x="5107150" y="4705981"/>
            <a:ext cx="805401" cy="183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1860;p21">
            <a:extLst>
              <a:ext uri="{FF2B5EF4-FFF2-40B4-BE49-F238E27FC236}">
                <a16:creationId xmlns:a16="http://schemas.microsoft.com/office/drawing/2014/main" id="{607C2FF6-BF6E-4645-A315-B4A720147B60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75003" y="3822574"/>
            <a:ext cx="2390507" cy="221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1862;p21">
            <a:extLst>
              <a:ext uri="{FF2B5EF4-FFF2-40B4-BE49-F238E27FC236}">
                <a16:creationId xmlns:a16="http://schemas.microsoft.com/office/drawing/2014/main" id="{1D5CEE22-55F1-4192-950F-781F025CC1C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511425" y="4323674"/>
            <a:ext cx="1516841" cy="14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1869;p21">
            <a:extLst>
              <a:ext uri="{FF2B5EF4-FFF2-40B4-BE49-F238E27FC236}">
                <a16:creationId xmlns:a16="http://schemas.microsoft.com/office/drawing/2014/main" id="{B4A0C38C-5A49-4547-9449-98DF26F479E2}"/>
              </a:ext>
            </a:extLst>
          </p:cNvPr>
          <p:cNvPicPr preferRelativeResize="0"/>
          <p:nvPr/>
        </p:nvPicPr>
        <p:blipFill>
          <a:blip r:embed="rId4"/>
          <a:srcRect l="3322" r="3322"/>
          <a:stretch/>
        </p:blipFill>
        <p:spPr>
          <a:xfrm>
            <a:off x="8474766" y="4748481"/>
            <a:ext cx="667990" cy="105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1874;p21">
            <a:extLst>
              <a:ext uri="{FF2B5EF4-FFF2-40B4-BE49-F238E27FC236}">
                <a16:creationId xmlns:a16="http://schemas.microsoft.com/office/drawing/2014/main" id="{F3CCC7FD-C489-4F48-AA53-709BD20FBFD6}"/>
              </a:ext>
            </a:extLst>
          </p:cNvPr>
          <p:cNvPicPr preferRelativeResize="0"/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5702" b="93640" l="3650" r="41606">
                        <a14:foregroundMark x1="22445" y1="9430" x2="22445" y2="9430"/>
                        <a14:foregroundMark x1="8942" y1="9430" x2="8942" y2="9430"/>
                        <a14:foregroundMark x1="16971" y1="25000" x2="16971" y2="25000"/>
                        <a14:foregroundMark x1="15693" y1="13377" x2="15693" y2="13377"/>
                        <a14:foregroundMark x1="10584" y1="6140" x2="10584" y2="6140"/>
                        <a14:foregroundMark x1="41788" y1="25439" x2="41788" y2="25439"/>
                        <a14:foregroundMark x1="3832" y1="66886" x2="3832" y2="66886"/>
                        <a14:foregroundMark x1="24088" y1="87281" x2="24088" y2="87281"/>
                        <a14:foregroundMark x1="26277" y1="93640" x2="26277" y2="93640"/>
                        <a14:foregroundMark x1="10219" y1="91667" x2="10219" y2="91667"/>
                        <a14:foregroundMark x1="22080" y1="32895" x2="22080" y2="32895"/>
                        <a14:foregroundMark x1="9307" y1="8991" x2="9307" y2="8991"/>
                      </a14:backgroundRemoval>
                    </a14:imgEffect>
                  </a14:imgLayer>
                </a14:imgProps>
              </a:ext>
            </a:extLst>
          </a:blip>
          <a:srcRect l="-5191" t="-2627" r="57121" b="2627"/>
          <a:stretch/>
        </p:blipFill>
        <p:spPr>
          <a:xfrm>
            <a:off x="4382908" y="4411387"/>
            <a:ext cx="1158241" cy="208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1869;p21">
            <a:extLst>
              <a:ext uri="{FF2B5EF4-FFF2-40B4-BE49-F238E27FC236}">
                <a16:creationId xmlns:a16="http://schemas.microsoft.com/office/drawing/2014/main" id="{48934F04-29D5-4F38-A876-EF17A7506A78}"/>
              </a:ext>
            </a:extLst>
          </p:cNvPr>
          <p:cNvPicPr preferRelativeResize="0"/>
          <p:nvPr/>
        </p:nvPicPr>
        <p:blipFill rotWithShape="1">
          <a:blip r:embed="rId4"/>
          <a:srcRect l="16154" t="-2087" r="-11269"/>
          <a:stretch/>
        </p:blipFill>
        <p:spPr>
          <a:xfrm>
            <a:off x="5154073" y="5285006"/>
            <a:ext cx="831030" cy="128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1860;p21">
            <a:extLst>
              <a:ext uri="{FF2B5EF4-FFF2-40B4-BE49-F238E27FC236}">
                <a16:creationId xmlns:a16="http://schemas.microsoft.com/office/drawing/2014/main" id="{F3542605-6E5D-4663-B6BB-1CD34D59668C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flipH="1">
            <a:off x="4450583" y="3822018"/>
            <a:ext cx="2390507" cy="2217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1862;p21">
            <a:extLst>
              <a:ext uri="{FF2B5EF4-FFF2-40B4-BE49-F238E27FC236}">
                <a16:creationId xmlns:a16="http://schemas.microsoft.com/office/drawing/2014/main" id="{754DFCC9-6C33-4E50-9312-E515E65CE1A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flipH="1">
            <a:off x="7487005" y="4323118"/>
            <a:ext cx="1516841" cy="140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1869;p21">
            <a:extLst>
              <a:ext uri="{FF2B5EF4-FFF2-40B4-BE49-F238E27FC236}">
                <a16:creationId xmlns:a16="http://schemas.microsoft.com/office/drawing/2014/main" id="{D79BD8B6-46DD-44C3-A3FF-AB57B960FB40}"/>
              </a:ext>
            </a:extLst>
          </p:cNvPr>
          <p:cNvPicPr preferRelativeResize="0"/>
          <p:nvPr/>
        </p:nvPicPr>
        <p:blipFill>
          <a:blip r:embed="rId3"/>
          <a:srcRect l="18218" r="18218"/>
          <a:stretch/>
        </p:blipFill>
        <p:spPr>
          <a:xfrm>
            <a:off x="8441994" y="4728860"/>
            <a:ext cx="815844" cy="1069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1874;p21">
            <a:extLst>
              <a:ext uri="{FF2B5EF4-FFF2-40B4-BE49-F238E27FC236}">
                <a16:creationId xmlns:a16="http://schemas.microsoft.com/office/drawing/2014/main" id="{04633A6A-BEED-4525-B0AC-7E8C28B63F79}"/>
              </a:ext>
            </a:extLst>
          </p:cNvPr>
          <p:cNvPicPr preferRelativeResize="0"/>
          <p:nvPr/>
        </p:nvPicPr>
        <p:blipFill>
          <a:blip r:embed="rId25"/>
          <a:srcRect l="14081" r="14081"/>
          <a:stretch/>
        </p:blipFill>
        <p:spPr>
          <a:xfrm flipH="1">
            <a:off x="4415207" y="4009319"/>
            <a:ext cx="1419434" cy="252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1869;p21">
            <a:extLst>
              <a:ext uri="{FF2B5EF4-FFF2-40B4-BE49-F238E27FC236}">
                <a16:creationId xmlns:a16="http://schemas.microsoft.com/office/drawing/2014/main" id="{BD026FC4-45D2-4A1B-AE9C-46CA4E5DAE2B}"/>
              </a:ext>
            </a:extLst>
          </p:cNvPr>
          <p:cNvPicPr preferRelativeResize="0"/>
          <p:nvPr/>
        </p:nvPicPr>
        <p:blipFill>
          <a:blip r:embed="rId3"/>
          <a:srcRect l="17658" r="17658"/>
          <a:stretch/>
        </p:blipFill>
        <p:spPr>
          <a:xfrm>
            <a:off x="5125255" y="4717863"/>
            <a:ext cx="959593" cy="1781524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Heart 41">
            <a:hlinkClick r:id="rId26" action="ppaction://hlinksldjump" highlightClick="1"/>
            <a:extLst>
              <a:ext uri="{FF2B5EF4-FFF2-40B4-BE49-F238E27FC236}">
                <a16:creationId xmlns:a16="http://schemas.microsoft.com/office/drawing/2014/main" id="{2EAF458F-B7CA-4AD8-8C33-E922DF1F21E2}"/>
              </a:ext>
            </a:extLst>
          </p:cNvPr>
          <p:cNvSpPr/>
          <p:nvPr/>
        </p:nvSpPr>
        <p:spPr>
          <a:xfrm>
            <a:off x="11223579" y="5730144"/>
            <a:ext cx="800646" cy="667048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7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99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1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1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1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2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2"/>
                            </p:stCondLst>
                            <p:childTnLst>
                              <p:par>
                                <p:cTn id="4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63282 0.0280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6306 0.0328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502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2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9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1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1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1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2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2"/>
                            </p:stCondLst>
                            <p:childTnLst>
                              <p:par>
                                <p:cTn id="9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4767 0.03241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28" y="162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49662 0.0293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31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2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2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1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1"/>
                            </p:stCondLst>
                            <p:childTnLst>
                              <p:par>
                                <p:cTn id="15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0.63281 0.02801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0.6306 0.03287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001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7501"/>
                            </p:stCondLst>
                            <p:childTnLst>
                              <p:par>
                                <p:cTn id="1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499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000"/>
                            </p:stCondLst>
                            <p:childTnLst>
                              <p:par>
                                <p:cTn id="1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0"/>
                            </p:stCondLst>
                            <p:childTnLst>
                              <p:par>
                                <p:cTn id="1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001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1"/>
                            </p:stCondLst>
                            <p:childTnLst>
                              <p:par>
                                <p:cTn id="20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0.63282 0.0280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0.63059 0.03287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1"/>
                            </p:stCondLst>
                            <p:childTnLst>
                              <p:par>
                                <p:cTn id="2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501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499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000"/>
                            </p:stCondLst>
                            <p:childTnLst>
                              <p:par>
                                <p:cTn id="2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500"/>
                            </p:stCondLst>
                            <p:childTnLst>
                              <p:par>
                                <p:cTn id="2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3001"/>
                            </p:stCondLst>
                            <p:childTnLst>
                              <p:par>
                                <p:cTn id="2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4001"/>
                            </p:stCondLst>
                            <p:childTnLst>
                              <p:par>
                                <p:cTn id="265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63281 0.02801 " pathEditMode="relative" rAng="0" ptsTypes="AA">
                                      <p:cBhvr>
                                        <p:cTn id="27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1" y="138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85185E-6 L 0.6306 0.03287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523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6001"/>
                            </p:stCondLst>
                            <p:childTnLst>
                              <p:par>
                                <p:cTn id="2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6501"/>
                            </p:stCondLst>
                            <p:childTnLst>
                              <p:par>
                                <p:cTn id="2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347784-BA0B-4933-8B19-2CD88FA0C2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447"/>
            <a:ext cx="12146585" cy="6857107"/>
          </a:xfrm>
          <a:prstGeom prst="rect">
            <a:avLst/>
          </a:prstGeom>
        </p:spPr>
      </p:pic>
      <p:sp>
        <p:nvSpPr>
          <p:cNvPr id="3" name="Google Shape;1882;p22"/>
          <p:cNvSpPr/>
          <p:nvPr/>
        </p:nvSpPr>
        <p:spPr>
          <a:xfrm>
            <a:off x="9368332" y="1528347"/>
            <a:ext cx="516352" cy="48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1883;p22"/>
          <p:cNvSpPr/>
          <p:nvPr/>
        </p:nvSpPr>
        <p:spPr>
          <a:xfrm>
            <a:off x="6893678" y="4795378"/>
            <a:ext cx="516352" cy="482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/>
            <a:r>
              <a:rPr lang="en-US" sz="2400" b="1">
                <a:solidFill>
                  <a:prstClr val="black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–</a:t>
            </a:r>
            <a:endParaRPr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Google Shape;188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2062" y="97202"/>
            <a:ext cx="10186462" cy="196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886;p22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84684" y="3716274"/>
            <a:ext cx="2846799" cy="26406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87;p22"/>
          <p:cNvSpPr/>
          <p:nvPr/>
        </p:nvSpPr>
        <p:spPr>
          <a:xfrm>
            <a:off x="4929393" y="668999"/>
            <a:ext cx="5297357" cy="584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ở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id="{929ECC44-2B06-43EC-8502-A7A57E3B405A}"/>
              </a:ext>
            </a:extLst>
          </p:cNvPr>
          <p:cNvSpPr/>
          <p:nvPr/>
        </p:nvSpPr>
        <p:spPr>
          <a:xfrm>
            <a:off x="1575676" y="2801993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altLang="zh-C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zh-CN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  <a:endParaRPr lang="zh-CN" alt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9AAE1CD7-423C-4146-B262-B6D87883235A}"/>
              </a:ext>
            </a:extLst>
          </p:cNvPr>
          <p:cNvSpPr/>
          <p:nvPr/>
        </p:nvSpPr>
        <p:spPr>
          <a:xfrm>
            <a:off x="4587616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altLang="zh-C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altLang="zh-CN" sz="36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6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endParaRPr lang="zh-CN" alt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11">
            <a:extLst>
              <a:ext uri="{FF2B5EF4-FFF2-40B4-BE49-F238E27FC236}">
                <a16:creationId xmlns:a16="http://schemas.microsoft.com/office/drawing/2014/main" id="{2ED8B6EF-C659-4E60-A530-9669E26609D8}"/>
              </a:ext>
            </a:extLst>
          </p:cNvPr>
          <p:cNvSpPr/>
          <p:nvPr/>
        </p:nvSpPr>
        <p:spPr>
          <a:xfrm>
            <a:off x="7599556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endParaRPr lang="zh-CN" altLang="en-US" sz="36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850" y="224621"/>
            <a:ext cx="3028852" cy="17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7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5E0223-266D-47B6-9059-465A3CDD55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447"/>
            <a:ext cx="12146585" cy="6857107"/>
          </a:xfrm>
          <a:prstGeom prst="rect">
            <a:avLst/>
          </a:prstGeom>
        </p:spPr>
      </p:pic>
      <p:pic>
        <p:nvPicPr>
          <p:cNvPr id="3" name="Google Shape;189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6966" y="22797"/>
            <a:ext cx="10272652" cy="2189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899;p2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951172" y="3696476"/>
            <a:ext cx="2846799" cy="2640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7;p22">
            <a:extLst>
              <a:ext uri="{FF2B5EF4-FFF2-40B4-BE49-F238E27FC236}">
                <a16:creationId xmlns:a16="http://schemas.microsoft.com/office/drawing/2014/main" id="{012F5EF1-58A3-492B-9128-2BD0E9BF8D70}"/>
              </a:ext>
            </a:extLst>
          </p:cNvPr>
          <p:cNvSpPr/>
          <p:nvPr/>
        </p:nvSpPr>
        <p:spPr>
          <a:xfrm>
            <a:off x="5114718" y="712225"/>
            <a:ext cx="5140309" cy="646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66DC7E60-A085-4CA3-BC45-BC01EE8CD9AB}"/>
              </a:ext>
            </a:extLst>
          </p:cNvPr>
          <p:cNvSpPr/>
          <p:nvPr/>
        </p:nvSpPr>
        <p:spPr>
          <a:xfrm>
            <a:off x="7559137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5CFE376F-B4EE-438B-A1EA-6CD94DD49D7B}"/>
              </a:ext>
            </a:extLst>
          </p:cNvPr>
          <p:cNvSpPr/>
          <p:nvPr/>
        </p:nvSpPr>
        <p:spPr>
          <a:xfrm>
            <a:off x="4587616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73E03633-0EE5-41FD-9D04-B0D74DD88DF4}"/>
              </a:ext>
            </a:extLst>
          </p:cNvPr>
          <p:cNvSpPr/>
          <p:nvPr/>
        </p:nvSpPr>
        <p:spPr>
          <a:xfrm>
            <a:off x="1544984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850" y="224621"/>
            <a:ext cx="3028852" cy="17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9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D8C6E0-2BF0-4825-AA86-25AC25A300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447"/>
            <a:ext cx="12146585" cy="6857107"/>
          </a:xfrm>
          <a:prstGeom prst="rect">
            <a:avLst/>
          </a:prstGeom>
        </p:spPr>
      </p:pic>
      <p:pic>
        <p:nvPicPr>
          <p:cNvPr id="3" name="Google Shape;190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674" y="161385"/>
            <a:ext cx="10510672" cy="214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06;p2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0310299" y="3984600"/>
            <a:ext cx="2621767" cy="24319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7;p22">
            <a:extLst>
              <a:ext uri="{FF2B5EF4-FFF2-40B4-BE49-F238E27FC236}">
                <a16:creationId xmlns:a16="http://schemas.microsoft.com/office/drawing/2014/main" id="{BD2FE23F-1219-494C-B86B-F0D64364EB96}"/>
              </a:ext>
            </a:extLst>
          </p:cNvPr>
          <p:cNvSpPr/>
          <p:nvPr/>
        </p:nvSpPr>
        <p:spPr>
          <a:xfrm>
            <a:off x="5080165" y="614522"/>
            <a:ext cx="5187915" cy="52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ở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031B3B7E-9CF6-4653-BB5E-57F730A8FCA1}"/>
              </a:ext>
            </a:extLst>
          </p:cNvPr>
          <p:cNvSpPr/>
          <p:nvPr/>
        </p:nvSpPr>
        <p:spPr>
          <a:xfrm>
            <a:off x="4850010" y="3011321"/>
            <a:ext cx="2824112" cy="1145806"/>
          </a:xfrm>
          <a:prstGeom prst="roundRect">
            <a:avLst>
              <a:gd name="adj" fmla="val 23810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412947" y="1112665"/>
            <a:ext cx="2092478" cy="2497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2412948" y="1030630"/>
            <a:ext cx="2" cy="21400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459185" y="1023153"/>
            <a:ext cx="2" cy="21400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505423" y="1023153"/>
            <a:ext cx="2" cy="191999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09266" y="614523"/>
            <a:ext cx="32989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endParaRPr lang="en-US" sz="2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86198" y="569026"/>
            <a:ext cx="32989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13473" y="632792"/>
            <a:ext cx="329895" cy="46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82E652-C4CB-403B-9103-D0B703ABFA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447"/>
            <a:ext cx="12146585" cy="6857107"/>
          </a:xfrm>
          <a:prstGeom prst="rect">
            <a:avLst/>
          </a:prstGeom>
        </p:spPr>
      </p:pic>
      <p:pic>
        <p:nvPicPr>
          <p:cNvPr id="3" name="Google Shape;1914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2674" y="307690"/>
            <a:ext cx="10272652" cy="226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19;p25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9821927" y="3798861"/>
            <a:ext cx="2846799" cy="26406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887;p22">
            <a:extLst>
              <a:ext uri="{FF2B5EF4-FFF2-40B4-BE49-F238E27FC236}">
                <a16:creationId xmlns:a16="http://schemas.microsoft.com/office/drawing/2014/main" id="{68F84B97-1410-4053-B653-0B04B40BE890}"/>
              </a:ext>
            </a:extLst>
          </p:cNvPr>
          <p:cNvSpPr/>
          <p:nvPr/>
        </p:nvSpPr>
        <p:spPr>
          <a:xfrm>
            <a:off x="5316025" y="885446"/>
            <a:ext cx="4823521" cy="55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Nêu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3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điểm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thẳng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hàng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Times New Roman"/>
              </a:rPr>
              <a:t>?</a:t>
            </a:r>
            <a:endParaRPr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Times New Roman"/>
            </a:endParaRPr>
          </a:p>
        </p:txBody>
      </p:sp>
      <p:sp>
        <p:nvSpPr>
          <p:cNvPr id="6" name="Rectangle: Rounded Corners 8">
            <a:extLst>
              <a:ext uri="{FF2B5EF4-FFF2-40B4-BE49-F238E27FC236}">
                <a16:creationId xmlns:a16="http://schemas.microsoft.com/office/drawing/2014/main" id="{2DC42ABC-6ADB-41AB-9CDA-A49B2E8F43BC}"/>
              </a:ext>
            </a:extLst>
          </p:cNvPr>
          <p:cNvSpPr/>
          <p:nvPr/>
        </p:nvSpPr>
        <p:spPr>
          <a:xfrm>
            <a:off x="4876004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A,M,B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2EB160A9-99EE-47C3-A5A3-0E39E5ACE7E6}"/>
              </a:ext>
            </a:extLst>
          </p:cNvPr>
          <p:cNvSpPr/>
          <p:nvPr/>
        </p:nvSpPr>
        <p:spPr>
          <a:xfrm>
            <a:off x="8207025" y="2758937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C,B,A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10">
            <a:extLst>
              <a:ext uri="{FF2B5EF4-FFF2-40B4-BE49-F238E27FC236}">
                <a16:creationId xmlns:a16="http://schemas.microsoft.com/office/drawing/2014/main" id="{DC794969-BB99-4E32-BFE5-0745336C97C6}"/>
              </a:ext>
            </a:extLst>
          </p:cNvPr>
          <p:cNvSpPr/>
          <p:nvPr/>
        </p:nvSpPr>
        <p:spPr>
          <a:xfrm>
            <a:off x="1544984" y="2782195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M,B,C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0836" y="450834"/>
            <a:ext cx="3028852" cy="170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24134A-9320-4C55-B28F-AB098B87F3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>
          <a:xfrm>
            <a:off x="0" y="447"/>
            <a:ext cx="12146585" cy="6857107"/>
          </a:xfrm>
          <a:prstGeom prst="rect">
            <a:avLst/>
          </a:prstGeom>
        </p:spPr>
      </p:pic>
      <p:cxnSp>
        <p:nvCxnSpPr>
          <p:cNvPr id="3" name="Google Shape;1924;p26"/>
          <p:cNvCxnSpPr/>
          <p:nvPr/>
        </p:nvCxnSpPr>
        <p:spPr>
          <a:xfrm flipH="1">
            <a:off x="3499858" y="2968812"/>
            <a:ext cx="303550" cy="15238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" name="Google Shape;1925;p26"/>
          <p:cNvCxnSpPr/>
          <p:nvPr/>
        </p:nvCxnSpPr>
        <p:spPr>
          <a:xfrm>
            <a:off x="3803408" y="2968812"/>
            <a:ext cx="560759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5" name="Google Shape;1926;p26"/>
          <p:cNvCxnSpPr/>
          <p:nvPr/>
        </p:nvCxnSpPr>
        <p:spPr>
          <a:xfrm>
            <a:off x="6802250" y="2981002"/>
            <a:ext cx="97523" cy="286475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" name="Google Shape;1927;p26"/>
          <p:cNvCxnSpPr/>
          <p:nvPr/>
        </p:nvCxnSpPr>
        <p:spPr>
          <a:xfrm>
            <a:off x="6802250" y="2981003"/>
            <a:ext cx="0" cy="542473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7" name="Google Shape;1928;p26"/>
          <p:cNvCxnSpPr/>
          <p:nvPr/>
        </p:nvCxnSpPr>
        <p:spPr>
          <a:xfrm rot="10800000">
            <a:off x="9825472" y="2682337"/>
            <a:ext cx="0" cy="298665"/>
          </a:xfrm>
          <a:prstGeom prst="straightConnector1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8" name="Google Shape;1929;p26"/>
          <p:cNvCxnSpPr/>
          <p:nvPr/>
        </p:nvCxnSpPr>
        <p:spPr>
          <a:xfrm rot="10800000">
            <a:off x="9423188" y="2767670"/>
            <a:ext cx="402284" cy="213332"/>
          </a:xfrm>
          <a:prstGeom prst="straightConnector1">
            <a:avLst/>
          </a:prstGeom>
          <a:noFill/>
          <a:ln w="9525" cap="flat" cmpd="sng">
            <a:solidFill>
              <a:srgbClr val="00CC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9" name="Google Shape;1930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9168" y="97952"/>
            <a:ext cx="12299580" cy="1961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35;p26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011300" y="3847072"/>
            <a:ext cx="2714177" cy="251767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887;p22">
            <a:extLst>
              <a:ext uri="{FF2B5EF4-FFF2-40B4-BE49-F238E27FC236}">
                <a16:creationId xmlns:a16="http://schemas.microsoft.com/office/drawing/2014/main" id="{4AE9E999-EE7D-4936-B261-FAB580E6037F}"/>
              </a:ext>
            </a:extLst>
          </p:cNvPr>
          <p:cNvSpPr/>
          <p:nvPr/>
        </p:nvSpPr>
        <p:spPr>
          <a:xfrm>
            <a:off x="4364168" y="555504"/>
            <a:ext cx="6440884" cy="523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B2C06F36-8C27-44C5-B6A8-5E8AF92A5F9E}"/>
              </a:ext>
            </a:extLst>
          </p:cNvPr>
          <p:cNvSpPr/>
          <p:nvPr/>
        </p:nvSpPr>
        <p:spPr>
          <a:xfrm>
            <a:off x="1653876" y="2932791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DB</a:t>
            </a: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111B54C4-CF90-4470-A177-D3AFB1D6EB7E}"/>
              </a:ext>
            </a:extLst>
          </p:cNvPr>
          <p:cNvSpPr/>
          <p:nvPr/>
        </p:nvSpPr>
        <p:spPr>
          <a:xfrm>
            <a:off x="8207025" y="2932791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DC</a:t>
            </a:r>
          </a:p>
        </p:txBody>
      </p:sp>
      <p:sp>
        <p:nvSpPr>
          <p:cNvPr id="14" name="Rectangle: Rounded Corners 16">
            <a:extLst>
              <a:ext uri="{FF2B5EF4-FFF2-40B4-BE49-F238E27FC236}">
                <a16:creationId xmlns:a16="http://schemas.microsoft.com/office/drawing/2014/main" id="{1B81D3B7-E4AF-4423-9B48-564EADCC91C4}"/>
              </a:ext>
            </a:extLst>
          </p:cNvPr>
          <p:cNvSpPr/>
          <p:nvPr/>
        </p:nvSpPr>
        <p:spPr>
          <a:xfrm>
            <a:off x="4919721" y="2884580"/>
            <a:ext cx="2149533" cy="914281"/>
          </a:xfrm>
          <a:prstGeom prst="roundRect">
            <a:avLst>
              <a:gd name="adj" fmla="val 3794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AB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4650C6-5094-4239-BE2D-68D3BEA6A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2862" y="322318"/>
            <a:ext cx="1790028" cy="146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8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1048</TotalTime>
  <Words>558</Words>
  <Application>Microsoft Office PowerPoint</Application>
  <PresentationFormat>Custom</PresentationFormat>
  <Paragraphs>101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微软雅黑</vt:lpstr>
      <vt:lpstr>宋体</vt:lpstr>
      <vt:lpstr>.VnVogue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inpin heiti</vt:lpstr>
      <vt:lpstr>Times New Roman</vt:lpstr>
      <vt:lpstr>UTM Avo</vt:lpstr>
      <vt:lpstr>VNI-Times</vt:lpstr>
      <vt:lpstr>1_Office Theme</vt:lpstr>
      <vt:lpstr>2_Office 主题​​</vt:lpstr>
      <vt:lpstr>2_Office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VŨ HỒNG</dc:creator>
  <cp:lastModifiedBy>Windows User</cp:lastModifiedBy>
  <cp:revision>573</cp:revision>
  <dcterms:created xsi:type="dcterms:W3CDTF">2021-08-04T12:41:13Z</dcterms:created>
  <dcterms:modified xsi:type="dcterms:W3CDTF">2026-01-25T14:28:41Z</dcterms:modified>
</cp:coreProperties>
</file>