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2222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F528-276C-A039-0393-BFD632BC0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A6806-C4FA-A4B0-3EF4-1DFC9143F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C2659-7CA0-D16C-86E9-CABBEC6E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A1A1-8BEB-FA90-B7E5-7B3A19E2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2BBB-FEA5-E154-1E9D-928D4295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20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D22E-4406-604D-8D83-214AF603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B1F88-BEF4-03D0-188C-528950A03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CC5DB-EB92-EC42-AE04-CE2E9CDF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4451-25BD-04FB-D0B6-4D1F7355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2E0C3-7483-0A36-ACD8-75D076EB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2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31835-90C9-A669-67B0-44B7DC9B0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CACC-D400-6747-F6C6-C8F263363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2372-1AB0-FD28-2B85-6D870A84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668AF-2D17-CFE4-5A33-914B9D2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66E76-D876-A7B0-8F4A-631E30CF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158C-02FC-F171-C8DB-764CAE3F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65DB-0B17-3318-B293-C3EA5A3C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12DA7-DE84-272D-27F9-0547312D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5937-D70C-84C9-68DC-E568A3C9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4622-11EB-A4BD-CB40-86B4F3B6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0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46BF-9FD4-472F-1893-2EE6F903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E5B56-4570-1263-2295-4F6DAC46D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52492-987B-2C24-D55A-6546DEC6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C8EE-4169-B9DF-C932-289A49C4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9A69-3235-FFCC-BF30-E2187D47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DF51-433D-8B2E-5598-32A8B70F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C7E7-FD7F-5B15-58D2-19FA08360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47455-BA8E-D0C3-9C4C-E67A0DB22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11E47-B737-FFEA-269B-C52BB4F9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096F3-2B16-1A8C-26D9-6B077C83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E58BC-7A7D-94B7-0062-DD461D5D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9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20EE-C052-1E9C-D1AB-53AD2B46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E09CD-43CF-744D-46A5-16DF6F62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0F071-DE1A-F4B5-E919-7702949D4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5D67F-4297-917E-0137-6DFCB936C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09ADD-C3DC-C82D-565F-C039C37E4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7402D-0633-6B81-731C-81BE6249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9D8F9-6DE9-2672-31D7-04BF38EE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66259C-61B0-1F5E-499B-4581053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95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027D-482B-2B09-C3C9-04CA0300C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08E77-E359-5B14-989E-F7A2FF7A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93179-860C-277D-A8F3-C6EEE81A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14087-15DD-05D4-6869-8C91EA4E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3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48105-6EF8-26FB-2AE7-5AA10C08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5522B-6990-AAFA-23AD-EA14F6CF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705F5-E4AE-D2E7-965A-251F5F0B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2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6CC7-297D-8559-E412-9CB0776C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F5D4-E754-4F64-C2DF-3CA49B57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69964-0998-F89D-2F2D-1451FB7F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00436-1CCF-387D-B33E-BD86A566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21CE1-C52E-0258-CA87-5707B522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6E39-CC7F-13BE-BAC7-EB739A3D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39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532A-FF63-FBDA-968F-CA535CCF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E4215-928E-E039-9956-42C122912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45F43-5ECE-BFA0-B924-55D3C178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C7C08-F00A-BA28-A94E-1FD50C15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3EEC5-4F92-6205-2EE0-BCEFD3D0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A19D2-CFE1-5BAA-A57B-8CE49B06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1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2DFC7-9C49-88BE-96D5-7D45157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49A39-E6E5-A5D1-E541-AC8522CD0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BFC53-60AA-239D-5A6D-0A7208931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2742-B1A1-4C01-83CA-C21070A376DE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390A5-F26A-C4CC-2A43-404B8F2B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F7BA-CAD4-4F09-2089-C3C59B285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F15F-ECCE-4889-B32B-860852CEC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86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8866-DB6D-4C32-1FFA-BE486CF44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5021D-30D4-7457-1A73-FA46CBCF1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B3D08-EB3C-21F5-ECE2-874879048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2957FF-1063-E515-1118-EE13958062EA}"/>
              </a:ext>
            </a:extLst>
          </p:cNvPr>
          <p:cNvSpPr/>
          <p:nvPr/>
        </p:nvSpPr>
        <p:spPr>
          <a:xfrm>
            <a:off x="1936376" y="2599765"/>
            <a:ext cx="3980330" cy="829235"/>
          </a:xfrm>
          <a:prstGeom prst="rect">
            <a:avLst/>
          </a:prstGeom>
          <a:solidFill>
            <a:srgbClr val="265176"/>
          </a:solidFill>
          <a:ln>
            <a:solidFill>
              <a:srgbClr val="2651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57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2FD0-B308-7E11-9B26-EA742E8F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ADE284-D41B-EFA9-2B91-2656AB525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643" cy="6858000"/>
          </a:xfrm>
        </p:spPr>
      </p:pic>
    </p:spTree>
    <p:extLst>
      <p:ext uri="{BB962C8B-B14F-4D97-AF65-F5344CB8AC3E}">
        <p14:creationId xmlns:p14="http://schemas.microsoft.com/office/powerpoint/2010/main" val="93440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01CC-2E60-D53B-DDBB-62EF7870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D48BA-9185-17ED-4016-90EAB3A4C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737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3764-464C-237B-D07E-C0972C32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938CCF-EAC7-4CBA-A7EB-923F0873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823" cy="6858000"/>
          </a:xfrm>
        </p:spPr>
      </p:pic>
    </p:spTree>
    <p:extLst>
      <p:ext uri="{BB962C8B-B14F-4D97-AF65-F5344CB8AC3E}">
        <p14:creationId xmlns:p14="http://schemas.microsoft.com/office/powerpoint/2010/main" val="388834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4CCE0-37E5-8627-884E-2D6E6E9B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070E6-A1E3-5E66-5AFD-36D35C956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9995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2D29-CFA7-19C3-0A37-C886E892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47587F-A91E-C036-A625-BD66B9C78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584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ADDB-056C-15D1-56D4-CE67DCA9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B0D81-470C-5F89-B6C7-12F0F2D1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2" cy="6858000"/>
          </a:xfrm>
        </p:spPr>
      </p:pic>
    </p:spTree>
    <p:extLst>
      <p:ext uri="{BB962C8B-B14F-4D97-AF65-F5344CB8AC3E}">
        <p14:creationId xmlns:p14="http://schemas.microsoft.com/office/powerpoint/2010/main" val="235575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F932-EC6A-BE41-EAD7-EE06AF77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6BF50-67DD-43F0-0582-CE0CBE7E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4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F20424-1D06-0408-1757-1DC2DB3D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0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DCBB-3009-7C2F-7C90-02E154BF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DBA472-E528-11C3-1E0D-6FC5C0459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928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2527-0E59-768A-E4FE-BEA75CB47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A10EEF-7978-48B6-1D8E-132A227DD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182" cy="6858000"/>
          </a:xfrm>
        </p:spPr>
      </p:pic>
    </p:spTree>
    <p:extLst>
      <p:ext uri="{BB962C8B-B14F-4D97-AF65-F5344CB8AC3E}">
        <p14:creationId xmlns:p14="http://schemas.microsoft.com/office/powerpoint/2010/main" val="1753965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E2F1-553F-CB67-5D5D-3AD9812B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C5EA2-CBCA-99D4-BE8F-CB851062D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94877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97EE-858C-A9D3-34B4-B136FBD5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07F6A-CC6A-7CB7-C46E-DB6C75A82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995" cy="6858000"/>
          </a:xfrm>
        </p:spPr>
      </p:pic>
    </p:spTree>
    <p:extLst>
      <p:ext uri="{BB962C8B-B14F-4D97-AF65-F5344CB8AC3E}">
        <p14:creationId xmlns:p14="http://schemas.microsoft.com/office/powerpoint/2010/main" val="3855963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00A9-E629-7206-2624-BDC6DF3B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0A190-D319-2B86-696F-50BA9088E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98" cy="6858000"/>
          </a:xfrm>
        </p:spPr>
      </p:pic>
    </p:spTree>
    <p:extLst>
      <p:ext uri="{BB962C8B-B14F-4D97-AF65-F5344CB8AC3E}">
        <p14:creationId xmlns:p14="http://schemas.microsoft.com/office/powerpoint/2010/main" val="2150164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586C-D5C6-B313-63CC-B8B4AAA7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C4C38-CC8C-D126-1AE2-DC1ED9A94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31" cy="6858000"/>
          </a:xfrm>
        </p:spPr>
      </p:pic>
    </p:spTree>
    <p:extLst>
      <p:ext uri="{BB962C8B-B14F-4D97-AF65-F5344CB8AC3E}">
        <p14:creationId xmlns:p14="http://schemas.microsoft.com/office/powerpoint/2010/main" val="371026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D6BD-8A43-D25A-E79D-D43BF36C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4D437-62CF-6725-830A-A1CCE1052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6320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F5DB-C05B-C4E0-8563-8F59644B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EAF3D-8B62-BA5B-EE24-1E27B52A4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901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9C2B-8F80-D03F-4904-42A3BF9A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716EF-AC68-4401-C521-A2649DD40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40867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3016-AB14-932C-852B-510C31DE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739ED8-8217-F87A-A033-C9F4CA82B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27678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E1E4-0D5A-8E15-D779-A097DBDA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B5D717-C71A-26E1-19D2-EECB90B04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372" cy="6858000"/>
          </a:xfrm>
        </p:spPr>
      </p:pic>
    </p:spTree>
    <p:extLst>
      <p:ext uri="{BB962C8B-B14F-4D97-AF65-F5344CB8AC3E}">
        <p14:creationId xmlns:p14="http://schemas.microsoft.com/office/powerpoint/2010/main" val="321234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6BD4-EDD2-1912-85F0-5C87B3E8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54AF9-D425-36A9-19C0-F3336B817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76"/>
            <a:ext cx="12192000" cy="6889376"/>
          </a:xfrm>
        </p:spPr>
      </p:pic>
    </p:spTree>
    <p:extLst>
      <p:ext uri="{BB962C8B-B14F-4D97-AF65-F5344CB8AC3E}">
        <p14:creationId xmlns:p14="http://schemas.microsoft.com/office/powerpoint/2010/main" val="39263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792-ED2D-A975-7CE4-B61BE9E1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2863AAE-66B0-F840-B1EF-5496461F2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34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3B21-1169-0D22-B2E8-040C12F3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A0DDDE-9DEE-EE0A-6FDF-2BA20E1C9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09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6990-1383-52BF-AA17-0A512741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3BFF1-3AEC-7A54-8A43-81DDA9F32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635"/>
          </a:xfrm>
        </p:spPr>
      </p:pic>
    </p:spTree>
    <p:extLst>
      <p:ext uri="{BB962C8B-B14F-4D97-AF65-F5344CB8AC3E}">
        <p14:creationId xmlns:p14="http://schemas.microsoft.com/office/powerpoint/2010/main" val="207339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66A6-B4C2-3D77-5415-2CAABAC4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F9824-51C1-D5E1-B365-75BD0482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BA431-76BB-9DED-3D37-039D9D4A4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6D70-A2BD-4B0C-5B0E-7290E946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6F119-5F3C-EA0C-5315-386EDD54C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9713"/>
          </a:xfrm>
        </p:spPr>
      </p:pic>
    </p:spTree>
    <p:extLst>
      <p:ext uri="{BB962C8B-B14F-4D97-AF65-F5344CB8AC3E}">
        <p14:creationId xmlns:p14="http://schemas.microsoft.com/office/powerpoint/2010/main" val="297083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2026-01-25T15:01:22Z</dcterms:created>
  <dcterms:modified xsi:type="dcterms:W3CDTF">2026-01-25T15:12:40Z</dcterms:modified>
</cp:coreProperties>
</file>