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4" r:id="rId9"/>
    <p:sldId id="265" r:id="rId10"/>
    <p:sldId id="266" r:id="rId11"/>
    <p:sldId id="267" r:id="rId12"/>
    <p:sldId id="262" r:id="rId13"/>
    <p:sldId id="268" r:id="rId14"/>
    <p:sldId id="269" r:id="rId15"/>
    <p:sldId id="263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34" d="100"/>
          <a:sy n="34" d="100"/>
        </p:scale>
        <p:origin x="2578" y="10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2E403-E073-24DE-C602-81ACBA9029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DAC7F4-D3E3-432C-554A-7E46F8E78E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7E4C58-6768-988D-77AA-36C338F83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C71C5-74F0-4DC2-9EC0-789C3603C14A}" type="datetimeFigureOut">
              <a:rPr lang="vi-VN" smtClean="0"/>
              <a:t>25/01/2026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198E4-C885-2D1E-AC62-121787B8B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6974B-18B1-CFF8-42F4-D00821811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1C71-3F3F-4056-B18F-E7340722E12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5908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1240C-64BF-ED78-C9F9-104079BAA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77AC77-0D16-AA4A-5E79-95E8B23A89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31C61-B3BA-5B6A-5291-39733B451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C71C5-74F0-4DC2-9EC0-789C3603C14A}" type="datetimeFigureOut">
              <a:rPr lang="vi-VN" smtClean="0"/>
              <a:t>25/01/2026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C745E2-657C-F00D-CE9A-0E96BB3A6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051AF-633E-6DE8-DC3C-AC2EE739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1C71-3F3F-4056-B18F-E7340722E12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1209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4C50C4-B075-DD81-2BF9-FED1FB2A27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390164-2726-C517-9A07-5AF34A3E2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4183C-AADE-C3C3-1E76-840A23536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C71C5-74F0-4DC2-9EC0-789C3603C14A}" type="datetimeFigureOut">
              <a:rPr lang="vi-VN" smtClean="0"/>
              <a:t>25/01/2026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CDCBA-71DF-C248-FF1D-3649D0DDA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76043-F8F2-4577-F971-28480A939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1C71-3F3F-4056-B18F-E7340722E12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3103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D28A5-35E9-0AF0-6F6E-A926AA2F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5A6A3-2933-5608-39AA-1BB64AD79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43857-2DB6-C76D-4EB7-23D54D612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C71C5-74F0-4DC2-9EC0-789C3603C14A}" type="datetimeFigureOut">
              <a:rPr lang="vi-VN" smtClean="0"/>
              <a:t>25/01/2026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C7A83-042A-13F7-F83C-BCD4D6070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B4F2C-315C-44AF-D68A-5DE413985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1C71-3F3F-4056-B18F-E7340722E12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03578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1B4F4-E685-A06E-2098-931F5C339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541561-27BF-D71C-58F4-FBC667C76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9C30E0-4A3F-F225-E2D7-4BFE08BFD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C71C5-74F0-4DC2-9EC0-789C3603C14A}" type="datetimeFigureOut">
              <a:rPr lang="vi-VN" smtClean="0"/>
              <a:t>25/01/2026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C4188-3133-359B-1774-39101AEAF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567EB-FADC-C966-957B-31423F4E8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1C71-3F3F-4056-B18F-E7340722E12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0864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6C257-9CC3-83E6-D3F6-D3FC111EB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01A1D-2D69-3CC1-C665-9A6E59A5EF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58C594-7074-D38F-0A1F-56A7FDD717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EB7F35-0239-5BEC-2B71-4ABBB079D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C71C5-74F0-4DC2-9EC0-789C3603C14A}" type="datetimeFigureOut">
              <a:rPr lang="vi-VN" smtClean="0"/>
              <a:t>25/01/2026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45FE0F-04B8-5FB3-7334-C17250DEC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511941-E2A2-E592-A647-48E004210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1C71-3F3F-4056-B18F-E7340722E12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9197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AEA36-F5B5-5E1B-57CF-F486090B5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D6B938-24C9-AF7B-E6D7-8D561B377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E00911-2D95-3F3F-21CF-B09522399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280D78-4BE7-4D15-0DDB-715E7D748D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F5525D-283D-CD66-9D46-2661B08A32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9883A1-DE4D-7A4D-D619-148D7DD86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C71C5-74F0-4DC2-9EC0-789C3603C14A}" type="datetimeFigureOut">
              <a:rPr lang="vi-VN" smtClean="0"/>
              <a:t>25/01/2026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5D80A0-3DC8-4295-4E35-8DD71B260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EF8E83-D136-24A5-8F92-88674D010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1C71-3F3F-4056-B18F-E7340722E12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94774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43612-A47A-5FB4-D1D8-121F92204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CA384D-3020-7364-4B93-8547DDCF6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C71C5-74F0-4DC2-9EC0-789C3603C14A}" type="datetimeFigureOut">
              <a:rPr lang="vi-VN" smtClean="0"/>
              <a:t>25/01/2026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7D023D-AE9F-5323-6531-2FCBBADCE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CE9C93-1CF1-704F-6F28-F66D1FE73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1C71-3F3F-4056-B18F-E7340722E12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859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97F5CB-B4DF-EAFD-929C-4BE36286A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C71C5-74F0-4DC2-9EC0-789C3603C14A}" type="datetimeFigureOut">
              <a:rPr lang="vi-VN" smtClean="0"/>
              <a:t>25/01/2026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D432F9-CCF3-D60C-26ED-F0D9D070F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8401F1-59F2-827A-1537-0B3FD3C63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1C71-3F3F-4056-B18F-E7340722E12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0477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B514F-22B1-BB36-666A-43049074B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DEE8C-A83C-2336-FF28-96DEEF364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704740-8809-00FC-CAB9-90118A9923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768ED4-2742-BDE2-3058-109C736D1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C71C5-74F0-4DC2-9EC0-789C3603C14A}" type="datetimeFigureOut">
              <a:rPr lang="vi-VN" smtClean="0"/>
              <a:t>25/01/2026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391A62-F62D-EF44-D113-E94D60A50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13FC2E-E788-49B0-7C67-1AF78D616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1C71-3F3F-4056-B18F-E7340722E12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90931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68658-5D01-193B-D9EF-7F0CCD86E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FB893A-C8BA-24A1-0455-D6D8F1011D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7410A3-C4C7-52D9-8F1E-DD9CACBED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E8CA1E-9F63-D267-7E16-B46BCED32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C71C5-74F0-4DC2-9EC0-789C3603C14A}" type="datetimeFigureOut">
              <a:rPr lang="vi-VN" smtClean="0"/>
              <a:t>25/01/2026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86D3BA-30C9-8E4E-12FD-B163534F4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24C2FF-30F9-4237-DAE8-A4C30A2A1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1C71-3F3F-4056-B18F-E7340722E12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4248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478F3A-B184-4EA8-82F6-E33951FCC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A17FF-FF80-E132-923E-3EAEA336CC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5C2F0E-FC24-105D-0C62-6CD644D205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C71C5-74F0-4DC2-9EC0-789C3603C14A}" type="datetimeFigureOut">
              <a:rPr lang="vi-VN" smtClean="0"/>
              <a:t>25/01/2026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43298B-5C59-8B1E-C4CE-4853E6F404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5EA9C5-1484-B0AA-7D8A-17F0B47CC2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1C71-3F3F-4056-B18F-E7340722E12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62871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DA156-B4C5-6889-D25F-B850BC3D2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02333B-E35B-E3D0-4009-E7C2DEC14C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4598" cy="6858000"/>
          </a:xfrm>
        </p:spPr>
      </p:pic>
    </p:spTree>
    <p:extLst>
      <p:ext uri="{BB962C8B-B14F-4D97-AF65-F5344CB8AC3E}">
        <p14:creationId xmlns:p14="http://schemas.microsoft.com/office/powerpoint/2010/main" val="3743985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B737B-82A5-1B70-61CD-35EE44636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0E1F2D-B746-119B-FEB1-3F4CA26F7F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923" cy="6858000"/>
          </a:xfrm>
        </p:spPr>
      </p:pic>
    </p:spTree>
    <p:extLst>
      <p:ext uri="{BB962C8B-B14F-4D97-AF65-F5344CB8AC3E}">
        <p14:creationId xmlns:p14="http://schemas.microsoft.com/office/powerpoint/2010/main" val="538262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43F7E-0035-1BC0-EF9C-8134A16B8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567DD2-B305-4F85-89BC-A2BA3E49CA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45738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BFA25-E913-A6F7-B863-20A805FF2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CC4A91-C457-3B90-FA05-58AA8B4466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74675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6A934-C93A-9574-D1DE-E58701310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CEDFC7-D09B-1ED5-3508-76AAB4ABD4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7241"/>
          </a:xfrm>
        </p:spPr>
      </p:pic>
    </p:spTree>
    <p:extLst>
      <p:ext uri="{BB962C8B-B14F-4D97-AF65-F5344CB8AC3E}">
        <p14:creationId xmlns:p14="http://schemas.microsoft.com/office/powerpoint/2010/main" val="1531737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F898D-342D-C93F-D104-DDB95554D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9AC4BB-B227-7AC8-8764-3E197EF89B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96038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C1EC0-CC80-44AC-654D-0E15C274E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A99452-C050-F139-0749-F0F3BF03F9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16210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9E534-2212-6713-31B4-CA2479BCA8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D0E28A-FCF7-4E52-1BAF-B74968AD11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4B28B5-618A-70C1-2EB4-42CCD13ED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320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088DC-DB49-15DE-862B-62D398DA8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4F93E7-A685-E0E6-E4A9-4D82382708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9690" cy="6858000"/>
          </a:xfrm>
        </p:spPr>
      </p:pic>
    </p:spTree>
    <p:extLst>
      <p:ext uri="{BB962C8B-B14F-4D97-AF65-F5344CB8AC3E}">
        <p14:creationId xmlns:p14="http://schemas.microsoft.com/office/powerpoint/2010/main" val="3314634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0CC32-15F5-B209-3C38-CFD7C790C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FC9210C-33FF-B1A9-FDAE-4EC5DC6EDA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1936" cy="6858000"/>
          </a:xfrm>
        </p:spPr>
      </p:pic>
    </p:spTree>
    <p:extLst>
      <p:ext uri="{BB962C8B-B14F-4D97-AF65-F5344CB8AC3E}">
        <p14:creationId xmlns:p14="http://schemas.microsoft.com/office/powerpoint/2010/main" val="3655358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32121-8F7B-80A7-3546-BD0B6FD20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89408EE-F1AE-A115-5751-283E329A4A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90201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82F39-75AB-026E-6F4D-A135AF84C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E57A5C4-D2E3-3E18-C8DF-83C772EEEC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00"/>
            <a:ext cx="12192000" cy="6870700"/>
          </a:xfrm>
        </p:spPr>
      </p:pic>
    </p:spTree>
    <p:extLst>
      <p:ext uri="{BB962C8B-B14F-4D97-AF65-F5344CB8AC3E}">
        <p14:creationId xmlns:p14="http://schemas.microsoft.com/office/powerpoint/2010/main" val="803841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E22F9-DDBE-3829-66F9-65BCF9C21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BF2164-4BDE-0250-399F-88461BF312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76536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D1658-A1E1-7557-D437-8C113BEC6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65C250-2B11-1733-2FD6-F8F0BCE5C8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16607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2D0EC-B96B-6354-4EDB-CC25283CD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DC1219-C706-0E55-4375-4DA4631A90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1936" cy="6858000"/>
          </a:xfrm>
        </p:spPr>
      </p:pic>
    </p:spTree>
    <p:extLst>
      <p:ext uri="{BB962C8B-B14F-4D97-AF65-F5344CB8AC3E}">
        <p14:creationId xmlns:p14="http://schemas.microsoft.com/office/powerpoint/2010/main" val="3330007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Thao Hong</dc:creator>
  <cp:lastModifiedBy>Thao Hong</cp:lastModifiedBy>
  <cp:revision>1</cp:revision>
  <dcterms:created xsi:type="dcterms:W3CDTF">2026-01-25T14:47:40Z</dcterms:created>
  <dcterms:modified xsi:type="dcterms:W3CDTF">2026-01-25T14:48:31Z</dcterms:modified>
</cp:coreProperties>
</file>