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1" r:id="rId2"/>
    <p:sldMasterId id="2147483733" r:id="rId3"/>
  </p:sldMasterIdLst>
  <p:notesMasterIdLst>
    <p:notesMasterId r:id="rId16"/>
  </p:notesMasterIdLst>
  <p:sldIdLst>
    <p:sldId id="11612" r:id="rId4"/>
    <p:sldId id="262" r:id="rId5"/>
    <p:sldId id="11701" r:id="rId6"/>
    <p:sldId id="11704" r:id="rId7"/>
    <p:sldId id="347" r:id="rId8"/>
    <p:sldId id="11718" r:id="rId9"/>
    <p:sldId id="11719" r:id="rId10"/>
    <p:sldId id="381" r:id="rId11"/>
    <p:sldId id="11702" r:id="rId12"/>
    <p:sldId id="11720" r:id="rId13"/>
    <p:sldId id="11607"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F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7" autoAdjust="0"/>
  </p:normalViewPr>
  <p:slideViewPr>
    <p:cSldViewPr snapToGrid="0">
      <p:cViewPr varScale="1">
        <p:scale>
          <a:sx n="80" d="100"/>
          <a:sy n="80" d="100"/>
        </p:scale>
        <p:origin x="7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E91F10-8575-471E-9947-D38122ADB122}"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43C05-8CEA-4806-9D46-5FB77FF09108}" type="slidenum">
              <a:rPr lang="en-US" smtClean="0"/>
              <a:t>‹#›</a:t>
            </a:fld>
            <a:endParaRPr lang="en-US"/>
          </a:p>
        </p:txBody>
      </p:sp>
    </p:spTree>
    <p:extLst>
      <p:ext uri="{BB962C8B-B14F-4D97-AF65-F5344CB8AC3E}">
        <p14:creationId xmlns:p14="http://schemas.microsoft.com/office/powerpoint/2010/main" val="312892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280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07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332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988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CF61F-B7BC-4091-96B6-2554391710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C0080C3-37F9-4D63-B3BA-A358BBEA2B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D6DBF7-9774-4B59-900E-9C934CA466CF}"/>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F2D0DADC-E8A9-4961-8675-17DA9D1189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8CFBC6F-BBA3-431F-B9B0-5C6BB452767F}"/>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1976679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36B172-EA7E-4EE2-B705-FC7516436B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B591C1-F2A6-4EB8-BA78-2DA61FBDE3F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AB3A5DD-C30B-4312-BB65-F62564B6AED3}"/>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B8264C82-16B1-42D2-8758-CF74843B8B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882AA1-4F37-4EF1-903A-EB675BA45885}"/>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393301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4ACEC99-3E6B-4EF4-B3DB-24B7443165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E17ADE2-2954-48B4-BAAB-44A55F98BF7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88C7992-CB17-4713-8AAF-4A4DA0CA7E7D}"/>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C63CF80A-AF6C-4A08-BA08-2F193334B6A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56D890-753E-4ACD-A9F5-3903A2CDA2C6}"/>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902596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EA11-4E83-418A-814C-1759C30A97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50FA5C-674D-46F0-9D58-C69EBABD7C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6B38AE-1185-43F4-8E21-AC0438E301E7}"/>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5" name="Footer Placeholder 4">
            <a:extLst>
              <a:ext uri="{FF2B5EF4-FFF2-40B4-BE49-F238E27FC236}">
                <a16:creationId xmlns:a16="http://schemas.microsoft.com/office/drawing/2014/main" id="{4CD204B8-3394-40EE-A770-6627A5EE2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41CEA-CEE0-4F4E-8FCE-703B5F2545D1}"/>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259807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4BC9-54E5-4F6D-B988-8AA9CD48F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02B498-1F49-420C-966C-79A78B821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17B5-2859-4B4D-9051-6836B8D2E8E4}"/>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5" name="Footer Placeholder 4">
            <a:extLst>
              <a:ext uri="{FF2B5EF4-FFF2-40B4-BE49-F238E27FC236}">
                <a16:creationId xmlns:a16="http://schemas.microsoft.com/office/drawing/2014/main" id="{A4E4E943-5AED-4399-99E0-93FE64F74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722D1-C7D4-4B58-9B04-916C924E5BED}"/>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4069795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B594-217A-473F-9F63-CF122182BB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18C5BB-D472-45F8-915F-9A1E2781E9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00A5F-6644-46D2-8458-99F00615D9EB}"/>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5" name="Footer Placeholder 4">
            <a:extLst>
              <a:ext uri="{FF2B5EF4-FFF2-40B4-BE49-F238E27FC236}">
                <a16:creationId xmlns:a16="http://schemas.microsoft.com/office/drawing/2014/main" id="{BCADE7B0-98FA-444E-9909-8CB205D8A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6B234-6D48-4396-99A8-95E115F7C219}"/>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124686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984-6D4E-4135-93A0-36BBB8284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0AA4C-13C5-4B5A-A65F-3C9357DFB0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932D1F-374F-4F46-B6A3-70B48B8A69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750D6-7F1D-48B6-A955-5DA4BCE6D110}"/>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6" name="Footer Placeholder 5">
            <a:extLst>
              <a:ext uri="{FF2B5EF4-FFF2-40B4-BE49-F238E27FC236}">
                <a16:creationId xmlns:a16="http://schemas.microsoft.com/office/drawing/2014/main" id="{045C104F-E69E-4EA3-B64C-76D9B01EF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104CA-DBC3-44E0-A5E2-AF9741CAB552}"/>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668339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D9CE-F919-40AF-9669-E0A4F96339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A8998C-7518-4849-9C12-5AC5EB66D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7C524-C1CB-41EF-ADAA-4681CDCE31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9847FD-9B48-47D0-AF56-834BD4CC2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D3B13-6F61-487E-ACB1-6E3ECCDBAD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AE729A-9590-4618-8955-0213F2A247DB}"/>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8" name="Footer Placeholder 7">
            <a:extLst>
              <a:ext uri="{FF2B5EF4-FFF2-40B4-BE49-F238E27FC236}">
                <a16:creationId xmlns:a16="http://schemas.microsoft.com/office/drawing/2014/main" id="{17CD5902-FDA8-4588-83EF-66B5CF4B8D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EF58D7-2E60-4587-ACC8-E1A991C0D73D}"/>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98158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975E-2567-4C25-886F-12F61848C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548ED-8277-45F8-9D93-918388665085}"/>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4" name="Footer Placeholder 3">
            <a:extLst>
              <a:ext uri="{FF2B5EF4-FFF2-40B4-BE49-F238E27FC236}">
                <a16:creationId xmlns:a16="http://schemas.microsoft.com/office/drawing/2014/main" id="{62A8BADF-F52E-4874-9269-8CD8CEA9FE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AE839F-D142-4D7D-8984-6F516B23D43E}"/>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414076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8DE03-D75E-47E8-A4F4-D4B568251D02}"/>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3" name="Footer Placeholder 2">
            <a:extLst>
              <a:ext uri="{FF2B5EF4-FFF2-40B4-BE49-F238E27FC236}">
                <a16:creationId xmlns:a16="http://schemas.microsoft.com/office/drawing/2014/main" id="{29E1FBE0-6C8B-4DF3-BF6C-8458137A15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E843CD-A02A-408C-BF8F-6D2863694D38}"/>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14752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1A15-BB4F-4BE9-9D51-892272F60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2BA09-100F-4A9F-8AEE-CA9EAF5B5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50E83-2728-4238-9208-848E49A85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86B9E-59AC-4D13-94C3-A796203D3A11}"/>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6" name="Footer Placeholder 5">
            <a:extLst>
              <a:ext uri="{FF2B5EF4-FFF2-40B4-BE49-F238E27FC236}">
                <a16:creationId xmlns:a16="http://schemas.microsoft.com/office/drawing/2014/main" id="{EA400259-DE3F-4F16-B136-140C02E4E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317FC-A0BC-4E54-8EB8-901894A723D8}"/>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8905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A0965-E887-493C-8B45-4A101B8AC4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FA3EE4-32B1-494F-AD42-EDE983952A9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ABED680-DF84-4A23-97BE-6F2F9951A916}"/>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E6E934D9-5C5A-4F94-BC32-8B127E24FE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A117AC3-AB68-43EA-AFE8-036DE890B602}"/>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1985748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4B2E-E36C-4102-80E1-3D49A35BE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2F9CB2-18C0-4B23-B86D-FC623219D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87AD5-BE0F-49F1-BFB7-4729A7A8B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B0EC2-81ED-4280-A362-FB36EDEE7BB3}"/>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6" name="Footer Placeholder 5">
            <a:extLst>
              <a:ext uri="{FF2B5EF4-FFF2-40B4-BE49-F238E27FC236}">
                <a16:creationId xmlns:a16="http://schemas.microsoft.com/office/drawing/2014/main" id="{0607B202-4037-4605-8E9A-B3AD7758F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A0C3C-5DC3-4BE7-8B57-3AD5CF7E84D2}"/>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95049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30B-C3C2-4DEF-ABA6-23E1A8AE2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21E2C2-D342-4345-8203-559E6EA49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DE8E5-7344-4405-8A12-0E91E6983079}"/>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5" name="Footer Placeholder 4">
            <a:extLst>
              <a:ext uri="{FF2B5EF4-FFF2-40B4-BE49-F238E27FC236}">
                <a16:creationId xmlns:a16="http://schemas.microsoft.com/office/drawing/2014/main" id="{46A23782-3BD5-453E-9FA5-6DF831A35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790A1-3E2D-45D5-86A7-8D8CA24D93B5}"/>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387053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07C8-421A-480A-B640-F7BA97BAD7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12B25-C126-4204-96C5-392CFA98A8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8CA16-EEDB-451D-BAEE-13EBB5D6F52B}"/>
              </a:ext>
            </a:extLst>
          </p:cNvPr>
          <p:cNvSpPr>
            <a:spLocks noGrp="1"/>
          </p:cNvSpPr>
          <p:nvPr>
            <p:ph type="dt" sz="half" idx="10"/>
          </p:nvPr>
        </p:nvSpPr>
        <p:spPr/>
        <p:txBody>
          <a:bodyPr/>
          <a:lstStyle/>
          <a:p>
            <a:fld id="{346387A7-FCE2-492C-8513-469E673D0855}" type="datetimeFigureOut">
              <a:rPr lang="en-US" smtClean="0"/>
              <a:t>1/25/2026</a:t>
            </a:fld>
            <a:endParaRPr lang="en-US"/>
          </a:p>
        </p:txBody>
      </p:sp>
      <p:sp>
        <p:nvSpPr>
          <p:cNvPr id="5" name="Footer Placeholder 4">
            <a:extLst>
              <a:ext uri="{FF2B5EF4-FFF2-40B4-BE49-F238E27FC236}">
                <a16:creationId xmlns:a16="http://schemas.microsoft.com/office/drawing/2014/main" id="{CD274949-0971-4040-B16D-9859533F5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BABE4-ABAC-4E57-8133-EBAA93E20F1A}"/>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93272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682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2737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775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4608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37877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2332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5804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9846D-1D12-405C-BA0B-492A5B1E3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A50CB56-4660-4AC7-BACC-4B990847C0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22FEDEF-864B-4C52-BF39-A0838C1296E0}"/>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5" name="页脚占位符 4">
            <a:extLst>
              <a:ext uri="{FF2B5EF4-FFF2-40B4-BE49-F238E27FC236}">
                <a16:creationId xmlns:a16="http://schemas.microsoft.com/office/drawing/2014/main" id="{9F65BA9C-A798-4321-8AD9-FCE502B48D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39AFD7C-CA42-4C69-8E21-BB2980992625}"/>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387423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1230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50544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33528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303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7347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167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78131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1229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0764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542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C8E8C-FF4C-403F-8D69-E4C1A04E5E5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F90A68-AD14-478B-8F98-BF498506F08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F0A9B1B-7AB1-4596-86CB-E72D2A7C079C}"/>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7B0565-5239-4AE1-AC5A-5FFD8B1E28B1}"/>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6" name="页脚占位符 5">
            <a:extLst>
              <a:ext uri="{FF2B5EF4-FFF2-40B4-BE49-F238E27FC236}">
                <a16:creationId xmlns:a16="http://schemas.microsoft.com/office/drawing/2014/main" id="{581E2678-A94F-49E8-B5B0-FB5FD9CBC2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192260-92EC-4BC8-9232-C776D4F3B2D0}"/>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1486797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7938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01790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38843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3188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05189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35013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70626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525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77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B3DC79-FCE9-4351-9DFA-73AA53A966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4AA5B0-095F-482F-9985-D0E62EE0CB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1CE5CDF-3263-4E21-BF47-CB2F497AA38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E0F711-4017-4B40-B0BF-7EE551C30A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43A251-668E-4733-82C7-70B85E02490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B269E76-DF22-41BD-AC59-C6F52F79D58B}"/>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8" name="页脚占位符 7">
            <a:extLst>
              <a:ext uri="{FF2B5EF4-FFF2-40B4-BE49-F238E27FC236}">
                <a16:creationId xmlns:a16="http://schemas.microsoft.com/office/drawing/2014/main" id="{52CA0640-5A5A-4F7E-B182-F54662F565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55C58E-0216-438E-8DAF-550AE70861AE}"/>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3775411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4E2868-E864-43BC-B25C-6F73428841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11D593-885A-4F59-9771-6AA4E5CB6B9B}"/>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4" name="页脚占位符 3">
            <a:extLst>
              <a:ext uri="{FF2B5EF4-FFF2-40B4-BE49-F238E27FC236}">
                <a16:creationId xmlns:a16="http://schemas.microsoft.com/office/drawing/2014/main" id="{C9D03C81-77E0-484A-9533-BAD82A08FA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0D83918-6F5A-4198-9617-9036D32BDB81}"/>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1168462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0131313-CF26-4154-A88C-F106AF286DE1}"/>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3" name="页脚占位符 2">
            <a:extLst>
              <a:ext uri="{FF2B5EF4-FFF2-40B4-BE49-F238E27FC236}">
                <a16:creationId xmlns:a16="http://schemas.microsoft.com/office/drawing/2014/main" id="{FF37154C-A475-4A6E-96B8-57B83611F9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D2BE13-06D0-43D3-A3FC-6B136EE914B7}"/>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188510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05915-8C75-46D5-9A11-4F231206A6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83A9FE1-F0B6-4A60-A911-561E4DE6C05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FDE0B46-D7A9-408B-8244-054CC5E4E3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C67F33-0162-44A4-9D74-D8996224DA6D}"/>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6" name="页脚占位符 5">
            <a:extLst>
              <a:ext uri="{FF2B5EF4-FFF2-40B4-BE49-F238E27FC236}">
                <a16:creationId xmlns:a16="http://schemas.microsoft.com/office/drawing/2014/main" id="{194E9DAC-6CDB-4631-A9BA-B2C85E387E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9FCCE95-E423-4835-99AD-D669F536974E}"/>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423101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0042E6-ED4C-4FAE-944E-7D77D5C88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5D2D515-9FE1-42BD-885E-94EE65CA0E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6F6253-027D-488B-A288-C962E19723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8142C0-DEE0-4591-8CFB-7E02AE36A627}"/>
              </a:ext>
            </a:extLst>
          </p:cNvPr>
          <p:cNvSpPr>
            <a:spLocks noGrp="1"/>
          </p:cNvSpPr>
          <p:nvPr>
            <p:ph type="dt" sz="half" idx="10"/>
          </p:nvPr>
        </p:nvSpPr>
        <p:spPr>
          <a:xfrm>
            <a:off x="838200" y="6356350"/>
            <a:ext cx="2743200" cy="365125"/>
          </a:xfrm>
          <a:prstGeom prst="rect">
            <a:avLst/>
          </a:prstGeom>
        </p:spPr>
        <p:txBody>
          <a:bodyPr/>
          <a:lstStyle/>
          <a:p>
            <a:fld id="{819AB3F5-57B9-4107-A916-FDC793E8DB1E}" type="datetimeFigureOut">
              <a:rPr lang="zh-CN" altLang="en-US" smtClean="0"/>
              <a:t>2026/1/25</a:t>
            </a:fld>
            <a:endParaRPr lang="zh-CN" altLang="en-US"/>
          </a:p>
        </p:txBody>
      </p:sp>
      <p:sp>
        <p:nvSpPr>
          <p:cNvPr id="6" name="页脚占位符 5">
            <a:extLst>
              <a:ext uri="{FF2B5EF4-FFF2-40B4-BE49-F238E27FC236}">
                <a16:creationId xmlns:a16="http://schemas.microsoft.com/office/drawing/2014/main" id="{BF648F23-A743-4ACA-8FD0-D280DBEA95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531F844-8721-43D8-B335-742BB1D9ED3E}"/>
              </a:ext>
            </a:extLst>
          </p:cNvPr>
          <p:cNvSpPr>
            <a:spLocks noGrp="1"/>
          </p:cNvSpPr>
          <p:nvPr>
            <p:ph type="sldNum" sz="quarter" idx="12"/>
          </p:nvPr>
        </p:nvSpPr>
        <p:spPr>
          <a:xfrm>
            <a:off x="8610600" y="6356350"/>
            <a:ext cx="2743200" cy="365125"/>
          </a:xfrm>
          <a:prstGeom prst="rect">
            <a:avLst/>
          </a:prstGeom>
        </p:spPr>
        <p:txBody>
          <a:bodyPr/>
          <a:lstStyle/>
          <a:p>
            <a:fld id="{5BF3CD5C-BC43-40FE-B496-A7BD23FC6AC6}" type="slidenum">
              <a:rPr lang="zh-CN" altLang="en-US" smtClean="0"/>
              <a:t>‹#›</a:t>
            </a:fld>
            <a:endParaRPr lang="zh-CN" altLang="en-US"/>
          </a:p>
        </p:txBody>
      </p:sp>
    </p:spTree>
    <p:extLst>
      <p:ext uri="{BB962C8B-B14F-4D97-AF65-F5344CB8AC3E}">
        <p14:creationId xmlns:p14="http://schemas.microsoft.com/office/powerpoint/2010/main" val="292796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9C9B49-B771-62F4-BEB2-36265FB64224}"/>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2518516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B737-30F7-43F5-B26F-E2E314163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CB8DF-8A48-48C2-A7BC-CC7DBFB88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E24EE-A755-48F5-AE26-A83A91F311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387A7-FCE2-492C-8513-469E673D0855}" type="datetimeFigureOut">
              <a:rPr lang="en-US" smtClean="0"/>
              <a:t>1/25/2026</a:t>
            </a:fld>
            <a:endParaRPr lang="en-US"/>
          </a:p>
        </p:txBody>
      </p:sp>
      <p:sp>
        <p:nvSpPr>
          <p:cNvPr id="5" name="Footer Placeholder 4">
            <a:extLst>
              <a:ext uri="{FF2B5EF4-FFF2-40B4-BE49-F238E27FC236}">
                <a16:creationId xmlns:a16="http://schemas.microsoft.com/office/drawing/2014/main" id="{9E05D185-0577-4D10-9EA7-CBD5357836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880664-9151-417C-9D07-B72D29423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4B9EA-B108-46A9-A82E-973C52C7293B}" type="slidenum">
              <a:rPr lang="en-US" smtClean="0"/>
              <a:t>‹#›</a:t>
            </a:fld>
            <a:endParaRPr lang="en-US"/>
          </a:p>
        </p:txBody>
      </p:sp>
      <p:pic>
        <p:nvPicPr>
          <p:cNvPr id="7" name="Picture 6">
            <a:extLst>
              <a:ext uri="{FF2B5EF4-FFF2-40B4-BE49-F238E27FC236}">
                <a16:creationId xmlns:a16="http://schemas.microsoft.com/office/drawing/2014/main" id="{9C0271EB-02D2-430A-883B-5AB15D8DC9F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24671153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38254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7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9.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8.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5"/>
          <a:stretch>
            <a:fillRect/>
          </a:stretch>
        </p:blipFill>
        <p:spPr>
          <a:xfrm>
            <a:off x="1791851" y="3063159"/>
            <a:ext cx="8608298" cy="1859441"/>
          </a:xfrm>
          <a:prstGeom prst="rect">
            <a:avLst/>
          </a:prstGeom>
        </p:spPr>
      </p:pic>
    </p:spTree>
    <p:extLst>
      <p:ext uri="{BB962C8B-B14F-4D97-AF65-F5344CB8AC3E}">
        <p14:creationId xmlns:p14="http://schemas.microsoft.com/office/powerpoint/2010/main" val="1892110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24E7-BA0F-15D7-8273-A29B2800F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5DC78-785F-6A52-6D7B-03BC86EFC0D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75E9A67-7D64-B492-81CD-B95EE43C10E7}"/>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94FDB0ED-3E42-1DE5-11E2-44055077543F}"/>
              </a:ext>
            </a:extLst>
          </p:cNvPr>
          <p:cNvPicPr>
            <a:picLocks noChangeAspect="1"/>
          </p:cNvPicPr>
          <p:nvPr/>
        </p:nvPicPr>
        <p:blipFill>
          <a:blip r:embed="rId2"/>
          <a:srcRect r="2031"/>
          <a:stretch>
            <a:fillRect/>
          </a:stretch>
        </p:blipFill>
        <p:spPr>
          <a:xfrm>
            <a:off x="0" y="0"/>
            <a:ext cx="12192000" cy="6796986"/>
          </a:xfrm>
          <a:prstGeom prst="rect">
            <a:avLst/>
          </a:prstGeom>
        </p:spPr>
      </p:pic>
      <p:sp>
        <p:nvSpPr>
          <p:cNvPr id="6" name="TextBox 5">
            <a:extLst>
              <a:ext uri="{FF2B5EF4-FFF2-40B4-BE49-F238E27FC236}">
                <a16:creationId xmlns:a16="http://schemas.microsoft.com/office/drawing/2014/main" id="{36D5312D-0D4D-EB02-813B-677A04E654DD}"/>
              </a:ext>
            </a:extLst>
          </p:cNvPr>
          <p:cNvSpPr txBox="1"/>
          <p:nvPr/>
        </p:nvSpPr>
        <p:spPr>
          <a:xfrm>
            <a:off x="761999" y="4926905"/>
            <a:ext cx="10944225" cy="1384995"/>
          </a:xfrm>
          <a:prstGeom prst="rect">
            <a:avLst/>
          </a:prstGeom>
          <a:noFill/>
        </p:spPr>
        <p:txBody>
          <a:bodyPr wrap="square">
            <a:spAutoFit/>
          </a:bodyPr>
          <a:lstStyle/>
          <a:p>
            <a:pPr marL="514350" indent="-514350" defTabSz="609576">
              <a:buAutoNum type="alphaLcParenR"/>
              <a:defRPr/>
            </a:pPr>
            <a:r>
              <a:rPr lang="en-US" sz="2800" dirty="0" err="1">
                <a:latin typeface="Times New Roman" panose="02020603050405020304" pitchFamily="18" charset="0"/>
                <a:ea typeface="Cambria" panose="02040503050406030204" pitchFamily="18" charset="0"/>
                <a:cs typeface="Times New Roman" panose="02020603050405020304" pitchFamily="18" charset="0"/>
              </a:rPr>
              <a:t>Bỗng</a:t>
            </a:r>
            <a:r>
              <a:rPr lang="en-US" sz="2800" dirty="0">
                <a:latin typeface="Times New Roman" panose="02020603050405020304" pitchFamily="18" charset="0"/>
                <a:ea typeface="Cambria" panose="02040503050406030204" pitchFamily="18" charset="0"/>
                <a:cs typeface="Times New Roman" panose="02020603050405020304" pitchFamily="18" charset="0"/>
              </a:rPr>
              <a:t> có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ông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râu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tóc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EE0000"/>
                </a:solidFill>
                <a:latin typeface="Times New Roman" panose="02020603050405020304" pitchFamily="18" charset="0"/>
                <a:ea typeface="Cambria" panose="02040503050406030204" pitchFamily="18" charset="0"/>
                <a:cs typeface="Times New Roman" panose="02020603050405020304" pitchFamily="18" charset="0"/>
              </a:rPr>
              <a:t>trắng</a:t>
            </a:r>
            <a:r>
              <a:rPr lang="en-US" sz="2800" dirty="0">
                <a:solidFill>
                  <a:srgbClr val="EE0000"/>
                </a:solidFill>
                <a:latin typeface="Times New Roman" panose="02020603050405020304" pitchFamily="18" charset="0"/>
                <a:ea typeface="Cambria" panose="02040503050406030204" pitchFamily="18" charset="0"/>
                <a:cs typeface="Times New Roman" panose="02020603050405020304" pitchFamily="18" charset="0"/>
              </a:rPr>
              <a:t> như </a:t>
            </a:r>
            <a:r>
              <a:rPr lang="en-US" sz="2800" dirty="0" err="1">
                <a:solidFill>
                  <a:srgbClr val="EE0000"/>
                </a:solidFill>
                <a:latin typeface="Times New Roman" panose="02020603050405020304" pitchFamily="18" charset="0"/>
                <a:ea typeface="Cambria" panose="02040503050406030204" pitchFamily="18" charset="0"/>
                <a:cs typeface="Times New Roman" panose="02020603050405020304" pitchFamily="18" charset="0"/>
              </a:rPr>
              <a:t>cước</a:t>
            </a:r>
            <a:r>
              <a:rPr lang="en-US" sz="2800" dirty="0">
                <a:solidFill>
                  <a:srgbClr val="EE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a:latin typeface="Times New Roman" panose="02020603050405020304" pitchFamily="18" charset="0"/>
                <a:ea typeface="Cambria" panose="02040503050406030204" pitchFamily="18" charset="0"/>
                <a:cs typeface="Times New Roman" panose="02020603050405020304" pitchFamily="18" charset="0"/>
              </a:rPr>
              <a:t>hiện lên.</a:t>
            </a:r>
          </a:p>
          <a:p>
            <a:pPr marL="514350" indent="-514350" defTabSz="609576">
              <a:buAutoNum type="alphaLcParenR"/>
              <a:defRPr/>
            </a:pP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a:p>
            <a:pPr algn="ctr" defTabSz="609576">
              <a:defRPr/>
            </a:pPr>
            <a:r>
              <a:rPr lang="en-US" sz="2800" dirty="0">
                <a:latin typeface="Times New Roman" panose="02020603050405020304" pitchFamily="18" charset="0"/>
                <a:ea typeface="Cambria" panose="02040503050406030204" pitchFamily="18" charset="0"/>
                <a:cs typeface="Times New Roman" panose="02020603050405020304" pitchFamily="18" charset="0"/>
              </a:rPr>
              <a:t>b)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latin typeface="Times New Roman" panose="02020603050405020304" pitchFamily="18" charset="0"/>
                <a:ea typeface="Cambria" panose="02040503050406030204" pitchFamily="18" charset="0"/>
                <a:cs typeface="Times New Roman" panose="02020603050405020304" pitchFamily="18" charset="0"/>
              </a:rPr>
              <a:t> tan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sương</a:t>
            </a:r>
            <a:r>
              <a:rPr lang="en-US" sz="2800" dirty="0">
                <a:latin typeface="Times New Roman" panose="02020603050405020304" pitchFamily="18" charset="0"/>
                <a:ea typeface="Cambria" panose="02040503050406030204" pitchFamily="18" charset="0"/>
                <a:cs typeface="Times New Roman" panose="02020603050405020304" pitchFamily="18" charset="0"/>
              </a:rPr>
              <a:t> thì có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con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rùa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EE0000"/>
                </a:solidFill>
                <a:latin typeface="Times New Roman" panose="02020603050405020304" pitchFamily="18" charset="0"/>
                <a:ea typeface="Cambria" panose="02040503050406030204" pitchFamily="18" charset="0"/>
                <a:cs typeface="Times New Roman" panose="02020603050405020304" pitchFamily="18" charset="0"/>
              </a:rPr>
              <a:t>lớn</a:t>
            </a:r>
            <a:r>
              <a:rPr lang="en-US" sz="2800" dirty="0">
                <a:solidFill>
                  <a:srgbClr val="EE0000"/>
                </a:solidFill>
                <a:latin typeface="Times New Roman" panose="02020603050405020304" pitchFamily="18" charset="0"/>
                <a:ea typeface="Cambria" panose="02040503050406030204" pitchFamily="18" charset="0"/>
                <a:cs typeface="Times New Roman" panose="02020603050405020304" pitchFamily="18" charset="0"/>
              </a:rPr>
              <a:t> như </a:t>
            </a:r>
            <a:r>
              <a:rPr lang="en-US" sz="2800" dirty="0" err="1">
                <a:solidFill>
                  <a:srgbClr val="EE0000"/>
                </a:solidFill>
                <a:latin typeface="Times New Roman" panose="02020603050405020304" pitchFamily="18" charset="0"/>
                <a:ea typeface="Cambria" panose="02040503050406030204" pitchFamily="18" charset="0"/>
                <a:cs typeface="Times New Roman" panose="02020603050405020304" pitchFamily="18" charset="0"/>
              </a:rPr>
              <a:t>chiếc</a:t>
            </a:r>
            <a:r>
              <a:rPr lang="en-US" sz="2800" dirty="0">
                <a:solidFill>
                  <a:srgbClr val="EE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EE0000"/>
                </a:solidFill>
                <a:latin typeface="Times New Roman" panose="02020603050405020304" pitchFamily="18" charset="0"/>
                <a:ea typeface="Cambria" panose="02040503050406030204" pitchFamily="18" charset="0"/>
                <a:cs typeface="Times New Roman" panose="02020603050405020304" pitchFamily="18" charset="0"/>
              </a:rPr>
              <a:t>thuyền</a:t>
            </a:r>
            <a:r>
              <a:rPr lang="en-US" sz="2800" dirty="0">
                <a:solidFill>
                  <a:srgbClr val="EE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bơi</a:t>
            </a:r>
            <a:r>
              <a:rPr lang="en-US" sz="2800" dirty="0">
                <a:latin typeface="Times New Roman" panose="02020603050405020304" pitchFamily="18" charset="0"/>
                <a:ea typeface="Cambria" panose="02040503050406030204" pitchFamily="18" charset="0"/>
                <a:cs typeface="Times New Roman" panose="02020603050405020304" pitchFamily="18" charset="0"/>
              </a:rPr>
              <a:t> vào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bờ</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874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EFFE"/>
        </a:solidFill>
        <a:effectLst/>
      </p:bgPr>
    </p:bg>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E856B763-999D-4CC9-8FA0-B172BB8C4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25631" y="3457664"/>
            <a:ext cx="4889306" cy="2391023"/>
          </a:xfrm>
          <a:prstGeom prst="rect">
            <a:avLst/>
          </a:prstGeom>
        </p:spPr>
      </p:pic>
      <p:pic>
        <p:nvPicPr>
          <p:cNvPr id="48" name="图片 47">
            <a:extLst>
              <a:ext uri="{FF2B5EF4-FFF2-40B4-BE49-F238E27FC236}">
                <a16:creationId xmlns:a16="http://schemas.microsoft.com/office/drawing/2014/main" id="{30B4D637-89BC-430F-80A4-A272D45E6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423" y="17937"/>
            <a:ext cx="3003402" cy="1622764"/>
          </a:xfrm>
          <a:prstGeom prst="rect">
            <a:avLst/>
          </a:prstGeom>
        </p:spPr>
      </p:pic>
      <p:pic>
        <p:nvPicPr>
          <p:cNvPr id="47" name="图片 46">
            <a:extLst>
              <a:ext uri="{FF2B5EF4-FFF2-40B4-BE49-F238E27FC236}">
                <a16:creationId xmlns:a16="http://schemas.microsoft.com/office/drawing/2014/main" id="{9FE4C785-79F0-4281-BFB8-AFFBC742B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 y="0"/>
            <a:ext cx="4676752" cy="2526890"/>
          </a:xfrm>
          <a:prstGeom prst="rect">
            <a:avLst/>
          </a:prstGeom>
        </p:spPr>
      </p:pic>
      <p:pic>
        <p:nvPicPr>
          <p:cNvPr id="5" name="图片 4">
            <a:extLst>
              <a:ext uri="{FF2B5EF4-FFF2-40B4-BE49-F238E27FC236}">
                <a16:creationId xmlns:a16="http://schemas.microsoft.com/office/drawing/2014/main" id="{AF01F9E7-068F-418F-91BE-257E9FB276A3}"/>
              </a:ext>
            </a:extLst>
          </p:cNvPr>
          <p:cNvPicPr>
            <a:picLocks noChangeAspect="1"/>
          </p:cNvPicPr>
          <p:nvPr/>
        </p:nvPicPr>
        <p:blipFill rotWithShape="1">
          <a:blip r:embed="rId4">
            <a:extLst>
              <a:ext uri="{28A0092B-C50C-407E-A947-70E740481C1C}">
                <a14:useLocalDpi xmlns:a14="http://schemas.microsoft.com/office/drawing/2010/main" val="0"/>
              </a:ext>
            </a:extLst>
          </a:blip>
          <a:srcRect l="558" r="558" b="9963"/>
          <a:stretch/>
        </p:blipFill>
        <p:spPr>
          <a:xfrm>
            <a:off x="0" y="5968244"/>
            <a:ext cx="12192000" cy="889756"/>
          </a:xfrm>
          <a:prstGeom prst="rect">
            <a:avLst/>
          </a:prstGeom>
        </p:spPr>
      </p:pic>
      <p:pic>
        <p:nvPicPr>
          <p:cNvPr id="3" name="图片 2" descr="图片包含 播放器&#10;&#10;已生成高可信度的说明">
            <a:extLst>
              <a:ext uri="{FF2B5EF4-FFF2-40B4-BE49-F238E27FC236}">
                <a16:creationId xmlns:a16="http://schemas.microsoft.com/office/drawing/2014/main" id="{6DA21FD4-D164-4980-907F-12B8EC753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75" y="-1987825"/>
            <a:ext cx="12234602" cy="8464364"/>
          </a:xfrm>
          <a:prstGeom prst="rect">
            <a:avLst/>
          </a:prstGeom>
        </p:spPr>
      </p:pic>
      <p:pic>
        <p:nvPicPr>
          <p:cNvPr id="10" name="图片 9">
            <a:extLst>
              <a:ext uri="{FF2B5EF4-FFF2-40B4-BE49-F238E27FC236}">
                <a16:creationId xmlns:a16="http://schemas.microsoft.com/office/drawing/2014/main" id="{1EF40B78-E9B6-4217-8747-3FEE37000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7899" y="6136696"/>
            <a:ext cx="652883" cy="757006"/>
          </a:xfrm>
          <a:prstGeom prst="rect">
            <a:avLst/>
          </a:prstGeom>
        </p:spPr>
      </p:pic>
      <p:pic>
        <p:nvPicPr>
          <p:cNvPr id="11" name="图片 10">
            <a:extLst>
              <a:ext uri="{FF2B5EF4-FFF2-40B4-BE49-F238E27FC236}">
                <a16:creationId xmlns:a16="http://schemas.microsoft.com/office/drawing/2014/main" id="{7454224D-0D55-4F76-8F41-018FDAB3C6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06573" flipH="1">
            <a:off x="1222" y="4962085"/>
            <a:ext cx="1585454" cy="1773205"/>
          </a:xfrm>
          <a:prstGeom prst="rect">
            <a:avLst/>
          </a:prstGeom>
        </p:spPr>
      </p:pic>
      <p:sp>
        <p:nvSpPr>
          <p:cNvPr id="12" name="TextBox 11">
            <a:extLst>
              <a:ext uri="{FF2B5EF4-FFF2-40B4-BE49-F238E27FC236}">
                <a16:creationId xmlns:a16="http://schemas.microsoft.com/office/drawing/2014/main" id="{9DDD964E-A7CA-7EC8-5FB0-AE9D14B2C076}"/>
              </a:ext>
            </a:extLst>
          </p:cNvPr>
          <p:cNvSpPr txBox="1"/>
          <p:nvPr/>
        </p:nvSpPr>
        <p:spPr>
          <a:xfrm>
            <a:off x="627501" y="1200660"/>
            <a:ext cx="3382419" cy="3416320"/>
          </a:xfrm>
          <a:prstGeom prst="rect">
            <a:avLst/>
          </a:prstGeom>
          <a:noFill/>
        </p:spPr>
        <p:txBody>
          <a:bodyPr wrap="square">
            <a:spAutoFit/>
          </a:bodyPr>
          <a:lstStyle/>
          <a:p>
            <a:r>
              <a:rPr lang="vi-VN" sz="2400" b="1" dirty="0">
                <a:solidFill>
                  <a:schemeClr val="bg1"/>
                </a:solidFill>
              </a:rPr>
              <a:t>Ve vẻ vè ve </a:t>
            </a:r>
          </a:p>
          <a:p>
            <a:r>
              <a:rPr lang="vi-VN" sz="2400" b="1" dirty="0">
                <a:solidFill>
                  <a:schemeClr val="bg1"/>
                </a:solidFill>
              </a:rPr>
              <a:t>Nghe vè ôn tập </a:t>
            </a:r>
          </a:p>
          <a:p>
            <a:r>
              <a:rPr lang="vi-VN" sz="2400" b="1" dirty="0">
                <a:solidFill>
                  <a:schemeClr val="bg1"/>
                </a:solidFill>
              </a:rPr>
              <a:t>Lớp ba chúng mình </a:t>
            </a:r>
          </a:p>
          <a:p>
            <a:r>
              <a:rPr lang="vi-VN" sz="2400" b="1" dirty="0">
                <a:solidFill>
                  <a:schemeClr val="bg1"/>
                </a:solidFill>
              </a:rPr>
              <a:t>Thông minh, học giỏi.</a:t>
            </a:r>
          </a:p>
          <a:p>
            <a:r>
              <a:rPr lang="vi-VN" sz="2400" b="1" dirty="0">
                <a:solidFill>
                  <a:schemeClr val="bg1"/>
                </a:solidFill>
              </a:rPr>
              <a:t> </a:t>
            </a:r>
          </a:p>
          <a:p>
            <a:r>
              <a:rPr lang="vi-VN" sz="2400" b="1" dirty="0">
                <a:solidFill>
                  <a:schemeClr val="bg1"/>
                </a:solidFill>
              </a:rPr>
              <a:t>Muốn ghi lời nói </a:t>
            </a:r>
          </a:p>
          <a:p>
            <a:r>
              <a:rPr lang="vi-VN" sz="2400" b="1" dirty="0">
                <a:solidFill>
                  <a:schemeClr val="bg1"/>
                </a:solidFill>
              </a:rPr>
              <a:t>Của các nhân vật </a:t>
            </a:r>
          </a:p>
          <a:p>
            <a:r>
              <a:rPr lang="vi-VN" sz="2400" b="1" dirty="0">
                <a:solidFill>
                  <a:schemeClr val="bg1"/>
                </a:solidFill>
              </a:rPr>
              <a:t>Thì phải nhớ ngay </a:t>
            </a:r>
          </a:p>
          <a:p>
            <a:r>
              <a:rPr lang="vi-VN" sz="2400" b="1" dirty="0">
                <a:solidFill>
                  <a:schemeClr val="bg1"/>
                </a:solidFill>
              </a:rPr>
              <a:t>Quy tắc "cửa nhà".</a:t>
            </a:r>
          </a:p>
        </p:txBody>
      </p:sp>
      <p:sp>
        <p:nvSpPr>
          <p:cNvPr id="2" name="TextBox 1">
            <a:extLst>
              <a:ext uri="{FF2B5EF4-FFF2-40B4-BE49-F238E27FC236}">
                <a16:creationId xmlns:a16="http://schemas.microsoft.com/office/drawing/2014/main" id="{6B2816D3-768E-EEA9-353D-69DCBD518A32}"/>
              </a:ext>
            </a:extLst>
          </p:cNvPr>
          <p:cNvSpPr txBox="1"/>
          <p:nvPr/>
        </p:nvSpPr>
        <p:spPr>
          <a:xfrm>
            <a:off x="8634486" y="1009313"/>
            <a:ext cx="3928989" cy="3785652"/>
          </a:xfrm>
          <a:prstGeom prst="rect">
            <a:avLst/>
          </a:prstGeom>
          <a:noFill/>
        </p:spPr>
        <p:txBody>
          <a:bodyPr wrap="square">
            <a:spAutoFit/>
          </a:bodyPr>
          <a:lstStyle/>
          <a:p>
            <a:r>
              <a:rPr lang="vi-VN" sz="2000" b="1" dirty="0">
                <a:solidFill>
                  <a:schemeClr val="bg1"/>
                </a:solidFill>
              </a:rPr>
              <a:t> </a:t>
            </a:r>
            <a:r>
              <a:rPr lang="vi-VN" sz="2400" b="1" dirty="0">
                <a:solidFill>
                  <a:schemeClr val="bg1"/>
                </a:solidFill>
              </a:rPr>
              <a:t>Muốn viết câu hay </a:t>
            </a:r>
          </a:p>
          <a:p>
            <a:r>
              <a:rPr lang="vi-VN" sz="2400" b="1" dirty="0">
                <a:solidFill>
                  <a:schemeClr val="bg1"/>
                </a:solidFill>
              </a:rPr>
              <a:t>Có phép so sánh</a:t>
            </a:r>
          </a:p>
          <a:p>
            <a:r>
              <a:rPr lang="vi-VN" sz="2400" b="1" dirty="0">
                <a:solidFill>
                  <a:schemeClr val="bg1"/>
                </a:solidFill>
              </a:rPr>
              <a:t>Thì phải thật nhanh </a:t>
            </a:r>
          </a:p>
          <a:p>
            <a:r>
              <a:rPr lang="vi-VN" sz="2400" b="1" dirty="0">
                <a:solidFill>
                  <a:schemeClr val="bg1"/>
                </a:solidFill>
              </a:rPr>
              <a:t>Tìm nét tương đồng</a:t>
            </a:r>
          </a:p>
          <a:p>
            <a:r>
              <a:rPr lang="vi-VN" sz="2400" b="1" dirty="0">
                <a:solidFill>
                  <a:schemeClr val="bg1"/>
                </a:solidFill>
              </a:rPr>
              <a:t>Nhìn xem vật A  </a:t>
            </a:r>
          </a:p>
          <a:p>
            <a:r>
              <a:rPr lang="vi-VN" sz="2400" b="1" dirty="0">
                <a:solidFill>
                  <a:schemeClr val="bg1"/>
                </a:solidFill>
              </a:rPr>
              <a:t>Có gì đặc biệt? </a:t>
            </a:r>
          </a:p>
          <a:p>
            <a:r>
              <a:rPr lang="vi-VN" sz="2400" b="1" dirty="0">
                <a:solidFill>
                  <a:schemeClr val="bg1"/>
                </a:solidFill>
              </a:rPr>
              <a:t>Rồi tìm vật B </a:t>
            </a:r>
          </a:p>
          <a:p>
            <a:r>
              <a:rPr lang="vi-VN" sz="2400" b="1" dirty="0">
                <a:solidFill>
                  <a:schemeClr val="bg1"/>
                </a:solidFill>
              </a:rPr>
              <a:t>Cũng y như thế! </a:t>
            </a:r>
          </a:p>
          <a:p>
            <a:r>
              <a:rPr lang="vi-VN" sz="2400" b="1" dirty="0">
                <a:solidFill>
                  <a:schemeClr val="bg1"/>
                </a:solidFill>
              </a:rPr>
              <a:t>Tìm điểm giống nhau </a:t>
            </a:r>
          </a:p>
          <a:p>
            <a:r>
              <a:rPr lang="vi-VN" sz="2400" b="1" dirty="0">
                <a:solidFill>
                  <a:schemeClr val="bg1"/>
                </a:solidFill>
              </a:rPr>
              <a:t>Là ra vấn đề.</a:t>
            </a:r>
          </a:p>
        </p:txBody>
      </p:sp>
      <p:sp>
        <p:nvSpPr>
          <p:cNvPr id="6" name="TextBox 5">
            <a:extLst>
              <a:ext uri="{FF2B5EF4-FFF2-40B4-BE49-F238E27FC236}">
                <a16:creationId xmlns:a16="http://schemas.microsoft.com/office/drawing/2014/main" id="{479C3F33-B7CB-3D98-1F02-2B1DFA59CC34}"/>
              </a:ext>
            </a:extLst>
          </p:cNvPr>
          <p:cNvSpPr txBox="1"/>
          <p:nvPr/>
        </p:nvSpPr>
        <p:spPr>
          <a:xfrm>
            <a:off x="4630994" y="1747977"/>
            <a:ext cx="3382418" cy="2308324"/>
          </a:xfrm>
          <a:prstGeom prst="rect">
            <a:avLst/>
          </a:prstGeom>
          <a:noFill/>
        </p:spPr>
        <p:txBody>
          <a:bodyPr wrap="square">
            <a:spAutoFit/>
          </a:bodyPr>
          <a:lstStyle/>
          <a:p>
            <a:r>
              <a:rPr lang="vi-VN" sz="2400" b="1" dirty="0">
                <a:solidFill>
                  <a:schemeClr val="bg1"/>
                </a:solidFill>
              </a:rPr>
              <a:t>Hai chấm đứng trước </a:t>
            </a:r>
          </a:p>
          <a:p>
            <a:r>
              <a:rPr lang="vi-VN" sz="2400" b="1" dirty="0">
                <a:solidFill>
                  <a:schemeClr val="bg1"/>
                </a:solidFill>
              </a:rPr>
              <a:t>Mở cửa báo tin </a:t>
            </a:r>
          </a:p>
          <a:p>
            <a:r>
              <a:rPr lang="vi-VN" sz="2400" b="1" dirty="0">
                <a:solidFill>
                  <a:schemeClr val="bg1"/>
                </a:solidFill>
              </a:rPr>
              <a:t>Ngoặc kép theo sau </a:t>
            </a:r>
          </a:p>
          <a:p>
            <a:r>
              <a:rPr lang="vi-VN" sz="2400" b="1" dirty="0">
                <a:solidFill>
                  <a:schemeClr val="bg1"/>
                </a:solidFill>
              </a:rPr>
              <a:t>Giữ lời trong đó</a:t>
            </a:r>
          </a:p>
          <a:p>
            <a:r>
              <a:rPr lang="vi-VN" sz="2400" b="1" dirty="0">
                <a:solidFill>
                  <a:schemeClr val="bg1"/>
                </a:solidFill>
              </a:rPr>
              <a:t>Trích nguyên câu nói </a:t>
            </a:r>
          </a:p>
          <a:p>
            <a:r>
              <a:rPr lang="vi-VN" sz="2400" b="1" dirty="0">
                <a:solidFill>
                  <a:schemeClr val="bg1"/>
                </a:solidFill>
              </a:rPr>
              <a:t>Không được sai đâu!</a:t>
            </a:r>
            <a:endParaRPr lang="en-US" sz="2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4451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EFFE"/>
        </a:solid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DACA14A1-8AC9-4D47-80C8-7E7369A29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914" y="3069987"/>
            <a:ext cx="4676752" cy="2526890"/>
          </a:xfrm>
          <a:prstGeom prst="rect">
            <a:avLst/>
          </a:prstGeom>
        </p:spPr>
      </p:pic>
      <p:pic>
        <p:nvPicPr>
          <p:cNvPr id="6" name="图片 5">
            <a:extLst>
              <a:ext uri="{FF2B5EF4-FFF2-40B4-BE49-F238E27FC236}">
                <a16:creationId xmlns:a16="http://schemas.microsoft.com/office/drawing/2014/main" id="{34337E5A-E1E1-4229-8081-1A2E320AC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 y="0"/>
            <a:ext cx="4676752" cy="2526890"/>
          </a:xfrm>
          <a:prstGeom prst="rect">
            <a:avLst/>
          </a:prstGeom>
        </p:spPr>
      </p:pic>
      <p:pic>
        <p:nvPicPr>
          <p:cNvPr id="21"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462" y="-73348"/>
            <a:ext cx="7387792" cy="5373458"/>
          </a:xfrm>
          <a:prstGeom prst="rect">
            <a:avLst/>
          </a:prstGeom>
        </p:spPr>
      </p:pic>
      <p:pic>
        <p:nvPicPr>
          <p:cNvPr id="8" name="图片 7" descr="图片包含 物体&#10;&#10;已生成极高可信度的说明">
            <a:extLst>
              <a:ext uri="{FF2B5EF4-FFF2-40B4-BE49-F238E27FC236}">
                <a16:creationId xmlns:a16="http://schemas.microsoft.com/office/drawing/2014/main" id="{B8DF37D9-506D-4BE0-83AA-611B5AD50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9587" y="3839845"/>
            <a:ext cx="6912079" cy="2452865"/>
          </a:xfrm>
          <a:prstGeom prst="rect">
            <a:avLst/>
          </a:prstGeom>
        </p:spPr>
      </p:pic>
      <p:pic>
        <p:nvPicPr>
          <p:cNvPr id="5" name="图片 4">
            <a:extLst>
              <a:ext uri="{FF2B5EF4-FFF2-40B4-BE49-F238E27FC236}">
                <a16:creationId xmlns:a16="http://schemas.microsoft.com/office/drawing/2014/main" id="{404366BB-BD93-4B7B-BBF9-C0687151DD8E}"/>
              </a:ext>
            </a:extLst>
          </p:cNvPr>
          <p:cNvPicPr>
            <a:picLocks noChangeAspect="1"/>
          </p:cNvPicPr>
          <p:nvPr/>
        </p:nvPicPr>
        <p:blipFill rotWithShape="1">
          <a:blip r:embed="rId6">
            <a:extLst>
              <a:ext uri="{28A0092B-C50C-407E-A947-70E740481C1C}">
                <a14:useLocalDpi xmlns:a14="http://schemas.microsoft.com/office/drawing/2010/main" val="0"/>
              </a:ext>
            </a:extLst>
          </a:blip>
          <a:srcRect l="558" r="558" b="9963"/>
          <a:stretch/>
        </p:blipFill>
        <p:spPr>
          <a:xfrm>
            <a:off x="0" y="5968244"/>
            <a:ext cx="12192000" cy="889756"/>
          </a:xfrm>
          <a:prstGeom prst="rect">
            <a:avLst/>
          </a:prstGeom>
        </p:spPr>
      </p:pic>
      <p:pic>
        <p:nvPicPr>
          <p:cNvPr id="16" name="图片 15">
            <a:extLst>
              <a:ext uri="{FF2B5EF4-FFF2-40B4-BE49-F238E27FC236}">
                <a16:creationId xmlns:a16="http://schemas.microsoft.com/office/drawing/2014/main" id="{3968AD97-A31B-4BDD-86BA-51EA08F37A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503268">
            <a:off x="2617949" y="5450126"/>
            <a:ext cx="926515" cy="1036234"/>
          </a:xfrm>
          <a:prstGeom prst="rect">
            <a:avLst/>
          </a:prstGeom>
        </p:spPr>
      </p:pic>
      <p:pic>
        <p:nvPicPr>
          <p:cNvPr id="18" name="图片 17">
            <a:extLst>
              <a:ext uri="{FF2B5EF4-FFF2-40B4-BE49-F238E27FC236}">
                <a16:creationId xmlns:a16="http://schemas.microsoft.com/office/drawing/2014/main" id="{D7A7B24E-0BB2-4EA0-B0A8-F34AF3C91D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024621" y="5504446"/>
            <a:ext cx="1167379" cy="1353554"/>
          </a:xfrm>
          <a:prstGeom prst="rect">
            <a:avLst/>
          </a:prstGeom>
        </p:spPr>
      </p:pic>
      <p:pic>
        <p:nvPicPr>
          <p:cNvPr id="17" name="图片 16" descr="图片包含 物体&#10;&#10;已生成极高可信度的说明">
            <a:extLst>
              <a:ext uri="{FF2B5EF4-FFF2-40B4-BE49-F238E27FC236}">
                <a16:creationId xmlns:a16="http://schemas.microsoft.com/office/drawing/2014/main" id="{3B7001D6-0956-4A8A-8825-9088AD3D0DAD}"/>
              </a:ext>
            </a:extLst>
          </p:cNvPr>
          <p:cNvPicPr>
            <a:picLocks noChangeAspect="1"/>
          </p:cNvPicPr>
          <p:nvPr/>
        </p:nvPicPr>
        <p:blipFill rotWithShape="1">
          <a:blip r:embed="rId5">
            <a:extLst>
              <a:ext uri="{28A0092B-C50C-407E-A947-70E740481C1C}">
                <a14:useLocalDpi xmlns:a14="http://schemas.microsoft.com/office/drawing/2010/main" val="0"/>
              </a:ext>
            </a:extLst>
          </a:blip>
          <a:srcRect t="40275" r="85654" b="6813"/>
          <a:stretch/>
        </p:blipFill>
        <p:spPr>
          <a:xfrm flipH="1">
            <a:off x="-2" y="2880852"/>
            <a:ext cx="3038444" cy="3977148"/>
          </a:xfrm>
          <a:prstGeom prst="rect">
            <a:avLst/>
          </a:prstGeom>
        </p:spPr>
      </p:pic>
      <p:pic>
        <p:nvPicPr>
          <p:cNvPr id="14" name="图片 13">
            <a:extLst>
              <a:ext uri="{FF2B5EF4-FFF2-40B4-BE49-F238E27FC236}">
                <a16:creationId xmlns:a16="http://schemas.microsoft.com/office/drawing/2014/main" id="{9C4831D7-86A2-4CBD-AFFF-6DC5569D93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9341" y="5086325"/>
            <a:ext cx="804361" cy="932642"/>
          </a:xfrm>
          <a:prstGeom prst="rect">
            <a:avLst/>
          </a:prstGeom>
        </p:spPr>
      </p:pic>
      <p:pic>
        <p:nvPicPr>
          <p:cNvPr id="19" name="图片 18">
            <a:extLst>
              <a:ext uri="{FF2B5EF4-FFF2-40B4-BE49-F238E27FC236}">
                <a16:creationId xmlns:a16="http://schemas.microsoft.com/office/drawing/2014/main" id="{7115DA69-7CC4-4475-BAA7-B2A08A5EAD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4701" y="6342029"/>
            <a:ext cx="445002" cy="515971"/>
          </a:xfrm>
          <a:prstGeom prst="rect">
            <a:avLst/>
          </a:prstGeom>
        </p:spPr>
      </p:pic>
      <p:pic>
        <p:nvPicPr>
          <p:cNvPr id="12" name="图片 11" descr="图片包含 玩具, 玩偶&#10;&#10;已生成极高可信度的说明">
            <a:extLst>
              <a:ext uri="{FF2B5EF4-FFF2-40B4-BE49-F238E27FC236}">
                <a16:creationId xmlns:a16="http://schemas.microsoft.com/office/drawing/2014/main" id="{E52D9524-B435-41A5-B954-D75F925D44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5806">
            <a:off x="8619117" y="4419613"/>
            <a:ext cx="2650726" cy="2132361"/>
          </a:xfrm>
          <a:prstGeom prst="rect">
            <a:avLst/>
          </a:prstGeom>
        </p:spPr>
      </p:pic>
      <p:pic>
        <p:nvPicPr>
          <p:cNvPr id="10" name="图片 9">
            <a:extLst>
              <a:ext uri="{FF2B5EF4-FFF2-40B4-BE49-F238E27FC236}">
                <a16:creationId xmlns:a16="http://schemas.microsoft.com/office/drawing/2014/main" id="{DF1746EF-57C2-4FE1-81CD-A2DFB69DA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9703" y="1697409"/>
            <a:ext cx="2250848" cy="4470435"/>
          </a:xfrm>
          <a:prstGeom prst="rect">
            <a:avLst/>
          </a:prstGeom>
        </p:spPr>
      </p:pic>
      <p:pic>
        <p:nvPicPr>
          <p:cNvPr id="61" name="图片 60">
            <a:extLst>
              <a:ext uri="{FF2B5EF4-FFF2-40B4-BE49-F238E27FC236}">
                <a16:creationId xmlns:a16="http://schemas.microsoft.com/office/drawing/2014/main" id="{8A377D1F-C1F0-4765-ABBD-F9506BFB5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427">
            <a:off x="9151753" y="1508225"/>
            <a:ext cx="1585454" cy="1773205"/>
          </a:xfrm>
          <a:prstGeom prst="rect">
            <a:avLst/>
          </a:prstGeom>
        </p:spPr>
      </p:pic>
      <p:sp>
        <p:nvSpPr>
          <p:cNvPr id="52" name="Google Shape;487;p33">
            <a:extLst>
              <a:ext uri="{FF2B5EF4-FFF2-40B4-BE49-F238E27FC236}">
                <a16:creationId xmlns:a16="http://schemas.microsoft.com/office/drawing/2014/main" id="{487310CF-1AEB-4DF7-9BE7-35C12F76D2AA}"/>
              </a:ext>
            </a:extLst>
          </p:cNvPr>
          <p:cNvSpPr txBox="1">
            <a:spLocks/>
          </p:cNvSpPr>
          <p:nvPr/>
        </p:nvSpPr>
        <p:spPr>
          <a:xfrm>
            <a:off x="900389" y="1935020"/>
            <a:ext cx="1070792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endParaRPr kumimoji="0" lang="en-US" sz="7200" b="1" i="0" u="none" strike="noStrike" kern="1200" cap="none" spc="0" normalizeH="0" baseline="0" noProof="0" dirty="0">
              <a:ln>
                <a:noFill/>
              </a:ln>
              <a:solidFill>
                <a:srgbClr val="FFFF00"/>
              </a:solidFill>
              <a:effectLst/>
              <a:uLnTx/>
              <a:uFillTx/>
              <a:latin typeface="Coiny" panose="02000903060500060000" pitchFamily="2" charset="0"/>
              <a:sym typeface="Bubblegum Sans"/>
            </a:endParaRPr>
          </a:p>
        </p:txBody>
      </p:sp>
      <p:pic>
        <p:nvPicPr>
          <p:cNvPr id="3" name="Picture 2" descr="A group of blue and pink letters&#10;&#10;AI-generated content may be incorrect.">
            <a:extLst>
              <a:ext uri="{FF2B5EF4-FFF2-40B4-BE49-F238E27FC236}">
                <a16:creationId xmlns:a16="http://schemas.microsoft.com/office/drawing/2014/main" id="{456795D5-5417-F61A-1DF1-611EE2A9A0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58005" y="2187318"/>
            <a:ext cx="7089520" cy="2154123"/>
          </a:xfrm>
          <a:prstGeom prst="rect">
            <a:avLst/>
          </a:prstGeom>
        </p:spPr>
      </p:pic>
    </p:spTree>
    <p:extLst>
      <p:ext uri="{BB962C8B-B14F-4D97-AF65-F5344CB8AC3E}">
        <p14:creationId xmlns:p14="http://schemas.microsoft.com/office/powerpoint/2010/main" val="3410780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nodePh="1">
                                  <p:stCondLst>
                                    <p:cond delay="0"/>
                                  </p:stCondLst>
                                  <p:endCondLst>
                                    <p:cond evt="begin" delay="0">
                                      <p:tn val="16"/>
                                    </p:cond>
                                  </p:endCondLst>
                                  <p:childTnLst>
                                    <p:set>
                                      <p:cBhvr>
                                        <p:cTn id="17" dur="1" fill="hold">
                                          <p:stCondLst>
                                            <p:cond delay="0"/>
                                          </p:stCondLst>
                                        </p:cTn>
                                        <p:tgtEl>
                                          <p:spTgt spid="52"/>
                                        </p:tgtEl>
                                        <p:attrNameLst>
                                          <p:attrName>style.visibility</p:attrName>
                                        </p:attrNameLst>
                                      </p:cBhvr>
                                      <p:to>
                                        <p:strVal val="visible"/>
                                      </p:to>
                                    </p:set>
                                    <p:anim calcmode="lin" valueType="num">
                                      <p:cBhvr>
                                        <p:cTn id="18" dur="500" fill="hold"/>
                                        <p:tgtEl>
                                          <p:spTgt spid="52"/>
                                        </p:tgtEl>
                                        <p:attrNameLst>
                                          <p:attrName>ppt_w</p:attrName>
                                        </p:attrNameLst>
                                      </p:cBhvr>
                                      <p:tavLst>
                                        <p:tav tm="0">
                                          <p:val>
                                            <p:fltVal val="0"/>
                                          </p:val>
                                        </p:tav>
                                        <p:tav tm="100000">
                                          <p:val>
                                            <p:strVal val="#ppt_w"/>
                                          </p:val>
                                        </p:tav>
                                      </p:tavLst>
                                    </p:anim>
                                    <p:anim calcmode="lin" valueType="num">
                                      <p:cBhvr>
                                        <p:cTn id="19" dur="500" fill="hold"/>
                                        <p:tgtEl>
                                          <p:spTgt spid="52"/>
                                        </p:tgtEl>
                                        <p:attrNameLst>
                                          <p:attrName>ppt_h</p:attrName>
                                        </p:attrNameLst>
                                      </p:cBhvr>
                                      <p:tavLst>
                                        <p:tav tm="0">
                                          <p:val>
                                            <p:fltVal val="0"/>
                                          </p:val>
                                        </p:tav>
                                        <p:tav tm="100000">
                                          <p:val>
                                            <p:strVal val="#ppt_h"/>
                                          </p:val>
                                        </p:tav>
                                      </p:tavLst>
                                    </p:anim>
                                    <p:animEffect transition="in" filter="fade">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2"/>
          <a:srcRect l="11913" t="15692" r="6044" b="9416"/>
          <a:stretch/>
        </p:blipFill>
        <p:spPr>
          <a:xfrm>
            <a:off x="0" y="0"/>
            <a:ext cx="12192000" cy="6858000"/>
          </a:xfrm>
          <a:prstGeom prst="rect">
            <a:avLst/>
          </a:prstGeom>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6"/>
          <a:srcRect t="36893" b="52929"/>
          <a:stretch/>
        </p:blipFill>
        <p:spPr>
          <a:xfrm>
            <a:off x="7257929" y="5235343"/>
            <a:ext cx="2315030" cy="184229"/>
          </a:xfrm>
          <a:prstGeom prst="rect">
            <a:avLst/>
          </a:prstGeom>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9">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9">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9">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951450" y="4856102"/>
            <a:ext cx="1427769" cy="695782"/>
          </a:xfrm>
          <a:prstGeom prst="rect">
            <a:avLst/>
          </a:prstGeom>
        </p:spPr>
      </p:pic>
      <p:pic>
        <p:nvPicPr>
          <p:cNvPr id="42" name="Picture 41">
            <a:extLst>
              <a:ext uri="{FF2B5EF4-FFF2-40B4-BE49-F238E27FC236}">
                <a16:creationId xmlns:a16="http://schemas.microsoft.com/office/drawing/2014/main" id="{4BBBBC41-1924-4D22-BDE4-E17BE5CF58D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96300" y="-767545"/>
            <a:ext cx="9769990" cy="8393089"/>
          </a:xfrm>
          <a:prstGeom prst="rect">
            <a:avLst/>
          </a:prstGeom>
        </p:spPr>
      </p:pic>
      <p:sp>
        <p:nvSpPr>
          <p:cNvPr id="45" name="TextBox 44">
            <a:extLst>
              <a:ext uri="{FF2B5EF4-FFF2-40B4-BE49-F238E27FC236}">
                <a16:creationId xmlns:a16="http://schemas.microsoft.com/office/drawing/2014/main" id="{9F44482A-6550-4124-B066-37C65FCFA4B1}"/>
              </a:ext>
            </a:extLst>
          </p:cNvPr>
          <p:cNvSpPr txBox="1"/>
          <p:nvPr/>
        </p:nvSpPr>
        <p:spPr>
          <a:xfrm>
            <a:off x="2088672" y="3271940"/>
            <a:ext cx="676391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Coiny" panose="02000903060500060000" pitchFamily="2" charset="0"/>
              </a:rPr>
              <a:t>Ai thông </a:t>
            </a:r>
            <a:r>
              <a:rPr lang="en-US" sz="6600" b="1"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Coiny" panose="02000903060500060000" pitchFamily="2" charset="0"/>
              </a:rPr>
              <a:t>minh</a:t>
            </a: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Coiny" panose="02000903060500060000" pitchFamily="2" charset="0"/>
              </a:rPr>
              <a:t> </a:t>
            </a:r>
            <a:r>
              <a:rPr lang="en-US" sz="6600" b="1"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Coiny" panose="02000903060500060000" pitchFamily="2" charset="0"/>
              </a:rPr>
              <a:t>hơn</a:t>
            </a: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Coiny" panose="02000903060500060000" pitchFamily="2" charset="0"/>
              </a:rPr>
              <a:t> học sinh lớp 3?</a:t>
            </a:r>
            <a:endParaRPr kumimoji="0" lang="en-US" sz="6600" b="1" i="0" u="none" strike="noStrike" kern="1200" cap="none" spc="0" normalizeH="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554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53" y="-553498"/>
            <a:ext cx="13013810" cy="7964996"/>
          </a:xfrm>
          <a:prstGeom prst="rect">
            <a:avLst/>
          </a:prstGeom>
          <a:effectLst>
            <a:outerShdw blurRad="25400" algn="ctr" rotWithShape="0">
              <a:prstClr val="black">
                <a:alpha val="70000"/>
              </a:prstClr>
            </a:outerShdw>
          </a:effectLst>
        </p:spPr>
      </p:pic>
      <p:sp>
        <p:nvSpPr>
          <p:cNvPr id="5" name="TextBox 4">
            <a:extLst>
              <a:ext uri="{FF2B5EF4-FFF2-40B4-BE49-F238E27FC236}">
                <a16:creationId xmlns:a16="http://schemas.microsoft.com/office/drawing/2014/main" id="{9F160853-E5FE-5F7B-9C5E-8B2EFC4A0DEB}"/>
              </a:ext>
            </a:extLst>
          </p:cNvPr>
          <p:cNvSpPr txBox="1"/>
          <p:nvPr/>
        </p:nvSpPr>
        <p:spPr>
          <a:xfrm>
            <a:off x="1261561" y="2711158"/>
            <a:ext cx="10470077" cy="2092881"/>
          </a:xfrm>
          <a:prstGeom prst="rect">
            <a:avLst/>
          </a:prstGeom>
          <a:noFill/>
        </p:spPr>
        <p:txBody>
          <a:bodyPr wrap="square" rtlCol="0">
            <a:spAutoFit/>
          </a:bodyPr>
          <a:lstStyle/>
          <a:p>
            <a:pPr algn="ctr"/>
            <a:r>
              <a:rPr lang="en-US" sz="4500" dirty="0">
                <a:solidFill>
                  <a:srgbClr val="FF0000"/>
                </a:solidFill>
                <a:latin typeface="Times New Roman" panose="02020603050405020304" pitchFamily="18" charset="0"/>
                <a:cs typeface="Times New Roman" panose="02020603050405020304" pitchFamily="18" charset="0"/>
              </a:rPr>
              <a:t>Thứ </a:t>
            </a:r>
            <a:r>
              <a:rPr lang="en-US" sz="4500" dirty="0" err="1">
                <a:solidFill>
                  <a:srgbClr val="FF0000"/>
                </a:solidFill>
                <a:latin typeface="Times New Roman" panose="02020603050405020304" pitchFamily="18" charset="0"/>
                <a:cs typeface="Times New Roman" panose="02020603050405020304" pitchFamily="18" charset="0"/>
              </a:rPr>
              <a:t>Năm</a:t>
            </a:r>
            <a:r>
              <a:rPr lang="en-US" sz="4500" dirty="0">
                <a:solidFill>
                  <a:srgbClr val="FF0000"/>
                </a:solidFill>
                <a:latin typeface="Times New Roman" panose="02020603050405020304" pitchFamily="18" charset="0"/>
                <a:cs typeface="Times New Roman" panose="02020603050405020304" pitchFamily="18" charset="0"/>
              </a:rPr>
              <a:t> ngày 22 </a:t>
            </a:r>
            <a:r>
              <a:rPr lang="en-US" sz="4500" dirty="0" err="1">
                <a:solidFill>
                  <a:srgbClr val="FF0000"/>
                </a:solidFill>
                <a:latin typeface="Times New Roman" panose="02020603050405020304" pitchFamily="18" charset="0"/>
                <a:cs typeface="Times New Roman" panose="02020603050405020304" pitchFamily="18" charset="0"/>
              </a:rPr>
              <a:t>tháng</a:t>
            </a:r>
            <a:r>
              <a:rPr lang="en-US" sz="4500" dirty="0">
                <a:solidFill>
                  <a:srgbClr val="FF0000"/>
                </a:solidFill>
                <a:latin typeface="Times New Roman" panose="02020603050405020304" pitchFamily="18" charset="0"/>
                <a:cs typeface="Times New Roman" panose="02020603050405020304" pitchFamily="18" charset="0"/>
              </a:rPr>
              <a:t> 01 </a:t>
            </a:r>
            <a:r>
              <a:rPr lang="en-US" sz="4500" dirty="0" err="1">
                <a:solidFill>
                  <a:srgbClr val="FF0000"/>
                </a:solidFill>
                <a:latin typeface="Times New Roman" panose="02020603050405020304" pitchFamily="18" charset="0"/>
                <a:cs typeface="Times New Roman" panose="02020603050405020304" pitchFamily="18" charset="0"/>
              </a:rPr>
              <a:t>năm</a:t>
            </a:r>
            <a:r>
              <a:rPr lang="en-US" sz="4500" dirty="0">
                <a:solidFill>
                  <a:srgbClr val="FF0000"/>
                </a:solidFill>
                <a:latin typeface="Times New Roman" panose="02020603050405020304" pitchFamily="18" charset="0"/>
                <a:cs typeface="Times New Roman" panose="02020603050405020304" pitchFamily="18" charset="0"/>
              </a:rPr>
              <a:t> 2026</a:t>
            </a:r>
          </a:p>
          <a:p>
            <a:pPr algn="ctr"/>
            <a:r>
              <a:rPr lang="en-US" sz="4500" u="sng" dirty="0" err="1">
                <a:solidFill>
                  <a:srgbClr val="FF0000"/>
                </a:solidFill>
                <a:latin typeface="Times New Roman" panose="02020603050405020304" pitchFamily="18" charset="0"/>
                <a:cs typeface="Times New Roman" panose="02020603050405020304" pitchFamily="18" charset="0"/>
              </a:rPr>
              <a:t>Tiếng</a:t>
            </a:r>
            <a:r>
              <a:rPr lang="en-US" sz="4500" u="sng" dirty="0">
                <a:solidFill>
                  <a:srgbClr val="FF0000"/>
                </a:solidFill>
                <a:latin typeface="Times New Roman" panose="02020603050405020304" pitchFamily="18" charset="0"/>
                <a:cs typeface="Times New Roman" panose="02020603050405020304" pitchFamily="18" charset="0"/>
              </a:rPr>
              <a:t> Việt</a:t>
            </a:r>
            <a:endParaRPr lang="vi-VN" sz="4500" u="sng" dirty="0">
              <a:solidFill>
                <a:srgbClr val="FF0000"/>
              </a:solidFill>
              <a:latin typeface="Times New Roman" panose="02020603050405020304" pitchFamily="18" charset="0"/>
              <a:cs typeface="Times New Roman" panose="02020603050405020304" pitchFamily="18" charset="0"/>
            </a:endParaRPr>
          </a:p>
          <a:p>
            <a:pPr algn="ctr"/>
            <a:endParaRPr lang="en-US" sz="4000" u="sng"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1946A29-51A5-FA58-33A6-9F9D42B52A71}"/>
              </a:ext>
            </a:extLst>
          </p:cNvPr>
          <p:cNvSpPr txBox="1"/>
          <p:nvPr/>
        </p:nvSpPr>
        <p:spPr>
          <a:xfrm>
            <a:off x="1843267" y="4049986"/>
            <a:ext cx="8982369" cy="1508105"/>
          </a:xfrm>
          <a:prstGeom prst="rect">
            <a:avLst/>
          </a:prstGeom>
          <a:noFill/>
        </p:spPr>
        <p:txBody>
          <a:bodyPr wrap="square">
            <a:spAutoFit/>
          </a:bodyPr>
          <a:lstStyle/>
          <a:p>
            <a:pPr algn="ctr" defTabSz="761970">
              <a:defRPr/>
            </a:pPr>
            <a:r>
              <a:rPr lang="vi-VN" sz="4400" dirty="0">
                <a:solidFill>
                  <a:srgbClr val="002060"/>
                </a:solidFill>
                <a:latin typeface="Times New Roman" panose="02020603050405020304" pitchFamily="18" charset="0"/>
                <a:cs typeface="Times New Roman" panose="02020603050405020304" pitchFamily="18" charset="0"/>
              </a:rPr>
              <a:t>Đọc: Sự tích thành Cổ Loa. Luyện tập về so sánh, dấu ngoặc kép (Tiết 2</a:t>
            </a:r>
            <a:r>
              <a:rPr lang="vi-VN" sz="4800" dirty="0">
                <a:solidFill>
                  <a:srgbClr val="002060"/>
                </a:solidFill>
                <a:latin typeface="Times New Roman" panose="02020603050405020304" pitchFamily="18" charset="0"/>
                <a:cs typeface="Times New Roman" panose="02020603050405020304" pitchFamily="18" charset="0"/>
              </a:rPr>
              <a:t>)</a:t>
            </a:r>
            <a:endParaRPr lang="en-US" sz="4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935282"/>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EFFE"/>
        </a:solidFill>
        <a:effectLst/>
      </p:bgPr>
    </p:bg>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E856B763-999D-4CC9-8FA0-B172BB8C4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25631" y="3457664"/>
            <a:ext cx="4889306" cy="2391023"/>
          </a:xfrm>
          <a:prstGeom prst="rect">
            <a:avLst/>
          </a:prstGeom>
        </p:spPr>
      </p:pic>
      <p:pic>
        <p:nvPicPr>
          <p:cNvPr id="48" name="图片 47">
            <a:extLst>
              <a:ext uri="{FF2B5EF4-FFF2-40B4-BE49-F238E27FC236}">
                <a16:creationId xmlns:a16="http://schemas.microsoft.com/office/drawing/2014/main" id="{30B4D637-89BC-430F-80A4-A272D45E6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423" y="17937"/>
            <a:ext cx="3003402" cy="1622764"/>
          </a:xfrm>
          <a:prstGeom prst="rect">
            <a:avLst/>
          </a:prstGeom>
        </p:spPr>
      </p:pic>
      <p:pic>
        <p:nvPicPr>
          <p:cNvPr id="47" name="图片 46">
            <a:extLst>
              <a:ext uri="{FF2B5EF4-FFF2-40B4-BE49-F238E27FC236}">
                <a16:creationId xmlns:a16="http://schemas.microsoft.com/office/drawing/2014/main" id="{9FE4C785-79F0-4281-BFB8-AFFBC742B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 y="0"/>
            <a:ext cx="4676752" cy="2526890"/>
          </a:xfrm>
          <a:prstGeom prst="rect">
            <a:avLst/>
          </a:prstGeom>
        </p:spPr>
      </p:pic>
      <p:pic>
        <p:nvPicPr>
          <p:cNvPr id="5" name="图片 4">
            <a:extLst>
              <a:ext uri="{FF2B5EF4-FFF2-40B4-BE49-F238E27FC236}">
                <a16:creationId xmlns:a16="http://schemas.microsoft.com/office/drawing/2014/main" id="{AF01F9E7-068F-418F-91BE-257E9FB276A3}"/>
              </a:ext>
            </a:extLst>
          </p:cNvPr>
          <p:cNvPicPr>
            <a:picLocks noChangeAspect="1"/>
          </p:cNvPicPr>
          <p:nvPr/>
        </p:nvPicPr>
        <p:blipFill rotWithShape="1">
          <a:blip r:embed="rId4">
            <a:extLst>
              <a:ext uri="{28A0092B-C50C-407E-A947-70E740481C1C}">
                <a14:useLocalDpi xmlns:a14="http://schemas.microsoft.com/office/drawing/2010/main" val="0"/>
              </a:ext>
            </a:extLst>
          </a:blip>
          <a:srcRect l="558" r="558" b="9963"/>
          <a:stretch/>
        </p:blipFill>
        <p:spPr>
          <a:xfrm>
            <a:off x="0" y="5968244"/>
            <a:ext cx="12192000" cy="889756"/>
          </a:xfrm>
          <a:prstGeom prst="rect">
            <a:avLst/>
          </a:prstGeom>
        </p:spPr>
      </p:pic>
      <p:pic>
        <p:nvPicPr>
          <p:cNvPr id="3" name="图片 2" descr="图片包含 播放器&#10;&#10;已生成高可信度的说明">
            <a:extLst>
              <a:ext uri="{FF2B5EF4-FFF2-40B4-BE49-F238E27FC236}">
                <a16:creationId xmlns:a16="http://schemas.microsoft.com/office/drawing/2014/main" id="{6DA21FD4-D164-4980-907F-12B8EC753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2432" y="-73348"/>
            <a:ext cx="6977852" cy="5373458"/>
          </a:xfrm>
          <a:prstGeom prst="rect">
            <a:avLst/>
          </a:prstGeom>
        </p:spPr>
      </p:pic>
      <p:pic>
        <p:nvPicPr>
          <p:cNvPr id="4" name="图片 3" descr="图片包含 物体&#10;&#10;已生成极高可信度的说明">
            <a:extLst>
              <a:ext uri="{FF2B5EF4-FFF2-40B4-BE49-F238E27FC236}">
                <a16:creationId xmlns:a16="http://schemas.microsoft.com/office/drawing/2014/main" id="{8A3749C7-AEEB-4D67-AC09-B29A468A4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5" y="3294905"/>
            <a:ext cx="7793746" cy="3006899"/>
          </a:xfrm>
          <a:prstGeom prst="rect">
            <a:avLst/>
          </a:prstGeom>
        </p:spPr>
      </p:pic>
      <p:pic>
        <p:nvPicPr>
          <p:cNvPr id="6" name="图片 5">
            <a:extLst>
              <a:ext uri="{FF2B5EF4-FFF2-40B4-BE49-F238E27FC236}">
                <a16:creationId xmlns:a16="http://schemas.microsoft.com/office/drawing/2014/main" id="{F42B005C-8D72-4AF5-B883-F43EC7BCB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27742" y="5044273"/>
            <a:ext cx="1564257" cy="1813727"/>
          </a:xfrm>
          <a:prstGeom prst="rect">
            <a:avLst/>
          </a:prstGeom>
        </p:spPr>
      </p:pic>
      <p:pic>
        <p:nvPicPr>
          <p:cNvPr id="7" name="图片 6" descr="图片包含 物体&#10;&#10;已生成极高可信度的说明">
            <a:extLst>
              <a:ext uri="{FF2B5EF4-FFF2-40B4-BE49-F238E27FC236}">
                <a16:creationId xmlns:a16="http://schemas.microsoft.com/office/drawing/2014/main" id="{25CC8EFD-6491-4314-BCEB-48992CE7A8E2}"/>
              </a:ext>
            </a:extLst>
          </p:cNvPr>
          <p:cNvPicPr>
            <a:picLocks noChangeAspect="1"/>
          </p:cNvPicPr>
          <p:nvPr/>
        </p:nvPicPr>
        <p:blipFill rotWithShape="1">
          <a:blip r:embed="rId6">
            <a:extLst>
              <a:ext uri="{28A0092B-C50C-407E-A947-70E740481C1C}">
                <a14:useLocalDpi xmlns:a14="http://schemas.microsoft.com/office/drawing/2010/main" val="0"/>
              </a:ext>
            </a:extLst>
          </a:blip>
          <a:srcRect t="40275" r="85654" b="6813"/>
          <a:stretch/>
        </p:blipFill>
        <p:spPr>
          <a:xfrm flipH="1">
            <a:off x="-2" y="2703007"/>
            <a:ext cx="3038444" cy="4154993"/>
          </a:xfrm>
          <a:prstGeom prst="rect">
            <a:avLst/>
          </a:prstGeom>
        </p:spPr>
      </p:pic>
      <p:pic>
        <p:nvPicPr>
          <p:cNvPr id="9" name="图片 8">
            <a:extLst>
              <a:ext uri="{FF2B5EF4-FFF2-40B4-BE49-F238E27FC236}">
                <a16:creationId xmlns:a16="http://schemas.microsoft.com/office/drawing/2014/main" id="{5CB3415D-5E96-44AC-9A6B-0B99F91B2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757948" y="1470391"/>
            <a:ext cx="2598904" cy="4831413"/>
          </a:xfrm>
          <a:prstGeom prst="rect">
            <a:avLst/>
          </a:prstGeom>
        </p:spPr>
      </p:pic>
      <p:pic>
        <p:nvPicPr>
          <p:cNvPr id="10" name="图片 9">
            <a:extLst>
              <a:ext uri="{FF2B5EF4-FFF2-40B4-BE49-F238E27FC236}">
                <a16:creationId xmlns:a16="http://schemas.microsoft.com/office/drawing/2014/main" id="{1EF40B78-E9B6-4217-8747-3FEE370000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899" y="6136696"/>
            <a:ext cx="652883" cy="757006"/>
          </a:xfrm>
          <a:prstGeom prst="rect">
            <a:avLst/>
          </a:prstGeom>
        </p:spPr>
      </p:pic>
      <p:pic>
        <p:nvPicPr>
          <p:cNvPr id="11" name="图片 10">
            <a:extLst>
              <a:ext uri="{FF2B5EF4-FFF2-40B4-BE49-F238E27FC236}">
                <a16:creationId xmlns:a16="http://schemas.microsoft.com/office/drawing/2014/main" id="{7454224D-0D55-4F76-8F41-018FDAB3C6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06573" flipH="1">
            <a:off x="1524474" y="424639"/>
            <a:ext cx="1585454" cy="1773205"/>
          </a:xfrm>
          <a:prstGeom prst="rect">
            <a:avLst/>
          </a:prstGeom>
        </p:spPr>
      </p:pic>
      <p:sp>
        <p:nvSpPr>
          <p:cNvPr id="36" name="Google Shape;487;p33">
            <a:extLst>
              <a:ext uri="{FF2B5EF4-FFF2-40B4-BE49-F238E27FC236}">
                <a16:creationId xmlns:a16="http://schemas.microsoft.com/office/drawing/2014/main" id="{A47ACD01-82DC-4FFC-B89E-CC0016E9A116}"/>
              </a:ext>
            </a:extLst>
          </p:cNvPr>
          <p:cNvSpPr txBox="1">
            <a:spLocks/>
          </p:cNvSpPr>
          <p:nvPr/>
        </p:nvSpPr>
        <p:spPr>
          <a:xfrm>
            <a:off x="927396" y="2230885"/>
            <a:ext cx="1070792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endParaRPr kumimoji="0" lang="en-US" sz="8800" b="1" i="0" u="none" strike="noStrike" kern="1200" cap="none" spc="0" normalizeH="0" baseline="0" noProof="0" dirty="0">
              <a:ln>
                <a:noFill/>
              </a:ln>
              <a:solidFill>
                <a:srgbClr val="FFFF00"/>
              </a:solidFill>
              <a:effectLst/>
              <a:uLnTx/>
              <a:uFillTx/>
              <a:latin typeface="Coiny" panose="02000903060500060000" pitchFamily="2" charset="0"/>
              <a:sym typeface="Bubblegum Sans"/>
            </a:endParaRPr>
          </a:p>
        </p:txBody>
      </p:sp>
      <p:pic>
        <p:nvPicPr>
          <p:cNvPr id="12" name="Picture 11" descr="A black and orange text&#10;&#10;AI-generated content may be incorrect.">
            <a:extLst>
              <a:ext uri="{FF2B5EF4-FFF2-40B4-BE49-F238E27FC236}">
                <a16:creationId xmlns:a16="http://schemas.microsoft.com/office/drawing/2014/main" id="{9535291C-3619-2301-3D37-1477A82EB6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195" y="1889692"/>
            <a:ext cx="12192000" cy="2939719"/>
          </a:xfrm>
          <a:prstGeom prst="rect">
            <a:avLst/>
          </a:prstGeom>
        </p:spPr>
      </p:pic>
    </p:spTree>
    <p:extLst>
      <p:ext uri="{BB962C8B-B14F-4D97-AF65-F5344CB8AC3E}">
        <p14:creationId xmlns:p14="http://schemas.microsoft.com/office/powerpoint/2010/main" val="279327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A8165F-D69A-B6D2-7BA4-2D5FBC01B802}"/>
              </a:ext>
            </a:extLst>
          </p:cNvPr>
          <p:cNvSpPr txBox="1"/>
          <p:nvPr/>
        </p:nvSpPr>
        <p:spPr>
          <a:xfrm>
            <a:off x="1721219" y="2036780"/>
            <a:ext cx="9703717" cy="4401205"/>
          </a:xfrm>
          <a:prstGeom prst="rect">
            <a:avLst/>
          </a:prstGeom>
          <a:noFill/>
        </p:spPr>
        <p:txBody>
          <a:bodyPr wrap="square">
            <a:spAutoFit/>
          </a:bodyPr>
          <a:lstStyle/>
          <a:p>
            <a:r>
              <a:rPr lang="vi-VN" sz="2000" dirty="0">
                <a:latin typeface="+mj-lt"/>
              </a:rPr>
              <a:t>     An Dương Vương lập nên nước Âu Lạc. Sau chiến công đánh thắng quân xâm lược Tần, nhà vua cho xây thành để đề phòng quân giặc từ phương Bắc. </a:t>
            </a:r>
          </a:p>
          <a:p>
            <a:r>
              <a:rPr lang="vi-VN" sz="2000" dirty="0">
                <a:latin typeface="+mj-lt"/>
              </a:rPr>
              <a:t>     Ban đầu, thành cứ đắp cao lên là lại đổ sập xuống. Nhiều lần như vậy, An Dương Vương rất buồn rầu. Nhà vua lập đàn cầu trời phù hộ. Bỗng có một ông già râu tóc bạc trắng hiện lên, nói với vua rằng: “Sáng mai, nhà vua ra đón ở bờ sông, sẽ có Thần Kim Quy đến giúp.”.</a:t>
            </a:r>
          </a:p>
          <a:p>
            <a:r>
              <a:rPr lang="vi-VN" sz="2000" dirty="0">
                <a:latin typeface="+mj-lt"/>
              </a:rPr>
              <a:t>     Hôm sau, mới tờ mờ sáng, An Dương Vương đã ra tận bờ sông đợi. Vừa bắt đầu tan sương thì có một con rùa vàng rất lớn bơi vào bờ. Rùa tự xưng mình là Thần Kim Quy, sứ giả của vua Thủy Tề.</a:t>
            </a:r>
          </a:p>
          <a:p>
            <a:r>
              <a:rPr lang="vi-VN" sz="2000" dirty="0">
                <a:latin typeface="+mj-lt"/>
              </a:rPr>
              <a:t>     Nhờ có Thần Kim Quy diệt trừ yêu quái, chẳng bao lâu, thành đã đắp xong. Thành có ba vòng, xoáy như hình trôn ốc, nên gọi là Loa Thành.</a:t>
            </a:r>
          </a:p>
          <a:p>
            <a:r>
              <a:rPr lang="vi-VN" sz="2000" dirty="0">
                <a:latin typeface="+mj-lt"/>
              </a:rPr>
              <a:t>     Trước khi chia tay, Thần Kim Quy rút một cái móng của mình trao cho An Dương Vương, dặn rằng: “Nhà vua giữ lấy móng này để làm lẫy nỏ. Khi có giặc thì đem ra bắn, một phát có thể giết được hàng nghìn quân giặc.”. </a:t>
            </a:r>
          </a:p>
          <a:p>
            <a:pPr algn="r"/>
            <a:r>
              <a:rPr lang="vi-VN" sz="2000" dirty="0">
                <a:latin typeface="+mj-lt"/>
              </a:rPr>
              <a:t>Theo NGUYỄN ĐỔNG CHI</a:t>
            </a:r>
          </a:p>
        </p:txBody>
      </p:sp>
      <p:pic>
        <p:nvPicPr>
          <p:cNvPr id="5" name="Picture 4">
            <a:extLst>
              <a:ext uri="{FF2B5EF4-FFF2-40B4-BE49-F238E27FC236}">
                <a16:creationId xmlns:a16="http://schemas.microsoft.com/office/drawing/2014/main" id="{75BCDB7E-1A8A-3F66-3DB1-8FE351736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7687" cy="2036780"/>
          </a:xfrm>
          <a:prstGeom prst="rect">
            <a:avLst/>
          </a:prstGeom>
        </p:spPr>
      </p:pic>
      <p:pic>
        <p:nvPicPr>
          <p:cNvPr id="6" name="图片 9">
            <a:extLst>
              <a:ext uri="{FF2B5EF4-FFF2-40B4-BE49-F238E27FC236}">
                <a16:creationId xmlns:a16="http://schemas.microsoft.com/office/drawing/2014/main" id="{20EA4D7B-92A7-FE39-99F9-3E084435D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1" y="2480969"/>
            <a:ext cx="1695464" cy="3367381"/>
          </a:xfrm>
          <a:prstGeom prst="rect">
            <a:avLst/>
          </a:prstGeom>
        </p:spPr>
      </p:pic>
      <p:sp>
        <p:nvSpPr>
          <p:cNvPr id="8" name="TextBox 7">
            <a:extLst>
              <a:ext uri="{FF2B5EF4-FFF2-40B4-BE49-F238E27FC236}">
                <a16:creationId xmlns:a16="http://schemas.microsoft.com/office/drawing/2014/main" id="{22FFB1C7-1EAE-FF16-0EEB-F15C45DC9170}"/>
              </a:ext>
            </a:extLst>
          </p:cNvPr>
          <p:cNvSpPr txBox="1"/>
          <p:nvPr/>
        </p:nvSpPr>
        <p:spPr>
          <a:xfrm>
            <a:off x="3525077" y="1161265"/>
            <a:ext cx="6096000" cy="646331"/>
          </a:xfrm>
          <a:prstGeom prst="rect">
            <a:avLst/>
          </a:prstGeom>
          <a:noFill/>
        </p:spPr>
        <p:txBody>
          <a:bodyPr wrap="square">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Sự </a:t>
            </a:r>
            <a:r>
              <a:rPr lang="en-US" sz="3600" dirty="0" err="1">
                <a:solidFill>
                  <a:srgbClr val="FF0000"/>
                </a:solidFill>
                <a:latin typeface="Times New Roman" panose="02020603050405020304" pitchFamily="18" charset="0"/>
                <a:cs typeface="Times New Roman" panose="02020603050405020304" pitchFamily="18" charset="0"/>
              </a:rPr>
              <a:t>tích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thành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Cổ</a:t>
            </a:r>
            <a:r>
              <a:rPr lang="en-US" sz="3600" dirty="0">
                <a:solidFill>
                  <a:srgbClr val="FF0000"/>
                </a:solidFill>
                <a:latin typeface="Times New Roman" panose="02020603050405020304" pitchFamily="18" charset="0"/>
                <a:cs typeface="Times New Roman" panose="02020603050405020304" pitchFamily="18" charset="0"/>
              </a:rPr>
              <a:t> Loa</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71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7361-40AC-022E-E01D-0BB78C30DD76}"/>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3C6F863A-122D-7B83-A22B-4DF7CF173A10}"/>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603377C8-F033-C129-9871-8B60D0CC0B39}"/>
              </a:ext>
            </a:extLst>
          </p:cNvPr>
          <p:cNvPicPr>
            <a:picLocks noChangeAspect="1"/>
          </p:cNvPicPr>
          <p:nvPr/>
        </p:nvPicPr>
        <p:blipFill>
          <a:blip r:embed="rId2"/>
          <a:stretch>
            <a:fillRect/>
          </a:stretch>
        </p:blipFill>
        <p:spPr>
          <a:xfrm>
            <a:off x="0" y="1"/>
            <a:ext cx="12192000" cy="6810544"/>
          </a:xfrm>
          <a:prstGeom prst="rect">
            <a:avLst/>
          </a:prstGeom>
        </p:spPr>
      </p:pic>
      <p:sp>
        <p:nvSpPr>
          <p:cNvPr id="6" name="Rectangle 5">
            <a:extLst>
              <a:ext uri="{FF2B5EF4-FFF2-40B4-BE49-F238E27FC236}">
                <a16:creationId xmlns:a16="http://schemas.microsoft.com/office/drawing/2014/main" id="{52049B79-1442-F273-9058-0317D097BDE4}"/>
              </a:ext>
            </a:extLst>
          </p:cNvPr>
          <p:cNvSpPr/>
          <p:nvPr/>
        </p:nvSpPr>
        <p:spPr>
          <a:xfrm>
            <a:off x="2571750" y="5334000"/>
            <a:ext cx="6667500" cy="1076325"/>
          </a:xfrm>
          <a:prstGeom prst="rect">
            <a:avLst/>
          </a:prstGeom>
          <a:solidFill>
            <a:srgbClr val="D2EFEA"/>
          </a:solidFill>
          <a:ln>
            <a:solidFill>
              <a:srgbClr val="D2EF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FED691B2-FA65-6CF1-F339-79DCDA6A6589}"/>
              </a:ext>
            </a:extLst>
          </p:cNvPr>
          <p:cNvSpPr/>
          <p:nvPr/>
        </p:nvSpPr>
        <p:spPr>
          <a:xfrm>
            <a:off x="619125" y="438150"/>
            <a:ext cx="10734675" cy="847725"/>
          </a:xfrm>
          <a:prstGeom prst="rect">
            <a:avLst/>
          </a:prstGeom>
          <a:solidFill>
            <a:srgbClr val="D2EFEA"/>
          </a:solidFill>
          <a:ln>
            <a:solidFill>
              <a:srgbClr val="D2EF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5930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DBC7-F09C-5D91-32D3-B13A47C2B7F7}"/>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9CAF2EB6-5CEF-DCCC-DDF2-63C8970FCB88}"/>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329896D0-C9FD-14F8-3263-A532AB3141F3}"/>
              </a:ext>
            </a:extLst>
          </p:cNvPr>
          <p:cNvPicPr>
            <a:picLocks noChangeAspect="1"/>
          </p:cNvPicPr>
          <p:nvPr/>
        </p:nvPicPr>
        <p:blipFill>
          <a:blip r:embed="rId2"/>
          <a:srcRect r="2031"/>
          <a:stretch>
            <a:fillRect/>
          </a:stretch>
        </p:blipFill>
        <p:spPr>
          <a:xfrm>
            <a:off x="0" y="0"/>
            <a:ext cx="12192000" cy="6796986"/>
          </a:xfrm>
          <a:prstGeom prst="rect">
            <a:avLst/>
          </a:prstGeom>
        </p:spPr>
      </p:pic>
    </p:spTree>
    <p:extLst>
      <p:ext uri="{BB962C8B-B14F-4D97-AF65-F5344CB8AC3E}">
        <p14:creationId xmlns:p14="http://schemas.microsoft.com/office/powerpoint/2010/main" val="406295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DF9F9BD8-03D3-D184-62FA-B7B7E4253233}"/>
              </a:ext>
            </a:extLst>
          </p:cNvPr>
          <p:cNvPicPr>
            <a:picLocks noChangeAspect="1"/>
          </p:cNvPicPr>
          <p:nvPr/>
        </p:nvPicPr>
        <p:blipFill>
          <a:blip r:embed="rId2">
            <a:extLst>
              <a:ext uri="{28A0092B-C50C-407E-A947-70E740481C1C}">
                <a14:useLocalDpi xmlns:a14="http://schemas.microsoft.com/office/drawing/2010/main" val="0"/>
              </a:ext>
            </a:extLst>
          </a:blip>
          <a:srcRect l="26456" t="25449" r="-47" b="17033"/>
          <a:stretch>
            <a:fillRect/>
          </a:stretch>
        </p:blipFill>
        <p:spPr bwMode="auto">
          <a:xfrm>
            <a:off x="1" y="-1"/>
            <a:ext cx="12191999"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F620E52-D658-6B22-0258-E8560BD99E7D}"/>
              </a:ext>
            </a:extLst>
          </p:cNvPr>
          <p:cNvPicPr>
            <a:picLocks noChangeAspect="1"/>
          </p:cNvPicPr>
          <p:nvPr/>
        </p:nvPicPr>
        <p:blipFill>
          <a:blip r:embed="rId3"/>
          <a:stretch>
            <a:fillRect/>
          </a:stretch>
        </p:blipFill>
        <p:spPr>
          <a:xfrm>
            <a:off x="2057400" y="-471590"/>
            <a:ext cx="9606261" cy="7146928"/>
          </a:xfrm>
          <a:prstGeom prst="rect">
            <a:avLst/>
          </a:prstGeom>
        </p:spPr>
      </p:pic>
      <p:sp>
        <p:nvSpPr>
          <p:cNvPr id="5" name="TextBox 4">
            <a:extLst>
              <a:ext uri="{FF2B5EF4-FFF2-40B4-BE49-F238E27FC236}">
                <a16:creationId xmlns:a16="http://schemas.microsoft.com/office/drawing/2014/main" id="{5E68636A-E3C3-DF5D-C342-B00ADC2C8560}"/>
              </a:ext>
            </a:extLst>
          </p:cNvPr>
          <p:cNvSpPr txBox="1"/>
          <p:nvPr/>
        </p:nvSpPr>
        <p:spPr>
          <a:xfrm>
            <a:off x="2830858" y="1184094"/>
            <a:ext cx="8410574" cy="5139869"/>
          </a:xfrm>
          <a:prstGeom prst="rect">
            <a:avLst/>
          </a:prstGeom>
          <a:noFill/>
        </p:spPr>
        <p:txBody>
          <a:bodyPr wrap="square" rtlCol="0">
            <a:spAutoFit/>
          </a:bodyPr>
          <a:lstStyle/>
          <a:p>
            <a:pPr algn="ctr" defTabSz="609576">
              <a:defRPr/>
            </a:pP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màu</a:t>
            </a:r>
            <a:endPar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defTabSz="609576">
              <a:defRPr/>
            </a:pP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HS chọn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trong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năm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màu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vụ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ứng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trong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mỗi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màu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 làm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nhân.</a:t>
            </a:r>
          </a:p>
          <a:p>
            <a:pPr defTabSz="609576">
              <a:defRPr/>
            </a:pP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p>
          <a:p>
            <a:pPr defTabSz="609576">
              <a:defRPr/>
            </a:pP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Khi có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hiệu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lệnh</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HS di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chuyển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ghép</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màu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giống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nhau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chia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sẻ</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quả</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nhóm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sẽ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tổng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hợp ý kiến và trình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bày</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6" descr="Logo&#10;&#10;Description automatically generated">
            <a:extLst>
              <a:ext uri="{FF2B5EF4-FFF2-40B4-BE49-F238E27FC236}">
                <a16:creationId xmlns:a16="http://schemas.microsoft.com/office/drawing/2014/main" id="{3B5C5658-B010-A6F5-120F-A72C4FE857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3620029"/>
            <a:ext cx="2656280" cy="2892492"/>
          </a:xfrm>
          <a:prstGeom prst="rect">
            <a:avLst/>
          </a:prstGeom>
        </p:spPr>
      </p:pic>
    </p:spTree>
    <p:extLst>
      <p:ext uri="{BB962C8B-B14F-4D97-AF65-F5344CB8AC3E}">
        <p14:creationId xmlns:p14="http://schemas.microsoft.com/office/powerpoint/2010/main" val="110315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1837233" y="-1434908"/>
            <a:ext cx="8716468" cy="829290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9225B90D-A9E0-B107-7919-2D058BB5EDDF}"/>
              </a:ext>
            </a:extLst>
          </p:cNvPr>
          <p:cNvSpPr txBox="1"/>
          <p:nvPr/>
        </p:nvSpPr>
        <p:spPr>
          <a:xfrm>
            <a:off x="2294432" y="1905506"/>
            <a:ext cx="780206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Coiny" panose="02000903060500060000" pitchFamily="2" charset="0"/>
              </a:rPr>
              <a:t>CHIA SẺ TRƯỚC LỚP</a:t>
            </a:r>
            <a:endParaRPr kumimoji="0" lang="en-US" sz="9600" b="1" i="0" u="none" strike="noStrike" kern="1200" cap="none" spc="0" normalizeH="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2636416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1185</TotalTime>
  <Words>505</Words>
  <Application>Microsoft Office PowerPoint</Application>
  <PresentationFormat>Widescreen</PresentationFormat>
  <Paragraphs>48</Paragraphs>
  <Slides>12</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等线</vt:lpstr>
      <vt:lpstr>Arial</vt:lpstr>
      <vt:lpstr>Bubblegum Sans</vt:lpstr>
      <vt:lpstr>Calibri</vt:lpstr>
      <vt:lpstr>Calibri Light</vt:lpstr>
      <vt:lpstr>Coiny</vt:lpstr>
      <vt:lpstr>Times New Roman</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Hong</cp:lastModifiedBy>
  <cp:revision>60</cp:revision>
  <dcterms:created xsi:type="dcterms:W3CDTF">2022-05-08T07:29:07Z</dcterms:created>
  <dcterms:modified xsi:type="dcterms:W3CDTF">2026-01-25T15:36:34Z</dcterms:modified>
</cp:coreProperties>
</file>