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583" r:id="rId2"/>
    <p:sldId id="371" r:id="rId3"/>
    <p:sldId id="376" r:id="rId4"/>
    <p:sldId id="374" r:id="rId5"/>
    <p:sldId id="378" r:id="rId6"/>
    <p:sldId id="377" r:id="rId7"/>
    <p:sldId id="397" r:id="rId8"/>
    <p:sldId id="381" r:id="rId9"/>
    <p:sldId id="382" r:id="rId10"/>
    <p:sldId id="385" r:id="rId11"/>
    <p:sldId id="386" r:id="rId12"/>
    <p:sldId id="388" r:id="rId13"/>
    <p:sldId id="393" r:id="rId14"/>
    <p:sldId id="394" r:id="rId15"/>
  </p:sldIdLst>
  <p:sldSz cx="12192000" cy="6858000"/>
  <p:notesSz cx="6858000" cy="9144000"/>
  <p:embeddedFontLst>
    <p:embeddedFont>
      <p:font typeface="SimSun" panose="02010600030101010101" pitchFamily="2" charset="-122"/>
      <p:regular r:id="rId17"/>
    </p:embeddedFont>
    <p:embeddedFont>
      <p:font typeface="SimSun" panose="02010600030101010101" pitchFamily="2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UTM Avo" panose="020406030505060202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227590" y="10318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94311" y="7317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56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5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8599" y="-152400"/>
            <a:ext cx="12420600" cy="6991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6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2" r:id="rId8"/>
    <p:sldLayoutId id="2147483655" r:id="rId9"/>
    <p:sldLayoutId id="2147483661" r:id="rId10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audio" Target="../media/audio1.wav"/><Relationship Id="rId10" Type="http://schemas.openxmlformats.org/officeDocument/2006/relationships/image" Target="../media/image26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audio" Target="../media/audio1.wav"/><Relationship Id="rId10" Type="http://schemas.openxmlformats.org/officeDocument/2006/relationships/image" Target="../media/image26.GI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31963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777705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hai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 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từ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71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đến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99)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0" y="5501640"/>
            <a:ext cx="12198985" cy="147955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6" r="-1444"/>
          <a:stretch/>
        </p:blipFill>
        <p:spPr>
          <a:xfrm>
            <a:off x="-253643" y="1186092"/>
            <a:ext cx="12445644" cy="3919945"/>
          </a:xfrm>
          <a:prstGeom prst="rect">
            <a:avLst/>
          </a:prstGeom>
        </p:spPr>
      </p:pic>
      <p:sp>
        <p:nvSpPr>
          <p:cNvPr id="45" name="Hexagon 44"/>
          <p:cNvSpPr/>
          <p:nvPr/>
        </p:nvSpPr>
        <p:spPr>
          <a:xfrm>
            <a:off x="2246434" y="2702247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71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46" name="Hexagon 45"/>
          <p:cNvSpPr/>
          <p:nvPr/>
        </p:nvSpPr>
        <p:spPr>
          <a:xfrm>
            <a:off x="3112574" y="2702247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  <a:r>
              <a:rPr lang="vi-VN" alt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" name="Hexagon 46"/>
          <p:cNvSpPr/>
          <p:nvPr/>
        </p:nvSpPr>
        <p:spPr>
          <a:xfrm>
            <a:off x="4719492" y="2700080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7</a:t>
            </a:r>
            <a:r>
              <a:rPr lang="vi-VN" altLang="en-US" sz="2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Hexagon 47"/>
          <p:cNvSpPr/>
          <p:nvPr/>
        </p:nvSpPr>
        <p:spPr>
          <a:xfrm>
            <a:off x="5594580" y="2700080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7</a:t>
            </a:r>
            <a:r>
              <a:rPr lang="vi-VN" altLang="en-US" sz="2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9" name="Hexagon 48"/>
          <p:cNvSpPr/>
          <p:nvPr/>
        </p:nvSpPr>
        <p:spPr>
          <a:xfrm>
            <a:off x="7131138" y="2725918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7</a:t>
            </a:r>
            <a:r>
              <a:rPr lang="vi-VN" altLang="en-US" sz="28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0" name="Hexagon 49"/>
          <p:cNvSpPr/>
          <p:nvPr/>
        </p:nvSpPr>
        <p:spPr>
          <a:xfrm>
            <a:off x="8803640" y="2657183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7</a:t>
            </a:r>
            <a:r>
              <a:rPr lang="vi-VN" altLang="en-US" sz="28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1" name="Hexagon 50"/>
          <p:cNvSpPr/>
          <p:nvPr/>
        </p:nvSpPr>
        <p:spPr>
          <a:xfrm>
            <a:off x="1906750" y="3368856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52" name="Hexagon 51"/>
          <p:cNvSpPr/>
          <p:nvPr/>
        </p:nvSpPr>
        <p:spPr>
          <a:xfrm>
            <a:off x="3536608" y="3368856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82</a:t>
            </a:r>
          </a:p>
        </p:txBody>
      </p:sp>
      <p:sp>
        <p:nvSpPr>
          <p:cNvPr id="53" name="Hexagon 52"/>
          <p:cNvSpPr/>
          <p:nvPr/>
        </p:nvSpPr>
        <p:spPr>
          <a:xfrm>
            <a:off x="5119924" y="3384703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dirty="0">
                <a:solidFill>
                  <a:srgbClr val="FF0000"/>
                </a:solidFill>
              </a:rPr>
              <a:t>84</a:t>
            </a:r>
          </a:p>
        </p:txBody>
      </p:sp>
      <p:sp>
        <p:nvSpPr>
          <p:cNvPr id="54" name="Hexagon 53"/>
          <p:cNvSpPr/>
          <p:nvPr/>
        </p:nvSpPr>
        <p:spPr>
          <a:xfrm>
            <a:off x="6764962" y="3423502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86</a:t>
            </a:r>
          </a:p>
        </p:txBody>
      </p:sp>
      <p:sp>
        <p:nvSpPr>
          <p:cNvPr id="55" name="Hexagon 54"/>
          <p:cNvSpPr/>
          <p:nvPr/>
        </p:nvSpPr>
        <p:spPr>
          <a:xfrm>
            <a:off x="7502306" y="3423502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56" name="Hexagon 55"/>
          <p:cNvSpPr/>
          <p:nvPr/>
        </p:nvSpPr>
        <p:spPr>
          <a:xfrm>
            <a:off x="9168904" y="3423502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89</a:t>
            </a:r>
          </a:p>
        </p:txBody>
      </p:sp>
      <p:sp>
        <p:nvSpPr>
          <p:cNvPr id="57" name="Hexagon 56"/>
          <p:cNvSpPr/>
          <p:nvPr/>
        </p:nvSpPr>
        <p:spPr>
          <a:xfrm>
            <a:off x="2246433" y="4071080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58" name="Hexagon 57"/>
          <p:cNvSpPr/>
          <p:nvPr/>
        </p:nvSpPr>
        <p:spPr>
          <a:xfrm>
            <a:off x="3859531" y="4152626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59" name="Hexagon 58"/>
          <p:cNvSpPr/>
          <p:nvPr/>
        </p:nvSpPr>
        <p:spPr>
          <a:xfrm>
            <a:off x="4695889" y="4158529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94</a:t>
            </a:r>
          </a:p>
        </p:txBody>
      </p:sp>
      <p:sp>
        <p:nvSpPr>
          <p:cNvPr id="60" name="Hexagon 59"/>
          <p:cNvSpPr/>
          <p:nvPr/>
        </p:nvSpPr>
        <p:spPr>
          <a:xfrm>
            <a:off x="5449117" y="4129805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61" name="Hexagon 60"/>
          <p:cNvSpPr/>
          <p:nvPr/>
        </p:nvSpPr>
        <p:spPr>
          <a:xfrm>
            <a:off x="7084752" y="4152626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97</a:t>
            </a:r>
          </a:p>
        </p:txBody>
      </p:sp>
      <p:sp>
        <p:nvSpPr>
          <p:cNvPr id="62" name="Hexagon 61"/>
          <p:cNvSpPr/>
          <p:nvPr/>
        </p:nvSpPr>
        <p:spPr>
          <a:xfrm>
            <a:off x="7837980" y="4152916"/>
            <a:ext cx="942340" cy="64516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bldLvl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917" y="847620"/>
            <a:ext cx="10564495" cy="286850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01147" y="3446689"/>
            <a:ext cx="551180" cy="716915"/>
            <a:chOff x="2259105" y="2944906"/>
            <a:chExt cx="524436" cy="685799"/>
          </a:xfrm>
        </p:grpSpPr>
        <p:sp>
          <p:nvSpPr>
            <p:cNvPr id="6" name="Rectangle 3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394968" y="2860305"/>
            <a:ext cx="551180" cy="716915"/>
            <a:chOff x="2259105" y="2944906"/>
            <a:chExt cx="524436" cy="685799"/>
          </a:xfrm>
        </p:grpSpPr>
        <p:sp>
          <p:nvSpPr>
            <p:cNvPr id="9" name="Rectangle 6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595847" y="3445703"/>
            <a:ext cx="551180" cy="716915"/>
            <a:chOff x="2259105" y="2944906"/>
            <a:chExt cx="524436" cy="685799"/>
          </a:xfrm>
        </p:grpSpPr>
        <p:sp>
          <p:nvSpPr>
            <p:cNvPr id="12" name="Rectangle 9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903008" y="2834216"/>
            <a:ext cx="551180" cy="716915"/>
            <a:chOff x="2259105" y="2944906"/>
            <a:chExt cx="524436" cy="685799"/>
          </a:xfrm>
        </p:grpSpPr>
        <p:sp>
          <p:nvSpPr>
            <p:cNvPr id="15" name="Rectangle 12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192382" y="3501427"/>
            <a:ext cx="551180" cy="716915"/>
            <a:chOff x="2259105" y="2944906"/>
            <a:chExt cx="524436" cy="685799"/>
          </a:xfrm>
        </p:grpSpPr>
        <p:sp>
          <p:nvSpPr>
            <p:cNvPr id="18" name="Rectangle 15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286235" y="2834216"/>
            <a:ext cx="551180" cy="716915"/>
            <a:chOff x="2259105" y="2944906"/>
            <a:chExt cx="524436" cy="685799"/>
          </a:xfrm>
        </p:grpSpPr>
        <p:sp>
          <p:nvSpPr>
            <p:cNvPr id="21" name="Rectangle 18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8620173" y="3500789"/>
            <a:ext cx="551180" cy="716915"/>
            <a:chOff x="2259105" y="2944906"/>
            <a:chExt cx="524436" cy="685799"/>
          </a:xfrm>
        </p:grpSpPr>
        <p:sp>
          <p:nvSpPr>
            <p:cNvPr id="24" name="Rectangle 21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0030215" y="2968377"/>
            <a:ext cx="551180" cy="716915"/>
            <a:chOff x="2259105" y="2944906"/>
            <a:chExt cx="524436" cy="685799"/>
          </a:xfrm>
        </p:grpSpPr>
        <p:sp>
          <p:nvSpPr>
            <p:cNvPr id="27" name="Rectangle 24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6"/>
          <p:cNvSpPr/>
          <p:nvPr/>
        </p:nvSpPr>
        <p:spPr>
          <a:xfrm>
            <a:off x="2468245" y="4319270"/>
            <a:ext cx="7110730" cy="8305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Có tất cả 76 quả chanh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0" y="5501640"/>
            <a:ext cx="12198985" cy="147955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  <p:pic>
        <p:nvPicPr>
          <p:cNvPr id="32" name="图片 31"/>
          <p:cNvPicPr>
            <a:picLocks noGrp="1" noChangeAspect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38" y="190500"/>
            <a:ext cx="1782762" cy="1779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700" y="550599"/>
            <a:ext cx="10490199" cy="555297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9151620" y="2058062"/>
            <a:ext cx="3192780" cy="19361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Có 75 chiếc ấm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0" y="5501640"/>
            <a:ext cx="12198985" cy="147955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16800" y="1092200"/>
            <a:ext cx="4572000" cy="4876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05584" y="1498600"/>
            <a:ext cx="4806416" cy="1524000"/>
            <a:chOff x="1729187" y="117634"/>
            <a:chExt cx="3604812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665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4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971799" y="193834"/>
              <a:ext cx="2362200" cy="89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en-US" sz="72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75</a:t>
              </a:r>
              <a:endParaRPr lang="vi-VN" altLang="en-US" sz="7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9944" y="3264929"/>
            <a:ext cx="4640456" cy="1524000"/>
            <a:chOff x="1777458" y="1442381"/>
            <a:chExt cx="3480342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665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95600" y="1640075"/>
              <a:ext cx="236220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en-US" sz="72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76</a:t>
              </a:r>
              <a:endParaRPr lang="vi-VN" altLang="en-US" sz="7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03097" y="5075555"/>
            <a:ext cx="4683502" cy="1524000"/>
            <a:chOff x="1802318" y="2800350"/>
            <a:chExt cx="3512627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665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6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52745" y="2963138"/>
              <a:ext cx="2362200" cy="89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en-US" sz="72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79</a:t>
              </a:r>
              <a:endParaRPr lang="vi-VN" altLang="en-US" sz="72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8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968615" y="2977515"/>
            <a:ext cx="36417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77,78</a:t>
            </a:r>
            <a:r>
              <a:rPr lang="vi-VN" alt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</a:t>
            </a:r>
          </a:p>
        </p:txBody>
      </p:sp>
      <p:pic>
        <p:nvPicPr>
          <p:cNvPr id="6" name="Picture 5" descr="powerpoint-0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584325" cy="68707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4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9.37115E-7 L 0.2776 0.00709 " pathEditMode="relative" rAng="0" ptsTypes="AA">
                                          <p:cBhvr>
                                            <p:cTn id="50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89" y="3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4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9.37115E-7 L 0.2776 0.00709 " pathEditMode="relative" rAng="0" ptsTypes="AA">
                                          <p:cBhvr>
                                            <p:cTn id="50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89" y="3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16800" y="1092200"/>
            <a:ext cx="4572000" cy="4876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05584" y="1498600"/>
            <a:ext cx="4685413" cy="1524000"/>
            <a:chOff x="1729187" y="117634"/>
            <a:chExt cx="3514060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665">
                <a:solidFill>
                  <a:prstClr val="white"/>
                </a:solidFill>
              </a:endParaRPr>
            </a:p>
          </p:txBody>
        </p:sp>
        <p:pic>
          <p:nvPicPr>
            <p:cNvPr id="14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833421" y="400593"/>
              <a:ext cx="23622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en-US" sz="44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83,85,86</a:t>
              </a:r>
              <a:endParaRPr lang="vi-VN" altLang="en-US" sz="4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9944" y="5054600"/>
            <a:ext cx="4640456" cy="1524000"/>
            <a:chOff x="1777458" y="1442381"/>
            <a:chExt cx="3480342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665">
                <a:solidFill>
                  <a:prstClr val="white"/>
                </a:solidFill>
              </a:endParaRPr>
            </a:p>
          </p:txBody>
        </p:sp>
        <p:pic>
          <p:nvPicPr>
            <p:cNvPr id="15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95600" y="1716701"/>
              <a:ext cx="23622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en-US" sz="44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84,85,87</a:t>
              </a:r>
              <a:endParaRPr lang="vi-VN" altLang="en-US" sz="4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69952" y="3327400"/>
            <a:ext cx="4587905" cy="1524000"/>
            <a:chOff x="1802318" y="2800350"/>
            <a:chExt cx="3440929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665">
                <a:solidFill>
                  <a:prstClr val="white"/>
                </a:solidFill>
              </a:endParaRPr>
            </a:p>
          </p:txBody>
        </p:sp>
        <p:pic>
          <p:nvPicPr>
            <p:cNvPr id="16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890690" y="3118619"/>
              <a:ext cx="201215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en-US" sz="44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84,85,86</a:t>
              </a:r>
              <a:endParaRPr lang="vi-VN" altLang="en-US" sz="44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8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968615" y="2977515"/>
            <a:ext cx="3641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...,85,...</a:t>
            </a:r>
            <a:endParaRPr lang="vi-VN" altLang="en-US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powerpoint-0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0160" y="-71120"/>
            <a:ext cx="1584325" cy="6870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28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3 0.36251 " pathEditMode="relative" rAng="0" ptsTypes="AA">
                                          <p:cBhvr>
                                            <p:cTn id="38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00" y="181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30556 -0.22595 " pathEditMode="relative" rAng="0" ptsTypes="AA">
                                          <p:cBhvr>
                                            <p:cTn id="48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78" y="-113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28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3 0.36251 " pathEditMode="relative" rAng="0" ptsTypes="AA">
                                          <p:cBhvr>
                                            <p:cTn id="38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00" y="181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30556 -0.22595 " pathEditMode="relative" rAng="0" ptsTypes="AA">
                                          <p:cBhvr>
                                            <p:cTn id="48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78" y="-113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2" r="-1775"/>
          <a:stretch/>
        </p:blipFill>
        <p:spPr>
          <a:xfrm>
            <a:off x="876300" y="1255299"/>
            <a:ext cx="10172700" cy="355296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4080841"/>
            <a:ext cx="12198985" cy="2776855"/>
            <a:chOff x="0" y="4080841"/>
            <a:chExt cx="12198985" cy="2776855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2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965" y="4080841"/>
              <a:ext cx="2827020" cy="2704465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30976"/>
              <a:ext cx="12192000" cy="42672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27745" t="32529" r="57066" b="48449"/>
          <a:stretch>
            <a:fillRect/>
          </a:stretch>
        </p:blipFill>
        <p:spPr>
          <a:xfrm>
            <a:off x="1236345" y="719677"/>
            <a:ext cx="3368675" cy="314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57257" t="33058" r="27768" b="47920"/>
          <a:stretch>
            <a:fillRect/>
          </a:stretch>
        </p:blipFill>
        <p:spPr>
          <a:xfrm>
            <a:off x="7184708" y="917574"/>
            <a:ext cx="3605212" cy="3071813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4635500"/>
            <a:ext cx="12198985" cy="222250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1019810" y="3989705"/>
            <a:ext cx="358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bảy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</a:t>
            </a:r>
            <a:endParaRPr lang="vi-VN" alt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22046" y="4625347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UTM Avo" panose="02040603050506020204" pitchFamily="18" charset="0"/>
                <a:cs typeface="Arial" panose="020B0604020202020204" pitchFamily="34" charset="0"/>
              </a:rPr>
              <a:t>73</a:t>
            </a:r>
            <a:endParaRPr lang="vi-V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152640" y="3989705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bảy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bảy</a:t>
            </a:r>
            <a:endParaRPr lang="vi-VN" alt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204710" y="4634865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UTM Avo" panose="02040603050506020204" pitchFamily="18" charset="0"/>
                <a:cs typeface="Arial" panose="020B0604020202020204" pitchFamily="34" charset="0"/>
              </a:rPr>
              <a:t>77</a:t>
            </a:r>
            <a:endParaRPr lang="vi-V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27745" t="61773" r="55152" b="18500"/>
          <a:stretch>
            <a:fillRect/>
          </a:stretch>
        </p:blipFill>
        <p:spPr>
          <a:xfrm>
            <a:off x="1398270" y="851639"/>
            <a:ext cx="3206750" cy="302260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019810" y="3989705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Tám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endParaRPr lang="vi-VN" alt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071880" y="4634865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UTM Avo" panose="02040603050506020204" pitchFamily="18" charset="0"/>
                <a:cs typeface="Arial" panose="020B0604020202020204" pitchFamily="34" charset="0"/>
              </a:rPr>
              <a:t>86</a:t>
            </a:r>
            <a:endParaRPr lang="vi-V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/>
          <a:srcRect l="56830" t="62125" r="23827" b="18500"/>
          <a:stretch>
            <a:fillRect/>
          </a:stretch>
        </p:blipFill>
        <p:spPr>
          <a:xfrm>
            <a:off x="6581140" y="854075"/>
            <a:ext cx="3768725" cy="2957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12"/>
          <p:cNvSpPr txBox="1"/>
          <p:nvPr/>
        </p:nvSpPr>
        <p:spPr>
          <a:xfrm>
            <a:off x="6620510" y="3989705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Chín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</a:t>
            </a:r>
            <a:endParaRPr lang="vi-VN" alt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6672580" y="4634865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UTM Avo" panose="02040603050506020204" pitchFamily="18" charset="0"/>
                <a:cs typeface="Arial" panose="020B0604020202020204" pitchFamily="34" charset="0"/>
              </a:rPr>
              <a:t>94</a:t>
            </a:r>
            <a:endParaRPr lang="vi-V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0" y="4635500"/>
            <a:ext cx="12198985" cy="222250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74" y="450585"/>
            <a:ext cx="2008444" cy="20030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450850"/>
            <a:ext cx="2076450" cy="208661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4269740"/>
            <a:ext cx="12198985" cy="258826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2" name="矩形 14">
            <a:extLst>
              <a:ext uri="{FF2B5EF4-FFF2-40B4-BE49-F238E27FC236}">
                <a16:creationId xmlns:a16="http://schemas.microsoft.com/office/drawing/2014/main" id="{4199109E-0B8A-4373-BEF1-851D9D4A0E15}"/>
              </a:ext>
            </a:extLst>
          </p:cNvPr>
          <p:cNvSpPr/>
          <p:nvPr/>
        </p:nvSpPr>
        <p:spPr>
          <a:xfrm>
            <a:off x="1623885" y="1636140"/>
            <a:ext cx="8634095" cy="295574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THẢO LUẬN THEO NHÓM</a:t>
            </a:r>
          </a:p>
          <a:p>
            <a:pPr algn="ctr">
              <a:lnSpc>
                <a:spcPct val="150000"/>
              </a:lnSpc>
            </a:pPr>
            <a:r>
              <a:rPr lang="en-US" altLang="zh-CN" sz="3200" b="1" dirty="0" err="1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Nhóm</a:t>
            </a:r>
            <a:r>
              <a:rPr lang="en-US" altLang="zh-CN" sz="3200" b="1" dirty="0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1: </a:t>
            </a:r>
            <a:r>
              <a:rPr lang="en-US" altLang="zh-CN" sz="3200" b="1" dirty="0" err="1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Hình</a:t>
            </a:r>
            <a:r>
              <a:rPr lang="en-US" altLang="zh-CN" sz="3200" b="1" dirty="0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thành</a:t>
            </a:r>
            <a:r>
              <a:rPr lang="en-US" altLang="zh-CN" sz="3200" b="1" dirty="0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các</a:t>
            </a:r>
            <a:r>
              <a:rPr lang="en-US" altLang="zh-CN" sz="3200" b="1" dirty="0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từ</a:t>
            </a:r>
            <a:r>
              <a:rPr lang="en-US" altLang="zh-CN" sz="3200" b="1" dirty="0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71 </a:t>
            </a:r>
            <a:r>
              <a:rPr lang="en-US" altLang="zh-CN" sz="3200" b="1" dirty="0" err="1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đến</a:t>
            </a:r>
            <a:r>
              <a:rPr lang="en-US" altLang="zh-CN" sz="3200" b="1" dirty="0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80</a:t>
            </a:r>
          </a:p>
          <a:p>
            <a:pPr algn="ctr">
              <a:lnSpc>
                <a:spcPct val="150000"/>
              </a:lnSpc>
            </a:pP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Nhóm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2: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Hình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thành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các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từ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81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đến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90</a:t>
            </a:r>
          </a:p>
          <a:p>
            <a:pPr algn="ctr">
              <a:lnSpc>
                <a:spcPct val="150000"/>
              </a:lnSpc>
            </a:pPr>
            <a:r>
              <a:rPr lang="en-US" altLang="zh-CN" sz="3200" b="1" dirty="0" err="1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Nh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óm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3: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Hình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thành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các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từ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91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đến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99</a:t>
            </a:r>
            <a:endParaRPr lang="vi-VN" altLang="zh-CN" sz="3200" b="1" dirty="0">
              <a:solidFill>
                <a:schemeClr val="tx1"/>
              </a:solidFill>
              <a:latin typeface="Arial" panose="020B0604020202020204" pitchFamily="34" charset="0"/>
              <a:ea typeface="汉仪夏日体W" panose="00020600040101010101" pitchFamily="18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0" y="4635500"/>
            <a:ext cx="12198985" cy="222250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  <p:graphicFrame>
        <p:nvGraphicFramePr>
          <p:cNvPr id="7" name="Table 6"/>
          <p:cNvGraphicFramePr/>
          <p:nvPr>
            <p:extLst>
              <p:ext uri="{D42A27DB-BD31-4B8C-83A1-F6EECF244321}">
                <p14:modId xmlns:p14="http://schemas.microsoft.com/office/powerpoint/2010/main" val="2543398013"/>
              </p:ext>
            </p:extLst>
          </p:nvPr>
        </p:nvGraphicFramePr>
        <p:xfrm>
          <a:off x="777875" y="982980"/>
          <a:ext cx="1063625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mốt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hai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tư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lăm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sáu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bảy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tám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chín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dirty="0"/>
                        <a:t>tám mươi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/>
          <p:nvPr/>
        </p:nvGraphicFramePr>
        <p:xfrm>
          <a:off x="716915" y="3137535"/>
          <a:ext cx="1069721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9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25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4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8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mốt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hai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támmươi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tư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lăm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sáu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bảy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tám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chín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mươi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8738848"/>
              </p:ext>
            </p:extLst>
          </p:nvPr>
        </p:nvGraphicFramePr>
        <p:xfrm>
          <a:off x="723900" y="2146770"/>
          <a:ext cx="11075035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7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62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84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8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mươi mốt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mươi hai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</a:t>
                      </a:r>
                    </a:p>
                    <a:p>
                      <a:pPr>
                        <a:buNone/>
                      </a:pPr>
                      <a:r>
                        <a:rPr lang="vi-VN" altLang="en-US" sz="2800"/>
                        <a:t>mươi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mươi tư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mươi lăm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</a:t>
                      </a:r>
                    </a:p>
                    <a:p>
                      <a:pPr>
                        <a:buNone/>
                      </a:pPr>
                      <a:r>
                        <a:rPr lang="vi-VN" altLang="en-US" sz="2800"/>
                        <a:t>mươi sáu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mươi bảy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mươi tám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dirty="0"/>
                        <a:t>chín mươi chín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6" name="组合 35"/>
          <p:cNvGrpSpPr/>
          <p:nvPr/>
        </p:nvGrpSpPr>
        <p:grpSpPr>
          <a:xfrm>
            <a:off x="0" y="4635500"/>
            <a:ext cx="12198985" cy="222250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"/>
          <a:stretch/>
        </p:blipFill>
        <p:spPr>
          <a:xfrm>
            <a:off x="508271" y="460593"/>
            <a:ext cx="10634391" cy="544925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4635500"/>
            <a:ext cx="12198985" cy="222250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372576"/>
              </p:ext>
            </p:extLst>
          </p:nvPr>
        </p:nvGraphicFramePr>
        <p:xfrm>
          <a:off x="2154555" y="474028"/>
          <a:ext cx="6817360" cy="55587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5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Đọc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Viết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vi-VN" altLang="en-US" sz="2400" dirty="0" err="1"/>
                        <a:t>bảy mươi</a:t>
                      </a:r>
                      <a:endParaRPr lang="vi-VN" altLang="en-US" sz="2400" dirty="0" err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mốt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hai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tư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lăm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sáu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bảy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tám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chín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tám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79652" y="890501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latin typeface="UTM Avo" panose="02040603050506020204" pitchFamily="18" charset="0"/>
                <a:cs typeface="Arial" panose="020B0604020202020204" pitchFamily="34" charset="0"/>
              </a:rPr>
              <a:t>70</a:t>
            </a:r>
            <a:endParaRPr lang="en-US" sz="27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79610" y="1370730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29170" y="1842899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altLang="en-US" sz="2700" b="1" dirty="0"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  <a:r>
              <a:rPr lang="en-US" sz="2700" b="1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372032" y="2323574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latin typeface="UTM Avo" panose="02040603050506020204" pitchFamily="18" charset="0"/>
                <a:cs typeface="Arial" panose="020B0604020202020204" pitchFamily="34" charset="0"/>
              </a:rPr>
              <a:t>73</a:t>
            </a:r>
            <a:endParaRPr lang="en-US" sz="27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39965" y="2769016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74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79610" y="3297735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379610" y="3709842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25547" y="4181445"/>
            <a:ext cx="1096963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39965" y="4625357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29170" y="5112604"/>
            <a:ext cx="814387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60962" y="5594193"/>
            <a:ext cx="752475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0" y="4635500"/>
            <a:ext cx="12198985" cy="222250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290</Words>
  <Application>Microsoft Office PowerPoint</Application>
  <PresentationFormat>Widescreen</PresentationFormat>
  <Paragraphs>138</Paragraphs>
  <Slides>14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SimSun</vt:lpstr>
      <vt:lpstr>Arial</vt:lpstr>
      <vt:lpstr>汉仪夏日体W</vt:lpstr>
      <vt:lpstr>UTM Avo</vt:lpstr>
      <vt:lpstr>Cambria Math</vt:lpstr>
      <vt:lpstr>SimSun</vt:lpstr>
      <vt:lpstr>Calibri</vt:lpstr>
      <vt:lpstr>Green Color</vt:lpstr>
      <vt:lpstr>Tuần 21 Bài 45: Các số có hai chữ số   (từ 71 đến 99)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70</cp:revision>
  <dcterms:created xsi:type="dcterms:W3CDTF">2021-11-01T08:16:00Z</dcterms:created>
  <dcterms:modified xsi:type="dcterms:W3CDTF">2025-02-24T14:42:38Z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E75192433F364FC49A23C2EC0F74B812</vt:lpwstr>
  </property>
  <property fmtid="{D5CDD505-2E9C-101B-9397-08002B2CF9AE}" pid="3" name="KSOProductBuildVer">
    <vt:lpwstr>1033-11.2.0.10382</vt:lpwstr>
  </property>
</Properties>
</file>