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583" r:id="rId2"/>
    <p:sldId id="395" r:id="rId3"/>
    <p:sldId id="426" r:id="rId4"/>
    <p:sldId id="429" r:id="rId5"/>
    <p:sldId id="428" r:id="rId6"/>
    <p:sldId id="450" r:id="rId7"/>
    <p:sldId id="451" r:id="rId8"/>
    <p:sldId id="431" r:id="rId9"/>
    <p:sldId id="432" r:id="rId10"/>
    <p:sldId id="433" r:id="rId11"/>
    <p:sldId id="434" r:id="rId12"/>
    <p:sldId id="435" r:id="rId13"/>
    <p:sldId id="436" r:id="rId14"/>
    <p:sldId id="443" r:id="rId15"/>
    <p:sldId id="44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UTM Avo" panose="0204060305050602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czac" initials="Z" lastIdx="1" clrIdx="0">
    <p:extLst>
      <p:ext uri="{19B8F6BF-5375-455C-9EA6-DF929625EA0E}">
        <p15:presenceInfo xmlns:p15="http://schemas.microsoft.com/office/powerpoint/2012/main" userId="Zicz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B9D6A0"/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4T17:55:58.934" idx="1">
    <p:pos x="6560" y="503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116345" y="17232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4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8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48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AC4A1D-CC78-4860-87F8-C2E7A58CE92D}"/>
              </a:ext>
            </a:extLst>
          </p:cNvPr>
          <p:cNvSpPr/>
          <p:nvPr userDrawn="1"/>
        </p:nvSpPr>
        <p:spPr>
          <a:xfrm>
            <a:off x="11116345" y="17232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5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49" r:id="rId6"/>
    <p:sldLayoutId id="2147483650" r:id="rId7"/>
    <p:sldLayoutId id="2147483652" r:id="rId8"/>
    <p:sldLayoutId id="2147483658" r:id="rId9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2" Type="http://schemas.openxmlformats.org/officeDocument/2006/relationships/audio" Target="../media/audio1.wav"/><Relationship Id="rId16" Type="http://schemas.openxmlformats.org/officeDocument/2006/relationships/image" Target="../media/image2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5" Type="http://schemas.openxmlformats.org/officeDocument/2006/relationships/audio" Target="../media/audio4.wav"/><Relationship Id="rId15" Type="http://schemas.openxmlformats.org/officeDocument/2006/relationships/image" Target="../media/image24.png"/><Relationship Id="rId10" Type="http://schemas.openxmlformats.org/officeDocument/2006/relationships/image" Target="../media/image20.GIF"/><Relationship Id="rId4" Type="http://schemas.openxmlformats.org/officeDocument/2006/relationships/audio" Target="../media/audio3.wav"/><Relationship Id="rId9" Type="http://schemas.openxmlformats.org/officeDocument/2006/relationships/image" Target="../media/image19.GIF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8.GIF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png"/><Relationship Id="rId15" Type="http://schemas.openxmlformats.org/officeDocument/2006/relationships/image" Target="../media/image26.GIF"/><Relationship Id="rId10" Type="http://schemas.openxmlformats.org/officeDocument/2006/relationships/image" Target="../media/image21.GIF"/><Relationship Id="rId4" Type="http://schemas.openxmlformats.org/officeDocument/2006/relationships/audio" Target="../media/audio4.wav"/><Relationship Id="rId9" Type="http://schemas.openxmlformats.org/officeDocument/2006/relationships/image" Target="../media/image20.GIF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65013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777705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44: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41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70)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92400" y="817245"/>
          <a:ext cx="6729110" cy="566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8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902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500" baseline="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aseline="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500" baseline="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aseline="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mốt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lăm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tám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chín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11789" y="6030753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11793" y="3180557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011792" y="3651726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11792" y="4144964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11790" y="5077142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011791" y="4616132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011790" y="5551645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79055" y="2758758"/>
            <a:ext cx="131762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011793" y="2258695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11794" y="1787684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011793" y="1306989"/>
            <a:ext cx="6521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89910" y="817245"/>
          <a:ext cx="6589395" cy="566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902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500" baseline="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aseline="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500" baseline="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aseline="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mốt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lăm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tám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5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chín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aseline="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Bảy</a:t>
                      </a:r>
                      <a:r>
                        <a:rPr lang="en-US" sz="2500" baseline="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B9D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94955" y="1300162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94955" y="1788160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91144" y="5566415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98764" y="5091433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0339" name="TextBox 20"/>
          <p:cNvSpPr txBox="1">
            <a:spLocks noChangeArrowheads="1"/>
          </p:cNvSpPr>
          <p:nvPr/>
        </p:nvSpPr>
        <p:spPr bwMode="auto">
          <a:xfrm>
            <a:off x="7898765" y="4622328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898765" y="4147346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894955" y="3660934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891145" y="3225642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894955" y="2732247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894955" y="2265045"/>
            <a:ext cx="66484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898765" y="6036632"/>
            <a:ext cx="664846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10339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9677" t="30553" r="6800" b="25772"/>
          <a:stretch>
            <a:fillRect/>
          </a:stretch>
        </p:blipFill>
        <p:spPr>
          <a:xfrm>
            <a:off x="566420" y="1110852"/>
            <a:ext cx="11059160" cy="4704239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4303396" y="4754126"/>
            <a:ext cx="63627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7" name="Rectangle 5"/>
          <p:cNvSpPr/>
          <p:nvPr/>
        </p:nvSpPr>
        <p:spPr>
          <a:xfrm>
            <a:off x="2804477" y="4754126"/>
            <a:ext cx="687070" cy="75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8" name="Rectangle 6"/>
          <p:cNvSpPr/>
          <p:nvPr/>
        </p:nvSpPr>
        <p:spPr>
          <a:xfrm>
            <a:off x="5810566" y="4801155"/>
            <a:ext cx="642938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10" name="Rectangle 7"/>
          <p:cNvSpPr/>
          <p:nvPr/>
        </p:nvSpPr>
        <p:spPr>
          <a:xfrm>
            <a:off x="6970076" y="3841750"/>
            <a:ext cx="62611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1" name="Rectangle 8"/>
          <p:cNvSpPr/>
          <p:nvPr/>
        </p:nvSpPr>
        <p:spPr>
          <a:xfrm>
            <a:off x="5503544" y="3787536"/>
            <a:ext cx="614045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2" name="Rectangle 9"/>
          <p:cNvSpPr/>
          <p:nvPr/>
        </p:nvSpPr>
        <p:spPr>
          <a:xfrm>
            <a:off x="3982402" y="3787536"/>
            <a:ext cx="668655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13" name="Rectangle 10"/>
          <p:cNvSpPr/>
          <p:nvPr/>
        </p:nvSpPr>
        <p:spPr>
          <a:xfrm>
            <a:off x="9162415" y="3841750"/>
            <a:ext cx="690245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4" name="Rectangle 11"/>
          <p:cNvSpPr/>
          <p:nvPr/>
        </p:nvSpPr>
        <p:spPr>
          <a:xfrm>
            <a:off x="2479040" y="3787536"/>
            <a:ext cx="650875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15" name="Rectangle 12"/>
          <p:cNvSpPr/>
          <p:nvPr/>
        </p:nvSpPr>
        <p:spPr>
          <a:xfrm>
            <a:off x="3629026" y="2857421"/>
            <a:ext cx="674370" cy="75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16" name="Rectangle 13"/>
          <p:cNvSpPr/>
          <p:nvPr/>
        </p:nvSpPr>
        <p:spPr>
          <a:xfrm>
            <a:off x="4338321" y="2857619"/>
            <a:ext cx="646430" cy="75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7" name="Rectangle 14"/>
          <p:cNvSpPr/>
          <p:nvPr/>
        </p:nvSpPr>
        <p:spPr>
          <a:xfrm>
            <a:off x="5850255" y="2877265"/>
            <a:ext cx="641985" cy="75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8" name="Rectangle 15"/>
          <p:cNvSpPr/>
          <p:nvPr/>
        </p:nvSpPr>
        <p:spPr>
          <a:xfrm>
            <a:off x="7357744" y="2894489"/>
            <a:ext cx="652780" cy="75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9" name="Rectangle 16"/>
          <p:cNvSpPr/>
          <p:nvPr/>
        </p:nvSpPr>
        <p:spPr>
          <a:xfrm>
            <a:off x="8078468" y="2885441"/>
            <a:ext cx="625475" cy="75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0" name="Rectangle 17"/>
          <p:cNvSpPr/>
          <p:nvPr/>
        </p:nvSpPr>
        <p:spPr>
          <a:xfrm>
            <a:off x="8059735" y="4801472"/>
            <a:ext cx="65151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21" name="Rectangle 18"/>
          <p:cNvSpPr/>
          <p:nvPr/>
        </p:nvSpPr>
        <p:spPr>
          <a:xfrm>
            <a:off x="8849677" y="4797705"/>
            <a:ext cx="625475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22" name="Rectangle 19"/>
          <p:cNvSpPr/>
          <p:nvPr/>
        </p:nvSpPr>
        <p:spPr>
          <a:xfrm>
            <a:off x="7771445" y="3841750"/>
            <a:ext cx="614045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0" grpId="0" bldLvl="0" animBg="1"/>
      <p:bldP spid="10" grpId="1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" y="446088"/>
            <a:ext cx="12192000" cy="64119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" b="-626"/>
          <a:stretch/>
        </p:blipFill>
        <p:spPr>
          <a:xfrm>
            <a:off x="1581150" y="797904"/>
            <a:ext cx="8832850" cy="59279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6"/>
          <a:srcRect l="12462" r="12596"/>
          <a:stretch>
            <a:fillRect/>
          </a:stretch>
        </p:blipFill>
        <p:spPr>
          <a:xfrm>
            <a:off x="0" y="431800"/>
            <a:ext cx="12192000" cy="670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2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71" y="3380952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752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78481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720001" y="2011887"/>
            <a:ext cx="2364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A: 50, 60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1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7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9748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6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7527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0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5291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44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693670" y="569595"/>
            <a:ext cx="7055485" cy="946150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chỗ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…: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40, …, …, 70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25527" y="6089635"/>
            <a:ext cx="8416925" cy="35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A                 B                 C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663009" y="2026980"/>
            <a:ext cx="2912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B: 41, 42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743518" y="2868383"/>
            <a:ext cx="2461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C: 50, 51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663009" y="2869814"/>
            <a:ext cx="2679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D: 42, 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5"/>
          <a:srcRect l="12462" r="12596"/>
          <a:stretch>
            <a:fillRect/>
          </a:stretch>
        </p:blipFill>
        <p:spPr>
          <a:xfrm>
            <a:off x="0" y="441325"/>
            <a:ext cx="12192000" cy="6878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752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78481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7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9748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6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7527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29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0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54552" y="470547"/>
            <a:ext cx="7055485" cy="768350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54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054467" y="6075055"/>
            <a:ext cx="8361225" cy="364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A                 B  </a:t>
            </a:r>
            <a:r>
              <a:rPr lang="vi-VN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      C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218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614696"/>
            <a:ext cx="5246804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 : </a:t>
            </a:r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4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vi-VN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2108840"/>
            <a:ext cx="5246804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 : </a:t>
            </a:r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77467" y="2602984"/>
            <a:ext cx="5246804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 : </a:t>
            </a:r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lăm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77467" y="3097129"/>
            <a:ext cx="5246804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 : </a:t>
            </a:r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" r="-103"/>
          <a:stretch/>
        </p:blipFill>
        <p:spPr>
          <a:xfrm>
            <a:off x="406400" y="858951"/>
            <a:ext cx="11531600" cy="55861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9852" t="34119" r="59477" b="46603"/>
          <a:stretch>
            <a:fillRect/>
          </a:stretch>
        </p:blipFill>
        <p:spPr>
          <a:xfrm>
            <a:off x="1241742" y="1028382"/>
            <a:ext cx="2890838" cy="318611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851818" y="4373245"/>
            <a:ext cx="1670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>
                <a:latin typeface="UTM Avo" panose="02040603050506020204" pitchFamily="18" charset="0"/>
                <a:cs typeface="Arial" panose="020B0604020202020204" pitchFamily="34" charset="0"/>
              </a:rPr>
              <a:t>46</a:t>
            </a:r>
            <a:endParaRPr lang="vi-V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963295" y="5226050"/>
            <a:ext cx="398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altLang="en-US" sz="44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44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vi-VN" altLang="en-US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>
          <a:blip r:embed="rId3"/>
          <a:srcRect l="57603" t="34157" r="29041" b="46825"/>
          <a:stretch>
            <a:fillRect/>
          </a:stretch>
        </p:blipFill>
        <p:spPr>
          <a:xfrm>
            <a:off x="6842125" y="1267777"/>
            <a:ext cx="3931920" cy="2942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2"/>
          <p:cNvSpPr txBox="1"/>
          <p:nvPr/>
        </p:nvSpPr>
        <p:spPr>
          <a:xfrm>
            <a:off x="8200072" y="4369435"/>
            <a:ext cx="1670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>
                <a:latin typeface="UTM Avo" panose="02040603050506020204" pitchFamily="18" charset="0"/>
                <a:cs typeface="Arial" panose="020B0604020202020204" pitchFamily="34" charset="0"/>
              </a:rPr>
              <a:t>51</a:t>
            </a:r>
            <a:endParaRPr lang="vi-V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842125" y="5199380"/>
            <a:ext cx="4386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altLang="en-US" sz="44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44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mốt</a:t>
            </a:r>
            <a:endParaRPr lang="vi-VN" altLang="en-US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29820" t="63012" r="56839" b="18392"/>
          <a:stretch>
            <a:fillRect/>
          </a:stretch>
        </p:blipFill>
        <p:spPr>
          <a:xfrm>
            <a:off x="1464308" y="1190943"/>
            <a:ext cx="3349625" cy="277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2"/>
          <p:cNvSpPr txBox="1"/>
          <p:nvPr/>
        </p:nvSpPr>
        <p:spPr>
          <a:xfrm>
            <a:off x="2303779" y="4279582"/>
            <a:ext cx="1670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>
                <a:latin typeface="UTM Avo" panose="02040603050506020204" pitchFamily="18" charset="0"/>
                <a:cs typeface="Arial" panose="020B0604020202020204" pitchFamily="34" charset="0"/>
              </a:rPr>
              <a:t>54</a:t>
            </a:r>
            <a:endParaRPr lang="vi-V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945832" y="5107621"/>
            <a:ext cx="43865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altLang="en-US" sz="48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48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</a:t>
            </a:r>
            <a:endParaRPr lang="vi-VN" altLang="en-US" sz="4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/>
          <a:srcRect l="57415" t="62927" r="26891" b="17451"/>
          <a:stretch>
            <a:fillRect/>
          </a:stretch>
        </p:blipFill>
        <p:spPr>
          <a:xfrm>
            <a:off x="7077074" y="1191578"/>
            <a:ext cx="3757930" cy="2774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8120697" y="4279582"/>
            <a:ext cx="1670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>
                <a:latin typeface="UTM Avo" panose="02040603050506020204" pitchFamily="18" charset="0"/>
                <a:cs typeface="Arial" panose="020B0604020202020204" pitchFamily="34" charset="0"/>
              </a:rPr>
              <a:t>65</a:t>
            </a:r>
            <a:endParaRPr lang="vi-V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859588" y="5107622"/>
            <a:ext cx="43865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r>
              <a:rPr lang="en-US" altLang="en-US" sz="48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48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lăm</a:t>
            </a:r>
            <a:endParaRPr lang="vi-VN" altLang="en-US" sz="4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shot (200)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444500"/>
            <a:ext cx="12192000" cy="6308725"/>
          </a:xfrm>
          <a:prstGeom prst="rect">
            <a:avLst/>
          </a:prstGeom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3D3C12E8-6137-425F-8A48-D22708BECB79}"/>
              </a:ext>
            </a:extLst>
          </p:cNvPr>
          <p:cNvSpPr txBox="1"/>
          <p:nvPr/>
        </p:nvSpPr>
        <p:spPr>
          <a:xfrm>
            <a:off x="1984057" y="1951127"/>
            <a:ext cx="8223885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THẢO LUẬN THEO NHÓM</a:t>
            </a: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41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50</a:t>
            </a: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51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60</a:t>
            </a: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3: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61 </a:t>
            </a:r>
            <a:r>
              <a:rPr lang="en-US" alt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70  </a:t>
            </a:r>
            <a:endParaRPr lang="vi-V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631456879"/>
              </p:ext>
            </p:extLst>
          </p:nvPr>
        </p:nvGraphicFramePr>
        <p:xfrm>
          <a:off x="842010" y="1651000"/>
          <a:ext cx="1063625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b="1" i="0" u="none" kern="1200" baseline="0" dirty="0">
                          <a:solidFill>
                            <a:schemeClr val="lt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41</a:t>
                      </a:r>
                      <a:endParaRPr lang="vi-VN" altLang="en-US" sz="2800" b="1" i="0" u="none" kern="1200" baseline="0" dirty="0">
                        <a:solidFill>
                          <a:schemeClr val="lt1"/>
                        </a:solidFill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b="1" i="0" u="none" kern="1200" baseline="0" dirty="0">
                          <a:solidFill>
                            <a:schemeClr val="lt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42</a:t>
                      </a:r>
                      <a:endParaRPr lang="vi-VN" altLang="en-US" sz="2800" b="1" i="0" u="none" kern="1200" baseline="0" dirty="0">
                        <a:solidFill>
                          <a:schemeClr val="lt1"/>
                        </a:solidFill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b="1" i="0" u="none" kern="1200" baseline="0" noProof="0" dirty="0">
                          <a:solidFill>
                            <a:schemeClr val="lt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43</a:t>
                      </a:r>
                      <a:endParaRPr lang="vi-VN" altLang="en-US" sz="2800" b="1" i="0" u="none" kern="1200" baseline="0" noProof="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b="1" i="0" u="none" kern="1200" baseline="0" noProof="0" dirty="0">
                          <a:solidFill>
                            <a:schemeClr val="lt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44</a:t>
                      </a:r>
                      <a:endParaRPr lang="vi-VN" altLang="en-US" sz="2800" b="1" i="0" u="none" kern="1200" baseline="0" noProof="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45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46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47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48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49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50</a:t>
                      </a:r>
                      <a:endParaRPr lang="vi-V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mốt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hai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ba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tư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lăm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sáu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bảy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tám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chín</a:t>
                      </a:r>
                      <a:endParaRPr lang="en-US" altLang="en-US" sz="2800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endParaRPr lang="vi-V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3579677739"/>
              </p:ext>
            </p:extLst>
          </p:nvPr>
        </p:nvGraphicFramePr>
        <p:xfrm>
          <a:off x="781050" y="3805555"/>
          <a:ext cx="1069721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25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51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52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53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54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55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56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57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/>
                        <a:t>58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59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60</a:t>
                      </a:r>
                      <a:endParaRPr lang="vi-V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8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mốt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hai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ba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tư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lăm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sáu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bảy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tám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chín</a:t>
                      </a:r>
                      <a:endParaRPr lang="vi-V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</a:rPr>
                        <a:t>mươi</a:t>
                      </a:r>
                      <a:endParaRPr lang="vi-V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graphicFrame>
        <p:nvGraphicFramePr>
          <p:cNvPr id="7" name="Table 6"/>
          <p:cNvGraphicFramePr/>
          <p:nvPr>
            <p:extLst>
              <p:ext uri="{D42A27DB-BD31-4B8C-83A1-F6EECF244321}">
                <p14:modId xmlns:p14="http://schemas.microsoft.com/office/powerpoint/2010/main" val="282107864"/>
              </p:ext>
            </p:extLst>
          </p:nvPr>
        </p:nvGraphicFramePr>
        <p:xfrm>
          <a:off x="487680" y="2277110"/>
          <a:ext cx="1121664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236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61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62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63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64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65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66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67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68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69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mốt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tư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lăm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bảy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tám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chín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bảy</a:t>
                      </a:r>
                      <a:r>
                        <a:rPr lang="en-US" alt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vi-V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pic>
        <p:nvPicPr>
          <p:cNvPr id="8195" name="Picture 7" descr="C:\Users\Admin\Downloads\4a85b7d9-40e2-4800-9463-feba9a45c748.jpg"/>
          <p:cNvPicPr>
            <a:picLocks noChangeAspect="1" noChangeArrowheads="1"/>
          </p:cNvPicPr>
          <p:nvPr/>
        </p:nvPicPr>
        <p:blipFill>
          <a:blip r:embed="rId3"/>
          <a:srcRect l="5513" t="2866" r="5390" b="11988"/>
          <a:stretch>
            <a:fillRect/>
          </a:stretch>
        </p:blipFill>
        <p:spPr bwMode="auto">
          <a:xfrm>
            <a:off x="1478280" y="962660"/>
            <a:ext cx="9207500" cy="524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675" y="446088"/>
            <a:ext cx="12125325" cy="641191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02180" y="783273"/>
          <a:ext cx="6817360" cy="55587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5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mốt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lăm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tám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chín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16482" y="1252941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27913" y="1706911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56633" y="2164006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42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427277" y="2604510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76795" y="3054403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27277" y="3515388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27277" y="4012127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85989" y="4479577"/>
            <a:ext cx="1096963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87590" y="4918980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53947" y="5410804"/>
            <a:ext cx="814387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38708" y="5850207"/>
            <a:ext cx="75247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416</Words>
  <Application>Microsoft Office PowerPoint</Application>
  <PresentationFormat>Widescreen</PresentationFormat>
  <Paragraphs>177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UTM Avo</vt:lpstr>
      <vt:lpstr>Arial</vt:lpstr>
      <vt:lpstr>Cambria Math</vt:lpstr>
      <vt:lpstr>Calibri</vt:lpstr>
      <vt:lpstr>2_Default Design</vt:lpstr>
      <vt:lpstr>Tuần 21 Bài 44: Các số có hai chữ số   (từ 41 đến 70)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72</cp:revision>
  <dcterms:created xsi:type="dcterms:W3CDTF">2021-11-01T08:16:00Z</dcterms:created>
  <dcterms:modified xsi:type="dcterms:W3CDTF">2025-02-24T14:41:32Z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0C887D568AE94B30A578F8060EF2CDFF</vt:lpwstr>
  </property>
  <property fmtid="{D5CDD505-2E9C-101B-9397-08002B2CF9AE}" pid="3" name="KSOProductBuildVer">
    <vt:lpwstr>1033-11.2.0.10382</vt:lpwstr>
  </property>
</Properties>
</file>