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4" r:id="rId3"/>
    <p:sldId id="277" r:id="rId4"/>
    <p:sldId id="285" r:id="rId5"/>
    <p:sldId id="287" r:id="rId6"/>
    <p:sldId id="288" r:id="rId7"/>
    <p:sldId id="315" r:id="rId8"/>
    <p:sldId id="296" r:id="rId9"/>
    <p:sldId id="309" r:id="rId10"/>
    <p:sldId id="289" r:id="rId11"/>
    <p:sldId id="307" r:id="rId12"/>
    <p:sldId id="292" r:id="rId13"/>
    <p:sldId id="293" r:id="rId14"/>
    <p:sldId id="294" r:id="rId15"/>
    <p:sldId id="295" r:id="rId16"/>
    <p:sldId id="300" r:id="rId17"/>
    <p:sldId id="301" r:id="rId18"/>
    <p:sldId id="302" r:id="rId19"/>
    <p:sldId id="259" r:id="rId20"/>
    <p:sldId id="303" r:id="rId21"/>
    <p:sldId id="308" r:id="rId22"/>
    <p:sldId id="304" r:id="rId23"/>
    <p:sldId id="305" r:id="rId24"/>
    <p:sldId id="306" r:id="rId25"/>
    <p:sldId id="263" r:id="rId26"/>
    <p:sldId id="260" r:id="rId27"/>
    <p:sldId id="270" r:id="rId28"/>
    <p:sldId id="271" r:id="rId29"/>
    <p:sldId id="272" r:id="rId30"/>
    <p:sldId id="274" r:id="rId31"/>
    <p:sldId id="264" r:id="rId32"/>
    <p:sldId id="268" r:id="rId33"/>
  </p:sldIdLst>
  <p:sldSz cx="24688800" cy="15636875"/>
  <p:notesSz cx="6858000" cy="9144000"/>
  <p:defaultTextStyle>
    <a:defPPr>
      <a:defRPr lang="en-US"/>
    </a:defPPr>
    <a:lvl1pPr marL="0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51582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503164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54746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3006327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757910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509492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261073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6012656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26">
          <p15:clr>
            <a:srgbClr val="A4A3A4"/>
          </p15:clr>
        </p15:guide>
        <p15:guide id="2" pos="77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F1DD5-AEDA-89FF-31EE-7F3FFF71750B}" v="1" dt="2020-09-27T09:02:56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1128" y="96"/>
      </p:cViewPr>
      <p:guideLst>
        <p:guide orient="horz" pos="4926"/>
        <p:guide pos="77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A191F-617B-4EF7-87B0-602E5139C6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B1FDF30A-9122-4E1F-9DBB-0ED58294D999}">
      <dgm:prSet phldrT="[Text]" custT="1"/>
      <dgm:spPr/>
      <dgm:t>
        <a:bodyPr/>
        <a:lstStyle/>
        <a:p>
          <a:pPr>
            <a:lnSpc>
              <a:spcPts val="6600"/>
            </a:lnSpc>
            <a:spcAft>
              <a:spcPts val="0"/>
            </a:spcAft>
          </a:pPr>
          <a:r>
            <a:rPr lang="en-US" sz="5000" b="1">
              <a:latin typeface="Times New Roman" panose="02020603050405020304" pitchFamily="18" charset="0"/>
              <a:cs typeface="Times New Roman" panose="02020603050405020304" pitchFamily="18" charset="0"/>
            </a:rPr>
            <a:t>Nêu được các biểu hiện cụ thể của học tập và sinh hoạt đúng giờ.</a:t>
          </a:r>
          <a:endParaRPr lang="en-US" sz="5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E5B19-0FE9-4133-9B33-8F47965867F2}" type="sibTrans" cxnId="{DF4F33BA-BA66-4FB7-827E-94D69EFAB663}">
      <dgm:prSet/>
      <dgm:spPr/>
      <dgm:t>
        <a:bodyPr/>
        <a:lstStyle/>
        <a:p>
          <a:endParaRPr lang="en-US"/>
        </a:p>
      </dgm:t>
    </dgm:pt>
    <dgm:pt modelId="{EA5BB21D-8B31-469B-940E-00FB41B01D87}" type="parTrans" cxnId="{DF4F33BA-BA66-4FB7-827E-94D69EFAB663}">
      <dgm:prSet/>
      <dgm:spPr/>
      <dgm:t>
        <a:bodyPr/>
        <a:lstStyle/>
        <a:p>
          <a:endParaRPr lang="en-US"/>
        </a:p>
      </dgm:t>
    </dgm:pt>
    <dgm:pt modelId="{696E7661-6184-44BF-AD33-D78FBF9D2D98}">
      <dgm:prSet phldrT="[Text]" custT="1"/>
      <dgm:spPr/>
      <dgm:t>
        <a:bodyPr/>
        <a:lstStyle/>
        <a:p>
          <a:pPr algn="l"/>
          <a:r>
            <a:rPr lang="en-US" sz="5000" b="1">
              <a:latin typeface="Times New Roman" panose="02020603050405020304" pitchFamily="18" charset="0"/>
              <a:cs typeface="Times New Roman" panose="02020603050405020304" pitchFamily="18" charset="0"/>
            </a:rPr>
            <a:t>Giải thích được vì sao nên học tập, sinh hoạt đúng giờ.</a:t>
          </a:r>
          <a:endParaRPr lang="en-US" sz="5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658FD-7303-4764-B539-E34332309931}" type="sibTrans" cxnId="{F1AA5A86-879F-4632-AAEF-21003894CE16}">
      <dgm:prSet/>
      <dgm:spPr/>
      <dgm:t>
        <a:bodyPr/>
        <a:lstStyle/>
        <a:p>
          <a:endParaRPr lang="en-US"/>
        </a:p>
      </dgm:t>
    </dgm:pt>
    <dgm:pt modelId="{BB6509AA-2B3F-4F4E-B3BE-9FE53152336F}" type="parTrans" cxnId="{F1AA5A86-879F-4632-AAEF-21003894CE16}">
      <dgm:prSet/>
      <dgm:spPr/>
      <dgm:t>
        <a:bodyPr/>
        <a:lstStyle/>
        <a:p>
          <a:endParaRPr lang="en-US"/>
        </a:p>
      </dgm:t>
    </dgm:pt>
    <dgm:pt modelId="{AEBE7137-3D8A-4BC2-BDDF-A6403BCCCFD8}">
      <dgm:prSet phldrT="[Text]" custT="1"/>
      <dgm:spPr/>
      <dgm:t>
        <a:bodyPr/>
        <a:lstStyle/>
        <a:p>
          <a:pPr>
            <a:lnSpc>
              <a:spcPts val="6600"/>
            </a:lnSpc>
          </a:pPr>
          <a:r>
            <a:rPr lang="en-US" sz="5000" b="1">
              <a:latin typeface="Times New Roman" panose="02020603050405020304" pitchFamily="18" charset="0"/>
              <a:cs typeface="Times New Roman" panose="02020603050405020304" pitchFamily="18" charset="0"/>
            </a:rPr>
            <a:t>Thực hiện một số hoạt động học tập, sinh hoạt đúng giờ.</a:t>
          </a:r>
        </a:p>
        <a:p>
          <a:pPr>
            <a:lnSpc>
              <a:spcPts val="6600"/>
            </a:lnSpc>
          </a:pPr>
          <a:r>
            <a:rPr lang="en-US" sz="5000" b="1">
              <a:latin typeface="Times New Roman" panose="02020603050405020304" pitchFamily="18" charset="0"/>
              <a:cs typeface="Times New Roman" panose="02020603050405020304" pitchFamily="18" charset="0"/>
            </a:rPr>
            <a:t>Lập kế hoạch thời gian biểu cho việc học tập, sinh hoạt đúng giờ.</a:t>
          </a:r>
          <a:endParaRPr lang="en-US" sz="5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40A94-07F3-4893-8928-070ED9A60C1F}" type="sibTrans" cxnId="{84111676-A8E8-410C-A7AC-0F51B1CB125D}">
      <dgm:prSet/>
      <dgm:spPr/>
      <dgm:t>
        <a:bodyPr/>
        <a:lstStyle/>
        <a:p>
          <a:endParaRPr lang="en-US"/>
        </a:p>
      </dgm:t>
    </dgm:pt>
    <dgm:pt modelId="{CF8ACA3E-7726-49AB-96DA-CC1D9AFF7839}" type="parTrans" cxnId="{84111676-A8E8-410C-A7AC-0F51B1CB125D}">
      <dgm:prSet/>
      <dgm:spPr/>
      <dgm:t>
        <a:bodyPr/>
        <a:lstStyle/>
        <a:p>
          <a:endParaRPr lang="en-US"/>
        </a:p>
      </dgm:t>
    </dgm:pt>
    <dgm:pt modelId="{1ADE8868-E9ED-4CF6-A6EB-7F66AE61F317}" type="pres">
      <dgm:prSet presAssocID="{9D6A191F-617B-4EF7-87B0-602E5139C655}" presName="Name0" presStyleCnt="0">
        <dgm:presLayoutVars>
          <dgm:chMax val="7"/>
          <dgm:chPref val="7"/>
          <dgm:dir/>
        </dgm:presLayoutVars>
      </dgm:prSet>
      <dgm:spPr/>
    </dgm:pt>
    <dgm:pt modelId="{DA3809B4-A9A5-41D2-A7C1-77E031394057}" type="pres">
      <dgm:prSet presAssocID="{9D6A191F-617B-4EF7-87B0-602E5139C655}" presName="Name1" presStyleCnt="0"/>
      <dgm:spPr/>
    </dgm:pt>
    <dgm:pt modelId="{B22391A1-5B0F-4DFE-A46E-492012BC6690}" type="pres">
      <dgm:prSet presAssocID="{9D6A191F-617B-4EF7-87B0-602E5139C655}" presName="cycle" presStyleCnt="0"/>
      <dgm:spPr/>
    </dgm:pt>
    <dgm:pt modelId="{6E1D2448-C117-4331-968E-F222CCF6BC3F}" type="pres">
      <dgm:prSet presAssocID="{9D6A191F-617B-4EF7-87B0-602E5139C655}" presName="srcNode" presStyleLbl="node1" presStyleIdx="0" presStyleCnt="3"/>
      <dgm:spPr/>
    </dgm:pt>
    <dgm:pt modelId="{2D98C5D9-9EED-4312-A6A5-9DCD7321C982}" type="pres">
      <dgm:prSet presAssocID="{9D6A191F-617B-4EF7-87B0-602E5139C655}" presName="conn" presStyleLbl="parChTrans1D2" presStyleIdx="0" presStyleCnt="1"/>
      <dgm:spPr/>
      <dgm:t>
        <a:bodyPr/>
        <a:lstStyle/>
        <a:p>
          <a:endParaRPr lang="en-US"/>
        </a:p>
      </dgm:t>
    </dgm:pt>
    <dgm:pt modelId="{14F57ECB-61FA-4A11-B26E-FDC6671F24AB}" type="pres">
      <dgm:prSet presAssocID="{9D6A191F-617B-4EF7-87B0-602E5139C655}" presName="extraNode" presStyleLbl="node1" presStyleIdx="0" presStyleCnt="3"/>
      <dgm:spPr/>
    </dgm:pt>
    <dgm:pt modelId="{F92CF19B-47B6-4CAF-ABCD-B685E5291106}" type="pres">
      <dgm:prSet presAssocID="{9D6A191F-617B-4EF7-87B0-602E5139C655}" presName="dstNode" presStyleLbl="node1" presStyleIdx="0" presStyleCnt="3"/>
      <dgm:spPr/>
    </dgm:pt>
    <dgm:pt modelId="{6C11A2EE-5623-455F-9F36-6DAF61C057C8}" type="pres">
      <dgm:prSet presAssocID="{B1FDF30A-9122-4E1F-9DBB-0ED58294D999}" presName="text_1" presStyleLbl="node1" presStyleIdx="0" presStyleCnt="3" custScaleX="101854" custScaleY="112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BA018-1871-4882-8A6D-3FCB9640D32D}" type="pres">
      <dgm:prSet presAssocID="{B1FDF30A-9122-4E1F-9DBB-0ED58294D999}" presName="accent_1" presStyleCnt="0"/>
      <dgm:spPr/>
    </dgm:pt>
    <dgm:pt modelId="{71BEE404-0B43-4F33-AE1C-30E25B027515}" type="pres">
      <dgm:prSet presAssocID="{B1FDF30A-9122-4E1F-9DBB-0ED58294D999}" presName="accentRepeatNode" presStyleLbl="solidFgAcc1" presStyleIdx="0" presStyleCnt="3"/>
      <dgm:spPr/>
    </dgm:pt>
    <dgm:pt modelId="{EA193834-1A1C-4ABB-BFE4-E30958ED7312}" type="pres">
      <dgm:prSet presAssocID="{696E7661-6184-44BF-AD33-D78FBF9D2D98}" presName="text_2" presStyleLbl="node1" presStyleIdx="1" presStyleCnt="3" custScaleX="101854" custScaleY="112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B638F-D703-461F-9424-87A837E1F0BA}" type="pres">
      <dgm:prSet presAssocID="{696E7661-6184-44BF-AD33-D78FBF9D2D98}" presName="accent_2" presStyleCnt="0"/>
      <dgm:spPr/>
    </dgm:pt>
    <dgm:pt modelId="{54406C64-31BC-4F19-95BF-CABBA5E62EAE}" type="pres">
      <dgm:prSet presAssocID="{696E7661-6184-44BF-AD33-D78FBF9D2D98}" presName="accentRepeatNode" presStyleLbl="solidFgAcc1" presStyleIdx="1" presStyleCnt="3"/>
      <dgm:spPr/>
    </dgm:pt>
    <dgm:pt modelId="{C406627A-D390-4F1B-8E42-7127A92C1ACE}" type="pres">
      <dgm:prSet presAssocID="{AEBE7137-3D8A-4BC2-BDDF-A6403BCCCFD8}" presName="text_3" presStyleLbl="node1" presStyleIdx="2" presStyleCnt="3" custScaleX="101854" custScaleY="112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EAD88-EBFF-4DB5-9236-C2520DF29363}" type="pres">
      <dgm:prSet presAssocID="{AEBE7137-3D8A-4BC2-BDDF-A6403BCCCFD8}" presName="accent_3" presStyleCnt="0"/>
      <dgm:spPr/>
    </dgm:pt>
    <dgm:pt modelId="{0D37FDD8-2367-46F1-B05A-EB93A7D0E22C}" type="pres">
      <dgm:prSet presAssocID="{AEBE7137-3D8A-4BC2-BDDF-A6403BCCCFD8}" presName="accentRepeatNode" presStyleLbl="solidFgAcc1" presStyleIdx="2" presStyleCnt="3"/>
      <dgm:spPr/>
    </dgm:pt>
  </dgm:ptLst>
  <dgm:cxnLst>
    <dgm:cxn modelId="{AAC2E184-4381-4B11-97D7-41E3D6FC7033}" type="presOf" srcId="{9D6A191F-617B-4EF7-87B0-602E5139C655}" destId="{1ADE8868-E9ED-4CF6-A6EB-7F66AE61F317}" srcOrd="0" destOrd="0" presId="urn:microsoft.com/office/officeart/2008/layout/VerticalCurvedList"/>
    <dgm:cxn modelId="{0C6CBCAE-7C9C-44BD-BB32-46C288E9AAD2}" type="presOf" srcId="{B1FDF30A-9122-4E1F-9DBB-0ED58294D999}" destId="{6C11A2EE-5623-455F-9F36-6DAF61C057C8}" srcOrd="0" destOrd="0" presId="urn:microsoft.com/office/officeart/2008/layout/VerticalCurvedList"/>
    <dgm:cxn modelId="{BFCB412B-D08C-42CC-9770-E7475E88931A}" type="presOf" srcId="{696E7661-6184-44BF-AD33-D78FBF9D2D98}" destId="{EA193834-1A1C-4ABB-BFE4-E30958ED7312}" srcOrd="0" destOrd="0" presId="urn:microsoft.com/office/officeart/2008/layout/VerticalCurvedList"/>
    <dgm:cxn modelId="{7EB8BDCD-91E8-458F-874A-C3961962AE07}" type="presOf" srcId="{AEBE7137-3D8A-4BC2-BDDF-A6403BCCCFD8}" destId="{C406627A-D390-4F1B-8E42-7127A92C1ACE}" srcOrd="0" destOrd="0" presId="urn:microsoft.com/office/officeart/2008/layout/VerticalCurvedList"/>
    <dgm:cxn modelId="{84111676-A8E8-410C-A7AC-0F51B1CB125D}" srcId="{9D6A191F-617B-4EF7-87B0-602E5139C655}" destId="{AEBE7137-3D8A-4BC2-BDDF-A6403BCCCFD8}" srcOrd="2" destOrd="0" parTransId="{CF8ACA3E-7726-49AB-96DA-CC1D9AFF7839}" sibTransId="{87E40A94-07F3-4893-8928-070ED9A60C1F}"/>
    <dgm:cxn modelId="{DF4F33BA-BA66-4FB7-827E-94D69EFAB663}" srcId="{9D6A191F-617B-4EF7-87B0-602E5139C655}" destId="{B1FDF30A-9122-4E1F-9DBB-0ED58294D999}" srcOrd="0" destOrd="0" parTransId="{EA5BB21D-8B31-469B-940E-00FB41B01D87}" sibTransId="{1BFE5B19-0FE9-4133-9B33-8F47965867F2}"/>
    <dgm:cxn modelId="{60BE0DF3-FDDD-4E53-8A34-A77EDA933430}" type="presOf" srcId="{1BFE5B19-0FE9-4133-9B33-8F47965867F2}" destId="{2D98C5D9-9EED-4312-A6A5-9DCD7321C982}" srcOrd="0" destOrd="0" presId="urn:microsoft.com/office/officeart/2008/layout/VerticalCurvedList"/>
    <dgm:cxn modelId="{F1AA5A86-879F-4632-AAEF-21003894CE16}" srcId="{9D6A191F-617B-4EF7-87B0-602E5139C655}" destId="{696E7661-6184-44BF-AD33-D78FBF9D2D98}" srcOrd="1" destOrd="0" parTransId="{BB6509AA-2B3F-4F4E-B3BE-9FE53152336F}" sibTransId="{F34658FD-7303-4764-B539-E34332309931}"/>
    <dgm:cxn modelId="{E70260E4-A5E8-4C11-890C-02CB67189799}" type="presParOf" srcId="{1ADE8868-E9ED-4CF6-A6EB-7F66AE61F317}" destId="{DA3809B4-A9A5-41D2-A7C1-77E031394057}" srcOrd="0" destOrd="0" presId="urn:microsoft.com/office/officeart/2008/layout/VerticalCurvedList"/>
    <dgm:cxn modelId="{6BA69607-041D-4AE3-9CC8-C56A0EC8A635}" type="presParOf" srcId="{DA3809B4-A9A5-41D2-A7C1-77E031394057}" destId="{B22391A1-5B0F-4DFE-A46E-492012BC6690}" srcOrd="0" destOrd="0" presId="urn:microsoft.com/office/officeart/2008/layout/VerticalCurvedList"/>
    <dgm:cxn modelId="{15B71BEE-D516-450A-B79B-835FDADA66FE}" type="presParOf" srcId="{B22391A1-5B0F-4DFE-A46E-492012BC6690}" destId="{6E1D2448-C117-4331-968E-F222CCF6BC3F}" srcOrd="0" destOrd="0" presId="urn:microsoft.com/office/officeart/2008/layout/VerticalCurvedList"/>
    <dgm:cxn modelId="{A8FA1527-EB75-4F7D-B861-68BB5A36AA6B}" type="presParOf" srcId="{B22391A1-5B0F-4DFE-A46E-492012BC6690}" destId="{2D98C5D9-9EED-4312-A6A5-9DCD7321C982}" srcOrd="1" destOrd="0" presId="urn:microsoft.com/office/officeart/2008/layout/VerticalCurvedList"/>
    <dgm:cxn modelId="{F8DED9BB-5F9A-48C9-8F3D-E926AF9F96DB}" type="presParOf" srcId="{B22391A1-5B0F-4DFE-A46E-492012BC6690}" destId="{14F57ECB-61FA-4A11-B26E-FDC6671F24AB}" srcOrd="2" destOrd="0" presId="urn:microsoft.com/office/officeart/2008/layout/VerticalCurvedList"/>
    <dgm:cxn modelId="{7C421D03-34A1-4A7E-A7ED-1B0899D1E0D0}" type="presParOf" srcId="{B22391A1-5B0F-4DFE-A46E-492012BC6690}" destId="{F92CF19B-47B6-4CAF-ABCD-B685E5291106}" srcOrd="3" destOrd="0" presId="urn:microsoft.com/office/officeart/2008/layout/VerticalCurvedList"/>
    <dgm:cxn modelId="{A0ACCF23-A008-478A-8DBC-E48CFDFC174C}" type="presParOf" srcId="{DA3809B4-A9A5-41D2-A7C1-77E031394057}" destId="{6C11A2EE-5623-455F-9F36-6DAF61C057C8}" srcOrd="1" destOrd="0" presId="urn:microsoft.com/office/officeart/2008/layout/VerticalCurvedList"/>
    <dgm:cxn modelId="{354E8311-FCF3-4A66-B5C4-EF259B91E7A4}" type="presParOf" srcId="{DA3809B4-A9A5-41D2-A7C1-77E031394057}" destId="{9CFBA018-1871-4882-8A6D-3FCB9640D32D}" srcOrd="2" destOrd="0" presId="urn:microsoft.com/office/officeart/2008/layout/VerticalCurvedList"/>
    <dgm:cxn modelId="{6B6326B6-A48F-48FB-A028-59B904939840}" type="presParOf" srcId="{9CFBA018-1871-4882-8A6D-3FCB9640D32D}" destId="{71BEE404-0B43-4F33-AE1C-30E25B027515}" srcOrd="0" destOrd="0" presId="urn:microsoft.com/office/officeart/2008/layout/VerticalCurvedList"/>
    <dgm:cxn modelId="{1119D34F-8744-465B-894B-D9BE482A4009}" type="presParOf" srcId="{DA3809B4-A9A5-41D2-A7C1-77E031394057}" destId="{EA193834-1A1C-4ABB-BFE4-E30958ED7312}" srcOrd="3" destOrd="0" presId="urn:microsoft.com/office/officeart/2008/layout/VerticalCurvedList"/>
    <dgm:cxn modelId="{9DC4E59B-3917-4551-BF48-6AE8F7FA9B49}" type="presParOf" srcId="{DA3809B4-A9A5-41D2-A7C1-77E031394057}" destId="{E0DB638F-D703-461F-9424-87A837E1F0BA}" srcOrd="4" destOrd="0" presId="urn:microsoft.com/office/officeart/2008/layout/VerticalCurvedList"/>
    <dgm:cxn modelId="{0D084536-717B-4B4A-AD6B-E3C59A8B322F}" type="presParOf" srcId="{E0DB638F-D703-461F-9424-87A837E1F0BA}" destId="{54406C64-31BC-4F19-95BF-CABBA5E62EAE}" srcOrd="0" destOrd="0" presId="urn:microsoft.com/office/officeart/2008/layout/VerticalCurvedList"/>
    <dgm:cxn modelId="{01BBE7CC-A972-48C8-9F7A-53D9A4D9DD10}" type="presParOf" srcId="{DA3809B4-A9A5-41D2-A7C1-77E031394057}" destId="{C406627A-D390-4F1B-8E42-7127A92C1ACE}" srcOrd="5" destOrd="0" presId="urn:microsoft.com/office/officeart/2008/layout/VerticalCurvedList"/>
    <dgm:cxn modelId="{3DDA502E-E0B9-4817-97EF-1FE292ABB33E}" type="presParOf" srcId="{DA3809B4-A9A5-41D2-A7C1-77E031394057}" destId="{BFAEAD88-EBFF-4DB5-9236-C2520DF29363}" srcOrd="6" destOrd="0" presId="urn:microsoft.com/office/officeart/2008/layout/VerticalCurvedList"/>
    <dgm:cxn modelId="{620732E6-2107-4C6F-A1E5-66A170495E27}" type="presParOf" srcId="{BFAEAD88-EBFF-4DB5-9236-C2520DF29363}" destId="{0D37FDD8-2367-46F1-B05A-EB93A7D0E2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47BB7-7DE2-4271-BAC4-EBDFF4B3C7E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2B82F90-D3E3-4F77-8F43-2B29096E89D5}">
      <dgm:prSet phldrT="[Text]" custT="1"/>
      <dgm:spPr/>
      <dgm:t>
        <a:bodyPr/>
        <a:lstStyle/>
        <a:p>
          <a:r>
            <a:rPr lang="en-US" sz="6600" b="1">
              <a:latin typeface="Times New Roman" panose="02020603050405020304" pitchFamily="18" charset="0"/>
              <a:cs typeface="Times New Roman" panose="02020603050405020304" pitchFamily="18" charset="0"/>
            </a:rPr>
            <a:t>Những biểu hiện của học tập và sinh hoạt đúng giờ.</a:t>
          </a:r>
        </a:p>
      </dgm:t>
    </dgm:pt>
    <dgm:pt modelId="{8ED7B99C-1140-4B10-8597-09BB62605B7E}" type="parTrans" cxnId="{7FDD6ADA-6553-439D-A34D-D68951294B94}">
      <dgm:prSet/>
      <dgm:spPr/>
      <dgm:t>
        <a:bodyPr/>
        <a:lstStyle/>
        <a:p>
          <a:endParaRPr lang="en-US"/>
        </a:p>
      </dgm:t>
    </dgm:pt>
    <dgm:pt modelId="{8D8845E9-7452-4902-9661-34E7B35B022B}" type="sibTrans" cxnId="{7FDD6ADA-6553-439D-A34D-D68951294B94}">
      <dgm:prSet/>
      <dgm:spPr/>
      <dgm:t>
        <a:bodyPr/>
        <a:lstStyle/>
        <a:p>
          <a:endParaRPr lang="en-US"/>
        </a:p>
      </dgm:t>
    </dgm:pt>
    <dgm:pt modelId="{4C0FCC41-5D26-46EA-B4E6-E6F0EE01238F}">
      <dgm:prSet phldrT="[Text]" custT="1"/>
      <dgm:spPr/>
      <dgm:t>
        <a:bodyPr/>
        <a:lstStyle/>
        <a:p>
          <a:r>
            <a:rPr lang="en-US" sz="6600" b="1">
              <a:latin typeface="Times New Roman" panose="02020603050405020304" pitchFamily="18" charset="0"/>
              <a:cs typeface="Times New Roman" panose="02020603050405020304" pitchFamily="18" charset="0"/>
            </a:rPr>
            <a:t>Tác hại của học tập và sinh hoạt không đúng giờ.</a:t>
          </a:r>
        </a:p>
      </dgm:t>
    </dgm:pt>
    <dgm:pt modelId="{1F21F207-9CAA-4C92-8745-08116772455B}" type="parTrans" cxnId="{73043B60-EC0F-4D5B-867F-18B984FE58D3}">
      <dgm:prSet/>
      <dgm:spPr/>
      <dgm:t>
        <a:bodyPr/>
        <a:lstStyle/>
        <a:p>
          <a:endParaRPr lang="en-US"/>
        </a:p>
      </dgm:t>
    </dgm:pt>
    <dgm:pt modelId="{4EF1D55E-62EE-415C-9BA5-682F1BE8A9B9}" type="sibTrans" cxnId="{73043B60-EC0F-4D5B-867F-18B984FE58D3}">
      <dgm:prSet/>
      <dgm:spPr/>
      <dgm:t>
        <a:bodyPr/>
        <a:lstStyle/>
        <a:p>
          <a:endParaRPr lang="en-US"/>
        </a:p>
      </dgm:t>
    </dgm:pt>
    <dgm:pt modelId="{6147C516-997B-4A98-8A31-85C457FF8EE7}">
      <dgm:prSet phldrT="[Text]" custT="1"/>
      <dgm:spPr/>
      <dgm:t>
        <a:bodyPr/>
        <a:lstStyle/>
        <a:p>
          <a:r>
            <a:rPr lang="en-US" sz="6600" b="1">
              <a:latin typeface="Times New Roman" panose="02020603050405020304" pitchFamily="18" charset="0"/>
              <a:cs typeface="Times New Roman" panose="02020603050405020304" pitchFamily="18" charset="0"/>
            </a:rPr>
            <a:t>Những cách giúp em thực hiện đúng giờ.</a:t>
          </a:r>
        </a:p>
      </dgm:t>
    </dgm:pt>
    <dgm:pt modelId="{C1527393-64EA-4A31-A0A4-8F2621BEF2B5}" type="parTrans" cxnId="{46E93042-13EF-464E-9037-CABFC51BB41A}">
      <dgm:prSet/>
      <dgm:spPr/>
      <dgm:t>
        <a:bodyPr/>
        <a:lstStyle/>
        <a:p>
          <a:endParaRPr lang="en-US"/>
        </a:p>
      </dgm:t>
    </dgm:pt>
    <dgm:pt modelId="{08DD4692-65D8-4729-91BA-4932B2CE00CD}" type="sibTrans" cxnId="{46E93042-13EF-464E-9037-CABFC51BB41A}">
      <dgm:prSet/>
      <dgm:spPr/>
      <dgm:t>
        <a:bodyPr/>
        <a:lstStyle/>
        <a:p>
          <a:endParaRPr lang="en-US"/>
        </a:p>
      </dgm:t>
    </dgm:pt>
    <dgm:pt modelId="{398ECBF1-76A2-4302-866E-D48875A5973E}" type="pres">
      <dgm:prSet presAssocID="{43247BB7-7DE2-4271-BAC4-EBDFF4B3C7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EC6A00-5B6B-4EE1-AF3D-215D62B06430}" type="pres">
      <dgm:prSet presAssocID="{B2B82F90-D3E3-4F77-8F43-2B29096E89D5}" presName="parentLin" presStyleCnt="0"/>
      <dgm:spPr/>
    </dgm:pt>
    <dgm:pt modelId="{E2135B95-121A-4F53-B12E-40217CA1D7C5}" type="pres">
      <dgm:prSet presAssocID="{B2B82F90-D3E3-4F77-8F43-2B29096E89D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3B94DE3-3106-4BF8-ACEE-2D1FA5D751EC}" type="pres">
      <dgm:prSet presAssocID="{B2B82F90-D3E3-4F77-8F43-2B29096E89D5}" presName="parentText" presStyleLbl="node1" presStyleIdx="0" presStyleCnt="3" custScaleY="1494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06DC3-3E37-4B28-BF32-B9DF4E92968B}" type="pres">
      <dgm:prSet presAssocID="{B2B82F90-D3E3-4F77-8F43-2B29096E89D5}" presName="negativeSpace" presStyleCnt="0"/>
      <dgm:spPr/>
    </dgm:pt>
    <dgm:pt modelId="{8994C74B-38A7-4C2D-8250-D75B3C79F461}" type="pres">
      <dgm:prSet presAssocID="{B2B82F90-D3E3-4F77-8F43-2B29096E89D5}" presName="childText" presStyleLbl="conFgAcc1" presStyleIdx="0" presStyleCnt="3">
        <dgm:presLayoutVars>
          <dgm:bulletEnabled val="1"/>
        </dgm:presLayoutVars>
      </dgm:prSet>
      <dgm:spPr/>
    </dgm:pt>
    <dgm:pt modelId="{4A4C378F-481F-479E-AC88-157BED221346}" type="pres">
      <dgm:prSet presAssocID="{8D8845E9-7452-4902-9661-34E7B35B022B}" presName="spaceBetweenRectangles" presStyleCnt="0"/>
      <dgm:spPr/>
    </dgm:pt>
    <dgm:pt modelId="{46699DFC-7A66-42ED-A843-E6A83A52A22A}" type="pres">
      <dgm:prSet presAssocID="{4C0FCC41-5D26-46EA-B4E6-E6F0EE01238F}" presName="parentLin" presStyleCnt="0"/>
      <dgm:spPr/>
    </dgm:pt>
    <dgm:pt modelId="{1A842BC6-8CDA-4279-BDB2-833AF7ED6AE3}" type="pres">
      <dgm:prSet presAssocID="{4C0FCC41-5D26-46EA-B4E6-E6F0EE01238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73AA9B4-A0FE-43D1-85F8-34F6E6020D54}" type="pres">
      <dgm:prSet presAssocID="{4C0FCC41-5D26-46EA-B4E6-E6F0EE01238F}" presName="parentText" presStyleLbl="node1" presStyleIdx="1" presStyleCnt="3" custScaleY="1494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4B452-67B9-45D8-AD4A-A8C53FA7973D}" type="pres">
      <dgm:prSet presAssocID="{4C0FCC41-5D26-46EA-B4E6-E6F0EE01238F}" presName="negativeSpace" presStyleCnt="0"/>
      <dgm:spPr/>
    </dgm:pt>
    <dgm:pt modelId="{F95B99C9-4BE1-4D84-83B8-5C34037AF818}" type="pres">
      <dgm:prSet presAssocID="{4C0FCC41-5D26-46EA-B4E6-E6F0EE01238F}" presName="childText" presStyleLbl="conFgAcc1" presStyleIdx="1" presStyleCnt="3">
        <dgm:presLayoutVars>
          <dgm:bulletEnabled val="1"/>
        </dgm:presLayoutVars>
      </dgm:prSet>
      <dgm:spPr/>
    </dgm:pt>
    <dgm:pt modelId="{9C19BB55-3F1B-4317-B539-CE78E4125210}" type="pres">
      <dgm:prSet presAssocID="{4EF1D55E-62EE-415C-9BA5-682F1BE8A9B9}" presName="spaceBetweenRectangles" presStyleCnt="0"/>
      <dgm:spPr/>
    </dgm:pt>
    <dgm:pt modelId="{710FE5EB-CFCC-472D-8F8D-4BB0A649E665}" type="pres">
      <dgm:prSet presAssocID="{6147C516-997B-4A98-8A31-85C457FF8EE7}" presName="parentLin" presStyleCnt="0"/>
      <dgm:spPr/>
    </dgm:pt>
    <dgm:pt modelId="{8E74331A-596B-410A-95D4-818C86163BE3}" type="pres">
      <dgm:prSet presAssocID="{6147C516-997B-4A98-8A31-85C457FF8EE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A40B47A-978F-4430-83B3-038FBC28DCE7}" type="pres">
      <dgm:prSet presAssocID="{6147C516-997B-4A98-8A31-85C457FF8EE7}" presName="parentText" presStyleLbl="node1" presStyleIdx="2" presStyleCnt="3" custScaleY="1194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7B09C-9FE3-439D-953D-407835C52D4C}" type="pres">
      <dgm:prSet presAssocID="{6147C516-997B-4A98-8A31-85C457FF8EE7}" presName="negativeSpace" presStyleCnt="0"/>
      <dgm:spPr/>
    </dgm:pt>
    <dgm:pt modelId="{FD56BC80-2F2E-47C1-A6F6-44D773E16424}" type="pres">
      <dgm:prSet presAssocID="{6147C516-997B-4A98-8A31-85C457FF8E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9996834-E82E-4887-BAF9-5E00C3B77B10}" type="presOf" srcId="{4C0FCC41-5D26-46EA-B4E6-E6F0EE01238F}" destId="{273AA9B4-A0FE-43D1-85F8-34F6E6020D54}" srcOrd="1" destOrd="0" presId="urn:microsoft.com/office/officeart/2005/8/layout/list1"/>
    <dgm:cxn modelId="{7FDD6ADA-6553-439D-A34D-D68951294B94}" srcId="{43247BB7-7DE2-4271-BAC4-EBDFF4B3C7E9}" destId="{B2B82F90-D3E3-4F77-8F43-2B29096E89D5}" srcOrd="0" destOrd="0" parTransId="{8ED7B99C-1140-4B10-8597-09BB62605B7E}" sibTransId="{8D8845E9-7452-4902-9661-34E7B35B022B}"/>
    <dgm:cxn modelId="{6991089D-C24B-4581-8382-4E789DBA9E91}" type="presOf" srcId="{6147C516-997B-4A98-8A31-85C457FF8EE7}" destId="{8E74331A-596B-410A-95D4-818C86163BE3}" srcOrd="0" destOrd="0" presId="urn:microsoft.com/office/officeart/2005/8/layout/list1"/>
    <dgm:cxn modelId="{DB24D599-9A99-48C7-A005-0AF502988B6A}" type="presOf" srcId="{B2B82F90-D3E3-4F77-8F43-2B29096E89D5}" destId="{03B94DE3-3106-4BF8-ACEE-2D1FA5D751EC}" srcOrd="1" destOrd="0" presId="urn:microsoft.com/office/officeart/2005/8/layout/list1"/>
    <dgm:cxn modelId="{7494EDB6-F091-41E4-AF58-1DAFC92B2191}" type="presOf" srcId="{4C0FCC41-5D26-46EA-B4E6-E6F0EE01238F}" destId="{1A842BC6-8CDA-4279-BDB2-833AF7ED6AE3}" srcOrd="0" destOrd="0" presId="urn:microsoft.com/office/officeart/2005/8/layout/list1"/>
    <dgm:cxn modelId="{73043B60-EC0F-4D5B-867F-18B984FE58D3}" srcId="{43247BB7-7DE2-4271-BAC4-EBDFF4B3C7E9}" destId="{4C0FCC41-5D26-46EA-B4E6-E6F0EE01238F}" srcOrd="1" destOrd="0" parTransId="{1F21F207-9CAA-4C92-8745-08116772455B}" sibTransId="{4EF1D55E-62EE-415C-9BA5-682F1BE8A9B9}"/>
    <dgm:cxn modelId="{60CA24C3-A3C9-47AC-B7EA-0416708EC327}" type="presOf" srcId="{43247BB7-7DE2-4271-BAC4-EBDFF4B3C7E9}" destId="{398ECBF1-76A2-4302-866E-D48875A5973E}" srcOrd="0" destOrd="0" presId="urn:microsoft.com/office/officeart/2005/8/layout/list1"/>
    <dgm:cxn modelId="{46E93042-13EF-464E-9037-CABFC51BB41A}" srcId="{43247BB7-7DE2-4271-BAC4-EBDFF4B3C7E9}" destId="{6147C516-997B-4A98-8A31-85C457FF8EE7}" srcOrd="2" destOrd="0" parTransId="{C1527393-64EA-4A31-A0A4-8F2621BEF2B5}" sibTransId="{08DD4692-65D8-4729-91BA-4932B2CE00CD}"/>
    <dgm:cxn modelId="{91C1E3EE-C698-4326-995A-52A84439E5E2}" type="presOf" srcId="{6147C516-997B-4A98-8A31-85C457FF8EE7}" destId="{8A40B47A-978F-4430-83B3-038FBC28DCE7}" srcOrd="1" destOrd="0" presId="urn:microsoft.com/office/officeart/2005/8/layout/list1"/>
    <dgm:cxn modelId="{90CF2C98-77AF-472D-B80F-31F3D812C5F0}" type="presOf" srcId="{B2B82F90-D3E3-4F77-8F43-2B29096E89D5}" destId="{E2135B95-121A-4F53-B12E-40217CA1D7C5}" srcOrd="0" destOrd="0" presId="urn:microsoft.com/office/officeart/2005/8/layout/list1"/>
    <dgm:cxn modelId="{3BA4B112-06A9-446A-9D18-FF2740946F32}" type="presParOf" srcId="{398ECBF1-76A2-4302-866E-D48875A5973E}" destId="{7BEC6A00-5B6B-4EE1-AF3D-215D62B06430}" srcOrd="0" destOrd="0" presId="urn:microsoft.com/office/officeart/2005/8/layout/list1"/>
    <dgm:cxn modelId="{FB0806DE-53B7-41D4-AA53-3FDCC3C0327B}" type="presParOf" srcId="{7BEC6A00-5B6B-4EE1-AF3D-215D62B06430}" destId="{E2135B95-121A-4F53-B12E-40217CA1D7C5}" srcOrd="0" destOrd="0" presId="urn:microsoft.com/office/officeart/2005/8/layout/list1"/>
    <dgm:cxn modelId="{A9FBC5F7-5819-4292-B0DC-0212A1663703}" type="presParOf" srcId="{7BEC6A00-5B6B-4EE1-AF3D-215D62B06430}" destId="{03B94DE3-3106-4BF8-ACEE-2D1FA5D751EC}" srcOrd="1" destOrd="0" presId="urn:microsoft.com/office/officeart/2005/8/layout/list1"/>
    <dgm:cxn modelId="{2FD2CF5C-FF2D-49B0-8A18-9E532444905E}" type="presParOf" srcId="{398ECBF1-76A2-4302-866E-D48875A5973E}" destId="{75106DC3-3E37-4B28-BF32-B9DF4E92968B}" srcOrd="1" destOrd="0" presId="urn:microsoft.com/office/officeart/2005/8/layout/list1"/>
    <dgm:cxn modelId="{66968B7A-D2BB-48B8-9F7B-CA87788061D3}" type="presParOf" srcId="{398ECBF1-76A2-4302-866E-D48875A5973E}" destId="{8994C74B-38A7-4C2D-8250-D75B3C79F461}" srcOrd="2" destOrd="0" presId="urn:microsoft.com/office/officeart/2005/8/layout/list1"/>
    <dgm:cxn modelId="{F1FFEFA3-6918-4DFA-BD43-CECDA18CC024}" type="presParOf" srcId="{398ECBF1-76A2-4302-866E-D48875A5973E}" destId="{4A4C378F-481F-479E-AC88-157BED221346}" srcOrd="3" destOrd="0" presId="urn:microsoft.com/office/officeart/2005/8/layout/list1"/>
    <dgm:cxn modelId="{809D39E5-0CAA-47E7-B4BA-CDE6329ECF53}" type="presParOf" srcId="{398ECBF1-76A2-4302-866E-D48875A5973E}" destId="{46699DFC-7A66-42ED-A843-E6A83A52A22A}" srcOrd="4" destOrd="0" presId="urn:microsoft.com/office/officeart/2005/8/layout/list1"/>
    <dgm:cxn modelId="{BA0CD7FE-2D65-41DC-BB4F-BEC0E325BBCD}" type="presParOf" srcId="{46699DFC-7A66-42ED-A843-E6A83A52A22A}" destId="{1A842BC6-8CDA-4279-BDB2-833AF7ED6AE3}" srcOrd="0" destOrd="0" presId="urn:microsoft.com/office/officeart/2005/8/layout/list1"/>
    <dgm:cxn modelId="{502448CB-AA21-4F41-8566-FAE1D00B3AE3}" type="presParOf" srcId="{46699DFC-7A66-42ED-A843-E6A83A52A22A}" destId="{273AA9B4-A0FE-43D1-85F8-34F6E6020D54}" srcOrd="1" destOrd="0" presId="urn:microsoft.com/office/officeart/2005/8/layout/list1"/>
    <dgm:cxn modelId="{6EA60EF9-417D-4875-88FB-E67B79DCB86C}" type="presParOf" srcId="{398ECBF1-76A2-4302-866E-D48875A5973E}" destId="{8134B452-67B9-45D8-AD4A-A8C53FA7973D}" srcOrd="5" destOrd="0" presId="urn:microsoft.com/office/officeart/2005/8/layout/list1"/>
    <dgm:cxn modelId="{0C80A66F-FEDC-4D74-98C5-CE77BDFB7685}" type="presParOf" srcId="{398ECBF1-76A2-4302-866E-D48875A5973E}" destId="{F95B99C9-4BE1-4D84-83B8-5C34037AF818}" srcOrd="6" destOrd="0" presId="urn:microsoft.com/office/officeart/2005/8/layout/list1"/>
    <dgm:cxn modelId="{18D28E23-113F-471F-9B9D-05C6EEE1720E}" type="presParOf" srcId="{398ECBF1-76A2-4302-866E-D48875A5973E}" destId="{9C19BB55-3F1B-4317-B539-CE78E4125210}" srcOrd="7" destOrd="0" presId="urn:microsoft.com/office/officeart/2005/8/layout/list1"/>
    <dgm:cxn modelId="{62991E1B-0530-4C6A-B6B4-4B387726C9FE}" type="presParOf" srcId="{398ECBF1-76A2-4302-866E-D48875A5973E}" destId="{710FE5EB-CFCC-472D-8F8D-4BB0A649E665}" srcOrd="8" destOrd="0" presId="urn:microsoft.com/office/officeart/2005/8/layout/list1"/>
    <dgm:cxn modelId="{9CB34E79-5673-4F0B-B574-292125F83079}" type="presParOf" srcId="{710FE5EB-CFCC-472D-8F8D-4BB0A649E665}" destId="{8E74331A-596B-410A-95D4-818C86163BE3}" srcOrd="0" destOrd="0" presId="urn:microsoft.com/office/officeart/2005/8/layout/list1"/>
    <dgm:cxn modelId="{D2F3F6FA-77F8-40A1-A447-D30322BA808B}" type="presParOf" srcId="{710FE5EB-CFCC-472D-8F8D-4BB0A649E665}" destId="{8A40B47A-978F-4430-83B3-038FBC28DCE7}" srcOrd="1" destOrd="0" presId="urn:microsoft.com/office/officeart/2005/8/layout/list1"/>
    <dgm:cxn modelId="{69F3CAD2-E8CF-4B0C-8BF0-E2CFB96C1237}" type="presParOf" srcId="{398ECBF1-76A2-4302-866E-D48875A5973E}" destId="{B237B09C-9FE3-439D-953D-407835C52D4C}" srcOrd="9" destOrd="0" presId="urn:microsoft.com/office/officeart/2005/8/layout/list1"/>
    <dgm:cxn modelId="{9297276E-FCC0-440E-A6D9-2B471ECD2AAC}" type="presParOf" srcId="{398ECBF1-76A2-4302-866E-D48875A5973E}" destId="{FD56BC80-2F2E-47C1-A6F6-44D773E164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47BB7-7DE2-4271-BAC4-EBDFF4B3C7E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2B82F90-D3E3-4F77-8F43-2B29096E89D5}">
      <dgm:prSet phldrT="[Text]" custT="1"/>
      <dgm:spPr/>
      <dgm:t>
        <a:bodyPr/>
        <a:lstStyle/>
        <a:p>
          <a:r>
            <a:rPr lang="en-US" sz="7200" b="0">
              <a:latin typeface="Times New Roman" panose="02020603050405020304" pitchFamily="18" charset="0"/>
              <a:cs typeface="Times New Roman" panose="02020603050405020304" pitchFamily="18" charset="0"/>
            </a:rPr>
            <a:t>Những biểu hiện của học tập và sinh hoạt đúng giờ.</a:t>
          </a:r>
        </a:p>
      </dgm:t>
    </dgm:pt>
    <dgm:pt modelId="{8ED7B99C-1140-4B10-8597-09BB62605B7E}" type="parTrans" cxnId="{7FDD6ADA-6553-439D-A34D-D68951294B94}">
      <dgm:prSet/>
      <dgm:spPr/>
      <dgm:t>
        <a:bodyPr/>
        <a:lstStyle/>
        <a:p>
          <a:endParaRPr lang="en-US"/>
        </a:p>
      </dgm:t>
    </dgm:pt>
    <dgm:pt modelId="{8D8845E9-7452-4902-9661-34E7B35B022B}" type="sibTrans" cxnId="{7FDD6ADA-6553-439D-A34D-D68951294B94}">
      <dgm:prSet/>
      <dgm:spPr/>
      <dgm:t>
        <a:bodyPr/>
        <a:lstStyle/>
        <a:p>
          <a:endParaRPr lang="en-US"/>
        </a:p>
      </dgm:t>
    </dgm:pt>
    <dgm:pt modelId="{4C0FCC41-5D26-46EA-B4E6-E6F0EE01238F}">
      <dgm:prSet phldrT="[Text]" custT="1"/>
      <dgm:spPr/>
      <dgm:t>
        <a:bodyPr/>
        <a:lstStyle/>
        <a:p>
          <a:r>
            <a:rPr lang="en-US" sz="7200" b="0">
              <a:latin typeface="Times New Roman" panose="02020603050405020304" pitchFamily="18" charset="0"/>
              <a:cs typeface="Times New Roman" panose="02020603050405020304" pitchFamily="18" charset="0"/>
            </a:rPr>
            <a:t>Tác hại của học tập và sinh hoạt không đúng giờ.</a:t>
          </a:r>
        </a:p>
      </dgm:t>
    </dgm:pt>
    <dgm:pt modelId="{1F21F207-9CAA-4C92-8745-08116772455B}" type="parTrans" cxnId="{73043B60-EC0F-4D5B-867F-18B984FE58D3}">
      <dgm:prSet/>
      <dgm:spPr/>
      <dgm:t>
        <a:bodyPr/>
        <a:lstStyle/>
        <a:p>
          <a:endParaRPr lang="en-US"/>
        </a:p>
      </dgm:t>
    </dgm:pt>
    <dgm:pt modelId="{4EF1D55E-62EE-415C-9BA5-682F1BE8A9B9}" type="sibTrans" cxnId="{73043B60-EC0F-4D5B-867F-18B984FE58D3}">
      <dgm:prSet/>
      <dgm:spPr/>
      <dgm:t>
        <a:bodyPr/>
        <a:lstStyle/>
        <a:p>
          <a:endParaRPr lang="en-US"/>
        </a:p>
      </dgm:t>
    </dgm:pt>
    <dgm:pt modelId="{6147C516-997B-4A98-8A31-85C457FF8EE7}">
      <dgm:prSet phldrT="[Text]" custT="1"/>
      <dgm:spPr/>
      <dgm:t>
        <a:bodyPr/>
        <a:lstStyle/>
        <a:p>
          <a:r>
            <a:rPr lang="en-US" sz="7200" b="0">
              <a:latin typeface="Times New Roman" panose="02020603050405020304" pitchFamily="18" charset="0"/>
              <a:cs typeface="Times New Roman" panose="02020603050405020304" pitchFamily="18" charset="0"/>
            </a:rPr>
            <a:t>Những cách giúp em thực hiện đúng giờ.</a:t>
          </a:r>
        </a:p>
      </dgm:t>
    </dgm:pt>
    <dgm:pt modelId="{C1527393-64EA-4A31-A0A4-8F2621BEF2B5}" type="parTrans" cxnId="{46E93042-13EF-464E-9037-CABFC51BB41A}">
      <dgm:prSet/>
      <dgm:spPr/>
      <dgm:t>
        <a:bodyPr/>
        <a:lstStyle/>
        <a:p>
          <a:endParaRPr lang="en-US"/>
        </a:p>
      </dgm:t>
    </dgm:pt>
    <dgm:pt modelId="{08DD4692-65D8-4729-91BA-4932B2CE00CD}" type="sibTrans" cxnId="{46E93042-13EF-464E-9037-CABFC51BB41A}">
      <dgm:prSet/>
      <dgm:spPr/>
      <dgm:t>
        <a:bodyPr/>
        <a:lstStyle/>
        <a:p>
          <a:endParaRPr lang="en-US"/>
        </a:p>
      </dgm:t>
    </dgm:pt>
    <dgm:pt modelId="{398ECBF1-76A2-4302-866E-D48875A5973E}" type="pres">
      <dgm:prSet presAssocID="{43247BB7-7DE2-4271-BAC4-EBDFF4B3C7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EC6A00-5B6B-4EE1-AF3D-215D62B06430}" type="pres">
      <dgm:prSet presAssocID="{B2B82F90-D3E3-4F77-8F43-2B29096E89D5}" presName="parentLin" presStyleCnt="0"/>
      <dgm:spPr/>
    </dgm:pt>
    <dgm:pt modelId="{E2135B95-121A-4F53-B12E-40217CA1D7C5}" type="pres">
      <dgm:prSet presAssocID="{B2B82F90-D3E3-4F77-8F43-2B29096E89D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3B94DE3-3106-4BF8-ACEE-2D1FA5D751EC}" type="pres">
      <dgm:prSet presAssocID="{B2B82F90-D3E3-4F77-8F43-2B29096E89D5}" presName="parentText" presStyleLbl="node1" presStyleIdx="0" presStyleCnt="3" custScaleY="149492" custLinFactNeighborX="1911" custLinFactNeighborY="-40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06DC3-3E37-4B28-BF32-B9DF4E92968B}" type="pres">
      <dgm:prSet presAssocID="{B2B82F90-D3E3-4F77-8F43-2B29096E89D5}" presName="negativeSpace" presStyleCnt="0"/>
      <dgm:spPr/>
    </dgm:pt>
    <dgm:pt modelId="{8994C74B-38A7-4C2D-8250-D75B3C79F461}" type="pres">
      <dgm:prSet presAssocID="{B2B82F90-D3E3-4F77-8F43-2B29096E89D5}" presName="childText" presStyleLbl="conFgAcc1" presStyleIdx="0" presStyleCnt="3">
        <dgm:presLayoutVars>
          <dgm:bulletEnabled val="1"/>
        </dgm:presLayoutVars>
      </dgm:prSet>
      <dgm:spPr/>
    </dgm:pt>
    <dgm:pt modelId="{4A4C378F-481F-479E-AC88-157BED221346}" type="pres">
      <dgm:prSet presAssocID="{8D8845E9-7452-4902-9661-34E7B35B022B}" presName="spaceBetweenRectangles" presStyleCnt="0"/>
      <dgm:spPr/>
    </dgm:pt>
    <dgm:pt modelId="{46699DFC-7A66-42ED-A843-E6A83A52A22A}" type="pres">
      <dgm:prSet presAssocID="{4C0FCC41-5D26-46EA-B4E6-E6F0EE01238F}" presName="parentLin" presStyleCnt="0"/>
      <dgm:spPr/>
    </dgm:pt>
    <dgm:pt modelId="{1A842BC6-8CDA-4279-BDB2-833AF7ED6AE3}" type="pres">
      <dgm:prSet presAssocID="{4C0FCC41-5D26-46EA-B4E6-E6F0EE01238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73AA9B4-A0FE-43D1-85F8-34F6E6020D54}" type="pres">
      <dgm:prSet presAssocID="{4C0FCC41-5D26-46EA-B4E6-E6F0EE01238F}" presName="parentText" presStyleLbl="node1" presStyleIdx="1" presStyleCnt="3" custScaleY="1494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4B452-67B9-45D8-AD4A-A8C53FA7973D}" type="pres">
      <dgm:prSet presAssocID="{4C0FCC41-5D26-46EA-B4E6-E6F0EE01238F}" presName="negativeSpace" presStyleCnt="0"/>
      <dgm:spPr/>
    </dgm:pt>
    <dgm:pt modelId="{F95B99C9-4BE1-4D84-83B8-5C34037AF818}" type="pres">
      <dgm:prSet presAssocID="{4C0FCC41-5D26-46EA-B4E6-E6F0EE01238F}" presName="childText" presStyleLbl="conFgAcc1" presStyleIdx="1" presStyleCnt="3">
        <dgm:presLayoutVars>
          <dgm:bulletEnabled val="1"/>
        </dgm:presLayoutVars>
      </dgm:prSet>
      <dgm:spPr/>
    </dgm:pt>
    <dgm:pt modelId="{9C19BB55-3F1B-4317-B539-CE78E4125210}" type="pres">
      <dgm:prSet presAssocID="{4EF1D55E-62EE-415C-9BA5-682F1BE8A9B9}" presName="spaceBetweenRectangles" presStyleCnt="0"/>
      <dgm:spPr/>
    </dgm:pt>
    <dgm:pt modelId="{710FE5EB-CFCC-472D-8F8D-4BB0A649E665}" type="pres">
      <dgm:prSet presAssocID="{6147C516-997B-4A98-8A31-85C457FF8EE7}" presName="parentLin" presStyleCnt="0"/>
      <dgm:spPr/>
    </dgm:pt>
    <dgm:pt modelId="{8E74331A-596B-410A-95D4-818C86163BE3}" type="pres">
      <dgm:prSet presAssocID="{6147C516-997B-4A98-8A31-85C457FF8EE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A40B47A-978F-4430-83B3-038FBC28DCE7}" type="pres">
      <dgm:prSet presAssocID="{6147C516-997B-4A98-8A31-85C457FF8EE7}" presName="parentText" presStyleLbl="node1" presStyleIdx="2" presStyleCnt="3" custScaleY="1194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7B09C-9FE3-439D-953D-407835C52D4C}" type="pres">
      <dgm:prSet presAssocID="{6147C516-997B-4A98-8A31-85C457FF8EE7}" presName="negativeSpace" presStyleCnt="0"/>
      <dgm:spPr/>
    </dgm:pt>
    <dgm:pt modelId="{FD56BC80-2F2E-47C1-A6F6-44D773E16424}" type="pres">
      <dgm:prSet presAssocID="{6147C516-997B-4A98-8A31-85C457FF8E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9996834-E82E-4887-BAF9-5E00C3B77B10}" type="presOf" srcId="{4C0FCC41-5D26-46EA-B4E6-E6F0EE01238F}" destId="{273AA9B4-A0FE-43D1-85F8-34F6E6020D54}" srcOrd="1" destOrd="0" presId="urn:microsoft.com/office/officeart/2005/8/layout/list1"/>
    <dgm:cxn modelId="{7FDD6ADA-6553-439D-A34D-D68951294B94}" srcId="{43247BB7-7DE2-4271-BAC4-EBDFF4B3C7E9}" destId="{B2B82F90-D3E3-4F77-8F43-2B29096E89D5}" srcOrd="0" destOrd="0" parTransId="{8ED7B99C-1140-4B10-8597-09BB62605B7E}" sibTransId="{8D8845E9-7452-4902-9661-34E7B35B022B}"/>
    <dgm:cxn modelId="{6991089D-C24B-4581-8382-4E789DBA9E91}" type="presOf" srcId="{6147C516-997B-4A98-8A31-85C457FF8EE7}" destId="{8E74331A-596B-410A-95D4-818C86163BE3}" srcOrd="0" destOrd="0" presId="urn:microsoft.com/office/officeart/2005/8/layout/list1"/>
    <dgm:cxn modelId="{DB24D599-9A99-48C7-A005-0AF502988B6A}" type="presOf" srcId="{B2B82F90-D3E3-4F77-8F43-2B29096E89D5}" destId="{03B94DE3-3106-4BF8-ACEE-2D1FA5D751EC}" srcOrd="1" destOrd="0" presId="urn:microsoft.com/office/officeart/2005/8/layout/list1"/>
    <dgm:cxn modelId="{7494EDB6-F091-41E4-AF58-1DAFC92B2191}" type="presOf" srcId="{4C0FCC41-5D26-46EA-B4E6-E6F0EE01238F}" destId="{1A842BC6-8CDA-4279-BDB2-833AF7ED6AE3}" srcOrd="0" destOrd="0" presId="urn:microsoft.com/office/officeart/2005/8/layout/list1"/>
    <dgm:cxn modelId="{73043B60-EC0F-4D5B-867F-18B984FE58D3}" srcId="{43247BB7-7DE2-4271-BAC4-EBDFF4B3C7E9}" destId="{4C0FCC41-5D26-46EA-B4E6-E6F0EE01238F}" srcOrd="1" destOrd="0" parTransId="{1F21F207-9CAA-4C92-8745-08116772455B}" sibTransId="{4EF1D55E-62EE-415C-9BA5-682F1BE8A9B9}"/>
    <dgm:cxn modelId="{60CA24C3-A3C9-47AC-B7EA-0416708EC327}" type="presOf" srcId="{43247BB7-7DE2-4271-BAC4-EBDFF4B3C7E9}" destId="{398ECBF1-76A2-4302-866E-D48875A5973E}" srcOrd="0" destOrd="0" presId="urn:microsoft.com/office/officeart/2005/8/layout/list1"/>
    <dgm:cxn modelId="{46E93042-13EF-464E-9037-CABFC51BB41A}" srcId="{43247BB7-7DE2-4271-BAC4-EBDFF4B3C7E9}" destId="{6147C516-997B-4A98-8A31-85C457FF8EE7}" srcOrd="2" destOrd="0" parTransId="{C1527393-64EA-4A31-A0A4-8F2621BEF2B5}" sibTransId="{08DD4692-65D8-4729-91BA-4932B2CE00CD}"/>
    <dgm:cxn modelId="{91C1E3EE-C698-4326-995A-52A84439E5E2}" type="presOf" srcId="{6147C516-997B-4A98-8A31-85C457FF8EE7}" destId="{8A40B47A-978F-4430-83B3-038FBC28DCE7}" srcOrd="1" destOrd="0" presId="urn:microsoft.com/office/officeart/2005/8/layout/list1"/>
    <dgm:cxn modelId="{90CF2C98-77AF-472D-B80F-31F3D812C5F0}" type="presOf" srcId="{B2B82F90-D3E3-4F77-8F43-2B29096E89D5}" destId="{E2135B95-121A-4F53-B12E-40217CA1D7C5}" srcOrd="0" destOrd="0" presId="urn:microsoft.com/office/officeart/2005/8/layout/list1"/>
    <dgm:cxn modelId="{3BA4B112-06A9-446A-9D18-FF2740946F32}" type="presParOf" srcId="{398ECBF1-76A2-4302-866E-D48875A5973E}" destId="{7BEC6A00-5B6B-4EE1-AF3D-215D62B06430}" srcOrd="0" destOrd="0" presId="urn:microsoft.com/office/officeart/2005/8/layout/list1"/>
    <dgm:cxn modelId="{FB0806DE-53B7-41D4-AA53-3FDCC3C0327B}" type="presParOf" srcId="{7BEC6A00-5B6B-4EE1-AF3D-215D62B06430}" destId="{E2135B95-121A-4F53-B12E-40217CA1D7C5}" srcOrd="0" destOrd="0" presId="urn:microsoft.com/office/officeart/2005/8/layout/list1"/>
    <dgm:cxn modelId="{A9FBC5F7-5819-4292-B0DC-0212A1663703}" type="presParOf" srcId="{7BEC6A00-5B6B-4EE1-AF3D-215D62B06430}" destId="{03B94DE3-3106-4BF8-ACEE-2D1FA5D751EC}" srcOrd="1" destOrd="0" presId="urn:microsoft.com/office/officeart/2005/8/layout/list1"/>
    <dgm:cxn modelId="{2FD2CF5C-FF2D-49B0-8A18-9E532444905E}" type="presParOf" srcId="{398ECBF1-76A2-4302-866E-D48875A5973E}" destId="{75106DC3-3E37-4B28-BF32-B9DF4E92968B}" srcOrd="1" destOrd="0" presId="urn:microsoft.com/office/officeart/2005/8/layout/list1"/>
    <dgm:cxn modelId="{66968B7A-D2BB-48B8-9F7B-CA87788061D3}" type="presParOf" srcId="{398ECBF1-76A2-4302-866E-D48875A5973E}" destId="{8994C74B-38A7-4C2D-8250-D75B3C79F461}" srcOrd="2" destOrd="0" presId="urn:microsoft.com/office/officeart/2005/8/layout/list1"/>
    <dgm:cxn modelId="{F1FFEFA3-6918-4DFA-BD43-CECDA18CC024}" type="presParOf" srcId="{398ECBF1-76A2-4302-866E-D48875A5973E}" destId="{4A4C378F-481F-479E-AC88-157BED221346}" srcOrd="3" destOrd="0" presId="urn:microsoft.com/office/officeart/2005/8/layout/list1"/>
    <dgm:cxn modelId="{809D39E5-0CAA-47E7-B4BA-CDE6329ECF53}" type="presParOf" srcId="{398ECBF1-76A2-4302-866E-D48875A5973E}" destId="{46699DFC-7A66-42ED-A843-E6A83A52A22A}" srcOrd="4" destOrd="0" presId="urn:microsoft.com/office/officeart/2005/8/layout/list1"/>
    <dgm:cxn modelId="{BA0CD7FE-2D65-41DC-BB4F-BEC0E325BBCD}" type="presParOf" srcId="{46699DFC-7A66-42ED-A843-E6A83A52A22A}" destId="{1A842BC6-8CDA-4279-BDB2-833AF7ED6AE3}" srcOrd="0" destOrd="0" presId="urn:microsoft.com/office/officeart/2005/8/layout/list1"/>
    <dgm:cxn modelId="{502448CB-AA21-4F41-8566-FAE1D00B3AE3}" type="presParOf" srcId="{46699DFC-7A66-42ED-A843-E6A83A52A22A}" destId="{273AA9B4-A0FE-43D1-85F8-34F6E6020D54}" srcOrd="1" destOrd="0" presId="urn:microsoft.com/office/officeart/2005/8/layout/list1"/>
    <dgm:cxn modelId="{6EA60EF9-417D-4875-88FB-E67B79DCB86C}" type="presParOf" srcId="{398ECBF1-76A2-4302-866E-D48875A5973E}" destId="{8134B452-67B9-45D8-AD4A-A8C53FA7973D}" srcOrd="5" destOrd="0" presId="urn:microsoft.com/office/officeart/2005/8/layout/list1"/>
    <dgm:cxn modelId="{0C80A66F-FEDC-4D74-98C5-CE77BDFB7685}" type="presParOf" srcId="{398ECBF1-76A2-4302-866E-D48875A5973E}" destId="{F95B99C9-4BE1-4D84-83B8-5C34037AF818}" srcOrd="6" destOrd="0" presId="urn:microsoft.com/office/officeart/2005/8/layout/list1"/>
    <dgm:cxn modelId="{18D28E23-113F-471F-9B9D-05C6EEE1720E}" type="presParOf" srcId="{398ECBF1-76A2-4302-866E-D48875A5973E}" destId="{9C19BB55-3F1B-4317-B539-CE78E4125210}" srcOrd="7" destOrd="0" presId="urn:microsoft.com/office/officeart/2005/8/layout/list1"/>
    <dgm:cxn modelId="{62991E1B-0530-4C6A-B6B4-4B387726C9FE}" type="presParOf" srcId="{398ECBF1-76A2-4302-866E-D48875A5973E}" destId="{710FE5EB-CFCC-472D-8F8D-4BB0A649E665}" srcOrd="8" destOrd="0" presId="urn:microsoft.com/office/officeart/2005/8/layout/list1"/>
    <dgm:cxn modelId="{9CB34E79-5673-4F0B-B574-292125F83079}" type="presParOf" srcId="{710FE5EB-CFCC-472D-8F8D-4BB0A649E665}" destId="{8E74331A-596B-410A-95D4-818C86163BE3}" srcOrd="0" destOrd="0" presId="urn:microsoft.com/office/officeart/2005/8/layout/list1"/>
    <dgm:cxn modelId="{D2F3F6FA-77F8-40A1-A447-D30322BA808B}" type="presParOf" srcId="{710FE5EB-CFCC-472D-8F8D-4BB0A649E665}" destId="{8A40B47A-978F-4430-83B3-038FBC28DCE7}" srcOrd="1" destOrd="0" presId="urn:microsoft.com/office/officeart/2005/8/layout/list1"/>
    <dgm:cxn modelId="{69F3CAD2-E8CF-4B0C-8BF0-E2CFB96C1237}" type="presParOf" srcId="{398ECBF1-76A2-4302-866E-D48875A5973E}" destId="{B237B09C-9FE3-439D-953D-407835C52D4C}" srcOrd="9" destOrd="0" presId="urn:microsoft.com/office/officeart/2005/8/layout/list1"/>
    <dgm:cxn modelId="{9297276E-FCC0-440E-A6D9-2B471ECD2AAC}" type="presParOf" srcId="{398ECBF1-76A2-4302-866E-D48875A5973E}" destId="{FD56BC80-2F2E-47C1-A6F6-44D773E164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8C5D9-9EED-4312-A6A5-9DCD7321C982}">
      <dsp:nvSpPr>
        <dsp:cNvPr id="0" name=""/>
        <dsp:cNvSpPr/>
      </dsp:nvSpPr>
      <dsp:spPr>
        <a:xfrm>
          <a:off x="-14782728" y="-2241406"/>
          <a:ext cx="17482851" cy="17482851"/>
        </a:xfrm>
        <a:prstGeom prst="blockArc">
          <a:avLst>
            <a:gd name="adj1" fmla="val 18900000"/>
            <a:gd name="adj2" fmla="val 2700000"/>
            <a:gd name="adj3" fmla="val 12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1A2EE-5623-455F-9F36-6DAF61C057C8}">
      <dsp:nvSpPr>
        <dsp:cNvPr id="0" name=""/>
        <dsp:cNvSpPr/>
      </dsp:nvSpPr>
      <dsp:spPr>
        <a:xfrm>
          <a:off x="1518675" y="1132303"/>
          <a:ext cx="20929713" cy="2935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756" tIns="127000" rIns="127000" bIns="127000" numCol="1" spcCol="1270" anchor="ctr" anchorCtr="0">
          <a:noAutofit/>
        </a:bodyPr>
        <a:lstStyle/>
        <a:p>
          <a:pPr lvl="0" algn="l" defTabSz="2222500">
            <a:lnSpc>
              <a:spcPts val="6600"/>
            </a:lnSpc>
            <a:spcBef>
              <a:spcPct val="0"/>
            </a:spcBef>
            <a:spcAft>
              <a:spcPts val="0"/>
            </a:spcAft>
          </a:pPr>
          <a:r>
            <a:rPr lang="en-US" sz="5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Nêu được các biểu hiện cụ thể của học tập và sinh hoạt đúng giờ.</a:t>
          </a:r>
          <a:endParaRPr lang="en-US" sz="5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8675" y="1132303"/>
        <a:ext cx="20929713" cy="2935408"/>
      </dsp:txXfrm>
    </dsp:sp>
    <dsp:sp modelId="{71BEE404-0B43-4F33-AE1C-30E25B027515}">
      <dsp:nvSpPr>
        <dsp:cNvPr id="0" name=""/>
        <dsp:cNvSpPr/>
      </dsp:nvSpPr>
      <dsp:spPr>
        <a:xfrm>
          <a:off x="84157" y="975002"/>
          <a:ext cx="3250009" cy="3250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93834-1A1C-4ABB-BFE4-E30958ED7312}">
      <dsp:nvSpPr>
        <dsp:cNvPr id="0" name=""/>
        <dsp:cNvSpPr/>
      </dsp:nvSpPr>
      <dsp:spPr>
        <a:xfrm>
          <a:off x="2472538" y="5032314"/>
          <a:ext cx="19967088" cy="29354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756" tIns="127000" rIns="127000" bIns="1270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Giải thích được vì sao nên học tập, sinh hoạt đúng giờ.</a:t>
          </a:r>
          <a:endParaRPr lang="en-US" sz="5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2538" y="5032314"/>
        <a:ext cx="19967088" cy="2935408"/>
      </dsp:txXfrm>
    </dsp:sp>
    <dsp:sp modelId="{54406C64-31BC-4F19-95BF-CABBA5E62EAE}">
      <dsp:nvSpPr>
        <dsp:cNvPr id="0" name=""/>
        <dsp:cNvSpPr/>
      </dsp:nvSpPr>
      <dsp:spPr>
        <a:xfrm>
          <a:off x="1029259" y="4875014"/>
          <a:ext cx="3250009" cy="3250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6627A-D390-4F1B-8E42-7127A92C1ACE}">
      <dsp:nvSpPr>
        <dsp:cNvPr id="0" name=""/>
        <dsp:cNvSpPr/>
      </dsp:nvSpPr>
      <dsp:spPr>
        <a:xfrm>
          <a:off x="1518675" y="8932326"/>
          <a:ext cx="20929713" cy="29354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756" tIns="127000" rIns="127000" bIns="127000" numCol="1" spcCol="1270" anchor="ctr" anchorCtr="0">
          <a:noAutofit/>
        </a:bodyPr>
        <a:lstStyle/>
        <a:p>
          <a:pPr lvl="0" algn="l" defTabSz="2222500">
            <a:lnSpc>
              <a:spcPts val="66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Thực hiện một số hoạt động học tập, sinh hoạt đúng giờ.</a:t>
          </a:r>
        </a:p>
        <a:p>
          <a:pPr lvl="0" algn="l" defTabSz="2222500">
            <a:lnSpc>
              <a:spcPts val="66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Lập kế hoạch thời gian biểu cho việc học tập, sinh hoạt đúng giờ.</a:t>
          </a:r>
          <a:endParaRPr lang="en-US" sz="5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8675" y="8932326"/>
        <a:ext cx="20929713" cy="2935408"/>
      </dsp:txXfrm>
    </dsp:sp>
    <dsp:sp modelId="{0D37FDD8-2367-46F1-B05A-EB93A7D0E22C}">
      <dsp:nvSpPr>
        <dsp:cNvPr id="0" name=""/>
        <dsp:cNvSpPr/>
      </dsp:nvSpPr>
      <dsp:spPr>
        <a:xfrm>
          <a:off x="84157" y="8775025"/>
          <a:ext cx="3250009" cy="3250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4C74B-38A7-4C2D-8250-D75B3C79F461}">
      <dsp:nvSpPr>
        <dsp:cNvPr id="0" name=""/>
        <dsp:cNvSpPr/>
      </dsp:nvSpPr>
      <dsp:spPr>
        <a:xfrm>
          <a:off x="0" y="1973945"/>
          <a:ext cx="23926800" cy="161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94DE3-3106-4BF8-ACEE-2D1FA5D751EC}">
      <dsp:nvSpPr>
        <dsp:cNvPr id="0" name=""/>
        <dsp:cNvSpPr/>
      </dsp:nvSpPr>
      <dsp:spPr>
        <a:xfrm>
          <a:off x="1196340" y="94262"/>
          <a:ext cx="16748760" cy="28243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63" tIns="0" rIns="633063" bIns="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Những biểu hiện của học tập và sinh hoạt đúng giờ.</a:t>
          </a:r>
        </a:p>
      </dsp:txBody>
      <dsp:txXfrm>
        <a:off x="1334212" y="232134"/>
        <a:ext cx="16473016" cy="2548578"/>
      </dsp:txXfrm>
    </dsp:sp>
    <dsp:sp modelId="{F95B99C9-4BE1-4D84-83B8-5C34037AF818}">
      <dsp:nvSpPr>
        <dsp:cNvPr id="0" name=""/>
        <dsp:cNvSpPr/>
      </dsp:nvSpPr>
      <dsp:spPr>
        <a:xfrm>
          <a:off x="0" y="5812027"/>
          <a:ext cx="23926800" cy="161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AA9B4-A0FE-43D1-85F8-34F6E6020D54}">
      <dsp:nvSpPr>
        <dsp:cNvPr id="0" name=""/>
        <dsp:cNvSpPr/>
      </dsp:nvSpPr>
      <dsp:spPr>
        <a:xfrm>
          <a:off x="1196340" y="3932345"/>
          <a:ext cx="16748760" cy="28243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63" tIns="0" rIns="633063" bIns="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Tác hại của học tập và sinh hoạt không đúng giờ.</a:t>
          </a:r>
        </a:p>
      </dsp:txBody>
      <dsp:txXfrm>
        <a:off x="1334212" y="4070217"/>
        <a:ext cx="16473016" cy="2548578"/>
      </dsp:txXfrm>
    </dsp:sp>
    <dsp:sp modelId="{FD56BC80-2F2E-47C1-A6F6-44D773E16424}">
      <dsp:nvSpPr>
        <dsp:cNvPr id="0" name=""/>
        <dsp:cNvSpPr/>
      </dsp:nvSpPr>
      <dsp:spPr>
        <a:xfrm>
          <a:off x="0" y="9083175"/>
          <a:ext cx="23926800" cy="161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0B47A-978F-4430-83B3-038FBC28DCE7}">
      <dsp:nvSpPr>
        <dsp:cNvPr id="0" name=""/>
        <dsp:cNvSpPr/>
      </dsp:nvSpPr>
      <dsp:spPr>
        <a:xfrm>
          <a:off x="1196340" y="7770427"/>
          <a:ext cx="16748760" cy="22573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63" tIns="0" rIns="633063" bIns="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Những cách giúp em thực hiện đúng giờ.</a:t>
          </a:r>
        </a:p>
      </dsp:txBody>
      <dsp:txXfrm>
        <a:off x="1306537" y="7880624"/>
        <a:ext cx="16528366" cy="2036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4C74B-38A7-4C2D-8250-D75B3C79F461}">
      <dsp:nvSpPr>
        <dsp:cNvPr id="0" name=""/>
        <dsp:cNvSpPr/>
      </dsp:nvSpPr>
      <dsp:spPr>
        <a:xfrm>
          <a:off x="0" y="1973945"/>
          <a:ext cx="23926800" cy="161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94DE3-3106-4BF8-ACEE-2D1FA5D751EC}">
      <dsp:nvSpPr>
        <dsp:cNvPr id="0" name=""/>
        <dsp:cNvSpPr/>
      </dsp:nvSpPr>
      <dsp:spPr>
        <a:xfrm>
          <a:off x="1219202" y="17199"/>
          <a:ext cx="16748760" cy="28243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63" tIns="0" rIns="633063" bIns="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Những biểu hiện của học tập và sinh hoạt đúng giờ.</a:t>
          </a:r>
        </a:p>
      </dsp:txBody>
      <dsp:txXfrm>
        <a:off x="1357074" y="155071"/>
        <a:ext cx="16473016" cy="2548578"/>
      </dsp:txXfrm>
    </dsp:sp>
    <dsp:sp modelId="{F95B99C9-4BE1-4D84-83B8-5C34037AF818}">
      <dsp:nvSpPr>
        <dsp:cNvPr id="0" name=""/>
        <dsp:cNvSpPr/>
      </dsp:nvSpPr>
      <dsp:spPr>
        <a:xfrm>
          <a:off x="0" y="5812027"/>
          <a:ext cx="23926800" cy="161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AA9B4-A0FE-43D1-85F8-34F6E6020D54}">
      <dsp:nvSpPr>
        <dsp:cNvPr id="0" name=""/>
        <dsp:cNvSpPr/>
      </dsp:nvSpPr>
      <dsp:spPr>
        <a:xfrm>
          <a:off x="1196340" y="3932345"/>
          <a:ext cx="16748760" cy="28243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63" tIns="0" rIns="633063" bIns="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Tác hại của học tập và sinh hoạt không đúng giờ.</a:t>
          </a:r>
        </a:p>
      </dsp:txBody>
      <dsp:txXfrm>
        <a:off x="1334212" y="4070217"/>
        <a:ext cx="16473016" cy="2548578"/>
      </dsp:txXfrm>
    </dsp:sp>
    <dsp:sp modelId="{FD56BC80-2F2E-47C1-A6F6-44D773E16424}">
      <dsp:nvSpPr>
        <dsp:cNvPr id="0" name=""/>
        <dsp:cNvSpPr/>
      </dsp:nvSpPr>
      <dsp:spPr>
        <a:xfrm>
          <a:off x="0" y="9083175"/>
          <a:ext cx="23926800" cy="161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0B47A-978F-4430-83B3-038FBC28DCE7}">
      <dsp:nvSpPr>
        <dsp:cNvPr id="0" name=""/>
        <dsp:cNvSpPr/>
      </dsp:nvSpPr>
      <dsp:spPr>
        <a:xfrm>
          <a:off x="1196340" y="7770427"/>
          <a:ext cx="16748760" cy="22573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63" tIns="0" rIns="633063" bIns="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Những cách giúp em thực hiện đúng giờ.</a:t>
          </a:r>
        </a:p>
      </dsp:txBody>
      <dsp:txXfrm>
        <a:off x="1306537" y="7880624"/>
        <a:ext cx="16528366" cy="2036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D8BBD-8B89-4169-8A30-44BC1AC2FD13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143000"/>
            <a:ext cx="4873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F43A8-2085-4BFB-9987-9A8A83082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5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43A8-2085-4BFB-9987-9A8A83082B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0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43A8-2085-4BFB-9987-9A8A83082B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37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43A8-2085-4BFB-9987-9A8A83082B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32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43A8-2085-4BFB-9987-9A8A83082B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0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661" y="4857571"/>
            <a:ext cx="20985480" cy="33517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325" y="8860900"/>
            <a:ext cx="17282159" cy="39960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5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06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5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0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6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1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5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99382" y="626204"/>
            <a:ext cx="5554980" cy="133420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4440" y="626204"/>
            <a:ext cx="16253460" cy="133420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245" y="10048145"/>
            <a:ext cx="20985480" cy="3105657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245" y="6627580"/>
            <a:ext cx="20985480" cy="3420565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5158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503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547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30063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5791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5094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6107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60126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2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4" y="3648606"/>
            <a:ext cx="10904219" cy="1031961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0144" y="3648606"/>
            <a:ext cx="10904219" cy="1031961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2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5" y="3500201"/>
            <a:ext cx="10908508" cy="145871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1582" indent="0">
              <a:buNone/>
              <a:defRPr sz="3300" b="1"/>
            </a:lvl2pPr>
            <a:lvl3pPr marL="1503164" indent="0">
              <a:buNone/>
              <a:defRPr sz="2900" b="1"/>
            </a:lvl3pPr>
            <a:lvl4pPr marL="2254746" indent="0">
              <a:buNone/>
              <a:defRPr sz="2600" b="1"/>
            </a:lvl4pPr>
            <a:lvl5pPr marL="3006327" indent="0">
              <a:buNone/>
              <a:defRPr sz="2600" b="1"/>
            </a:lvl5pPr>
            <a:lvl6pPr marL="3757910" indent="0">
              <a:buNone/>
              <a:defRPr sz="2600" b="1"/>
            </a:lvl6pPr>
            <a:lvl7pPr marL="4509492" indent="0">
              <a:buNone/>
              <a:defRPr sz="2600" b="1"/>
            </a:lvl7pPr>
            <a:lvl8pPr marL="5261073" indent="0">
              <a:buNone/>
              <a:defRPr sz="2600" b="1"/>
            </a:lvl8pPr>
            <a:lvl9pPr marL="6012656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5" y="4958917"/>
            <a:ext cx="10908508" cy="90093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41569" y="3500201"/>
            <a:ext cx="10912794" cy="145871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1582" indent="0">
              <a:buNone/>
              <a:defRPr sz="3300" b="1"/>
            </a:lvl2pPr>
            <a:lvl3pPr marL="1503164" indent="0">
              <a:buNone/>
              <a:defRPr sz="2900" b="1"/>
            </a:lvl3pPr>
            <a:lvl4pPr marL="2254746" indent="0">
              <a:buNone/>
              <a:defRPr sz="2600" b="1"/>
            </a:lvl4pPr>
            <a:lvl5pPr marL="3006327" indent="0">
              <a:buNone/>
              <a:defRPr sz="2600" b="1"/>
            </a:lvl5pPr>
            <a:lvl6pPr marL="3757910" indent="0">
              <a:buNone/>
              <a:defRPr sz="2600" b="1"/>
            </a:lvl6pPr>
            <a:lvl7pPr marL="4509492" indent="0">
              <a:buNone/>
              <a:defRPr sz="2600" b="1"/>
            </a:lvl7pPr>
            <a:lvl8pPr marL="5261073" indent="0">
              <a:buNone/>
              <a:defRPr sz="2600" b="1"/>
            </a:lvl8pPr>
            <a:lvl9pPr marL="6012656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41569" y="4958917"/>
            <a:ext cx="10912794" cy="90093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4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4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7" y="622579"/>
            <a:ext cx="8122444" cy="2649582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638" y="622585"/>
            <a:ext cx="13801726" cy="13345641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447" y="3272167"/>
            <a:ext cx="8122444" cy="10696058"/>
          </a:xfrm>
        </p:spPr>
        <p:txBody>
          <a:bodyPr/>
          <a:lstStyle>
            <a:lvl1pPr marL="0" indent="0">
              <a:buNone/>
              <a:defRPr sz="2300"/>
            </a:lvl1pPr>
            <a:lvl2pPr marL="751582" indent="0">
              <a:buNone/>
              <a:defRPr sz="2000"/>
            </a:lvl2pPr>
            <a:lvl3pPr marL="1503164" indent="0">
              <a:buNone/>
              <a:defRPr sz="1700"/>
            </a:lvl3pPr>
            <a:lvl4pPr marL="2254746" indent="0">
              <a:buNone/>
              <a:defRPr sz="1500"/>
            </a:lvl4pPr>
            <a:lvl5pPr marL="3006327" indent="0">
              <a:buNone/>
              <a:defRPr sz="1500"/>
            </a:lvl5pPr>
            <a:lvl6pPr marL="3757910" indent="0">
              <a:buNone/>
              <a:defRPr sz="1500"/>
            </a:lvl6pPr>
            <a:lvl7pPr marL="4509492" indent="0">
              <a:buNone/>
              <a:defRPr sz="1500"/>
            </a:lvl7pPr>
            <a:lvl8pPr marL="5261073" indent="0">
              <a:buNone/>
              <a:defRPr sz="1500"/>
            </a:lvl8pPr>
            <a:lvl9pPr marL="601265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179" y="10945815"/>
            <a:ext cx="14813280" cy="1292215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39179" y="1397184"/>
            <a:ext cx="14813280" cy="9382125"/>
          </a:xfrm>
        </p:spPr>
        <p:txBody>
          <a:bodyPr/>
          <a:lstStyle>
            <a:lvl1pPr marL="0" indent="0">
              <a:buNone/>
              <a:defRPr sz="5300"/>
            </a:lvl1pPr>
            <a:lvl2pPr marL="751582" indent="0">
              <a:buNone/>
              <a:defRPr sz="4600"/>
            </a:lvl2pPr>
            <a:lvl3pPr marL="1503164" indent="0">
              <a:buNone/>
              <a:defRPr sz="4000"/>
            </a:lvl3pPr>
            <a:lvl4pPr marL="2254746" indent="0">
              <a:buNone/>
              <a:defRPr sz="3300"/>
            </a:lvl4pPr>
            <a:lvl5pPr marL="3006327" indent="0">
              <a:buNone/>
              <a:defRPr sz="3300"/>
            </a:lvl5pPr>
            <a:lvl6pPr marL="3757910" indent="0">
              <a:buNone/>
              <a:defRPr sz="3300"/>
            </a:lvl6pPr>
            <a:lvl7pPr marL="4509492" indent="0">
              <a:buNone/>
              <a:defRPr sz="3300"/>
            </a:lvl7pPr>
            <a:lvl8pPr marL="5261073" indent="0">
              <a:buNone/>
              <a:defRPr sz="3300"/>
            </a:lvl8pPr>
            <a:lvl9pPr marL="6012656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9179" y="12238032"/>
            <a:ext cx="14813280" cy="1835160"/>
          </a:xfrm>
        </p:spPr>
        <p:txBody>
          <a:bodyPr/>
          <a:lstStyle>
            <a:lvl1pPr marL="0" indent="0">
              <a:buNone/>
              <a:defRPr sz="2300"/>
            </a:lvl1pPr>
            <a:lvl2pPr marL="751582" indent="0">
              <a:buNone/>
              <a:defRPr sz="2000"/>
            </a:lvl2pPr>
            <a:lvl3pPr marL="1503164" indent="0">
              <a:buNone/>
              <a:defRPr sz="1700"/>
            </a:lvl3pPr>
            <a:lvl4pPr marL="2254746" indent="0">
              <a:buNone/>
              <a:defRPr sz="1500"/>
            </a:lvl4pPr>
            <a:lvl5pPr marL="3006327" indent="0">
              <a:buNone/>
              <a:defRPr sz="1500"/>
            </a:lvl5pPr>
            <a:lvl6pPr marL="3757910" indent="0">
              <a:buNone/>
              <a:defRPr sz="1500"/>
            </a:lvl6pPr>
            <a:lvl7pPr marL="4509492" indent="0">
              <a:buNone/>
              <a:defRPr sz="1500"/>
            </a:lvl7pPr>
            <a:lvl8pPr marL="5261073" indent="0">
              <a:buNone/>
              <a:defRPr sz="1500"/>
            </a:lvl8pPr>
            <a:lvl9pPr marL="601265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4" y="626205"/>
            <a:ext cx="22219921" cy="2606146"/>
          </a:xfrm>
          <a:prstGeom prst="rect">
            <a:avLst/>
          </a:prstGeom>
        </p:spPr>
        <p:txBody>
          <a:bodyPr vert="horz" lIns="150316" tIns="75158" rIns="150316" bIns="751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4" y="3648606"/>
            <a:ext cx="22219921" cy="10319616"/>
          </a:xfrm>
          <a:prstGeom prst="rect">
            <a:avLst/>
          </a:prstGeom>
        </p:spPr>
        <p:txBody>
          <a:bodyPr vert="horz" lIns="150316" tIns="75158" rIns="150316" bIns="751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" y="14493068"/>
            <a:ext cx="5760720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5344" y="14493068"/>
            <a:ext cx="7818121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93640" y="14493068"/>
            <a:ext cx="5760720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03164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3686" indent="-563686" algn="l" defTabSz="150316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21321" indent="-469739" algn="l" defTabSz="1503164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78955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30537" indent="-375791" algn="l" defTabSz="1503164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82118" indent="-375791" algn="l" defTabSz="1503164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33701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85283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36864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88447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51582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503164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54746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06327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57910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509492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261073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012656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f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fif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rder Template With Kids Painting Stock Vector - Illustration of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9"/>
          <a:stretch/>
        </p:blipFill>
        <p:spPr bwMode="auto">
          <a:xfrm>
            <a:off x="2" y="2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35498" y="5151437"/>
            <a:ext cx="6617797" cy="1382890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Môn: Đạo đức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6831" y="7096214"/>
            <a:ext cx="20995130" cy="1444445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pPr algn="ctr"/>
            <a:r>
              <a:rPr lang="en-US" sz="8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8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8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16</a:t>
            </a:r>
            <a:r>
              <a:rPr lang="vi-VN" sz="8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en-US" sz="8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8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HỌC </a:t>
            </a:r>
            <a:r>
              <a:rPr lang="en-US" sz="8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TẬP, SINH HOẠT ĐÚNG GIỜ</a:t>
            </a:r>
          </a:p>
        </p:txBody>
      </p:sp>
    </p:spTree>
    <p:extLst>
      <p:ext uri="{BB962C8B-B14F-4D97-AF65-F5344CB8AC3E}">
        <p14:creationId xmlns:p14="http://schemas.microsoft.com/office/powerpoint/2010/main" val="3647547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70A45A-D12A-B424-89B3-1CFEE5F0D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" y="0"/>
            <a:ext cx="24660726" cy="156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B8DB9E-34AC-1D1E-6279-FC305CC37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2779"/>
            <a:ext cx="22021800" cy="1557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31A92B-887A-6B93-DC19-3D0DC6CFB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"/>
            <a:ext cx="24688800" cy="156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AA907B-A2E1-D0BD-EB45-FF11AA756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0"/>
            <a:ext cx="24684789" cy="156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ải hình ảnh pp trang 35b04e9e35b99e tại kho hình nền, ảnh đẹp khoanh24.com">
            <a:extLst>
              <a:ext uri="{FF2B5EF4-FFF2-40B4-BE49-F238E27FC236}">
                <a16:creationId xmlns:a16="http://schemas.microsoft.com/office/drawing/2014/main" id="{FE210A45-A89B-410E-87E4-25283380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36"/>
            <a:ext cx="24688800" cy="156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C2A001-07BA-4826-BA66-6298884419D9}"/>
              </a:ext>
            </a:extLst>
          </p:cNvPr>
          <p:cNvSpPr/>
          <p:nvPr/>
        </p:nvSpPr>
        <p:spPr>
          <a:xfrm>
            <a:off x="5181600" y="6370637"/>
            <a:ext cx="18949086" cy="6896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>
              <a:lnSpc>
                <a:spcPts val="11700"/>
              </a:lnSpc>
              <a:buFont typeface="Wingdings" panose="05000000000000000000" pitchFamily="2" charset="2"/>
              <a:buChar char="v"/>
            </a:pPr>
            <a:r>
              <a:rPr lang="nl-NL" sz="8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nl-NL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riêng trong giờ học, giờ nào </a:t>
            </a:r>
            <a:r>
              <a:rPr lang="nl-NL" sz="8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nấy;</a:t>
            </a:r>
          </a:p>
          <a:p>
            <a:pPr marL="1143000" indent="-1143000">
              <a:lnSpc>
                <a:spcPts val="11700"/>
              </a:lnSpc>
              <a:buFont typeface="Wingdings" panose="05000000000000000000" pitchFamily="2" charset="2"/>
              <a:buChar char="v"/>
            </a:pPr>
            <a:r>
              <a:rPr lang="nl-NL" sz="8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nl-NL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nl-NL" sz="8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giờ;</a:t>
            </a:r>
          </a:p>
          <a:p>
            <a:pPr marL="1143000" indent="-1143000">
              <a:lnSpc>
                <a:spcPts val="11700"/>
              </a:lnSpc>
              <a:buFont typeface="Wingdings" panose="05000000000000000000" pitchFamily="2" charset="2"/>
              <a:buChar char="v"/>
            </a:pPr>
            <a:r>
              <a:rPr lang="nl-NL" sz="8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nl-NL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tập, ăn ngủ, </a:t>
            </a:r>
            <a:r>
              <a:rPr lang="nl-NL" sz="8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tivi </a:t>
            </a:r>
            <a:r>
              <a:rPr lang="nl-NL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giờ.</a:t>
            </a:r>
            <a:endParaRPr lang="vi-VN" sz="8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6B470-477F-3ECA-B516-0C9FE9B03E96}"/>
              </a:ext>
            </a:extLst>
          </p:cNvPr>
          <p:cNvSpPr txBox="1"/>
          <p:nvPr/>
        </p:nvSpPr>
        <p:spPr>
          <a:xfrm>
            <a:off x="6274143" y="3580896"/>
            <a:ext cx="1676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biểu hiện của học tập, sinh hoạt đúng giờ là:</a:t>
            </a:r>
          </a:p>
        </p:txBody>
      </p:sp>
    </p:spTree>
    <p:extLst>
      <p:ext uri="{BB962C8B-B14F-4D97-AF65-F5344CB8AC3E}">
        <p14:creationId xmlns:p14="http://schemas.microsoft.com/office/powerpoint/2010/main" val="1263743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F57098D-0A52-A6B5-4C46-A530A262D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853"/>
            <a:ext cx="24688799" cy="156368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DC942B-5E0E-F6FA-EA71-65E42BF6DB68}"/>
              </a:ext>
            </a:extLst>
          </p:cNvPr>
          <p:cNvGrpSpPr/>
          <p:nvPr/>
        </p:nvGrpSpPr>
        <p:grpSpPr>
          <a:xfrm>
            <a:off x="2895600" y="8625411"/>
            <a:ext cx="23098898" cy="3646873"/>
            <a:chOff x="2180967" y="3879175"/>
            <a:chExt cx="23098898" cy="364687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E1226B-0654-27D8-1D1E-F7F94CE89846}"/>
                </a:ext>
              </a:extLst>
            </p:cNvPr>
            <p:cNvSpPr txBox="1"/>
            <p:nvPr/>
          </p:nvSpPr>
          <p:spPr>
            <a:xfrm>
              <a:off x="2209800" y="3879175"/>
              <a:ext cx="2307006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sz="100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8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Điều</a:t>
              </a:r>
              <a:r>
                <a:rPr lang="en-US" sz="8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8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gì</a:t>
              </a:r>
              <a:r>
                <a:rPr lang="en-US" sz="8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8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xảy</a:t>
              </a:r>
              <a:r>
                <a:rPr lang="en-US" sz="8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ra </a:t>
              </a:r>
              <a:r>
                <a:rPr lang="en-US" sz="8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trong</a:t>
              </a:r>
              <a:r>
                <a:rPr lang="en-US" sz="8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8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mỗi</a:t>
              </a:r>
              <a:r>
                <a:rPr lang="en-US" sz="8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8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tranh</a:t>
              </a:r>
              <a:r>
                <a:rPr lang="en-US" sz="8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?</a:t>
              </a:r>
              <a:endParaRPr lang="vi-VN" sz="8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22A593-1724-D43E-86CF-7B83522B797D}"/>
                </a:ext>
              </a:extLst>
            </p:cNvPr>
            <p:cNvSpPr txBox="1"/>
            <p:nvPr/>
          </p:nvSpPr>
          <p:spPr>
            <a:xfrm>
              <a:off x="2180967" y="5956388"/>
              <a:ext cx="203268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sz="8000" b="1">
                  <a:solidFill>
                    <a:srgbClr val="0070C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8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8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8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8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8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8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hại</a:t>
              </a:r>
              <a:r>
                <a:rPr lang="en-US" sz="8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8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6AF74A6-CA27-2026-B435-ED25259781B3}"/>
              </a:ext>
            </a:extLst>
          </p:cNvPr>
          <p:cNvSpPr txBox="1"/>
          <p:nvPr/>
        </p:nvSpPr>
        <p:spPr>
          <a:xfrm>
            <a:off x="1143000" y="2558907"/>
            <a:ext cx="18059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hại của học tập và sinh hoạt không đúng giờ.</a:t>
            </a:r>
            <a:endParaRPr lang="en-US" sz="8800" b="1" cap="none" spc="0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9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5F314C-A834-426F-91D2-6683D7301534}"/>
              </a:ext>
            </a:extLst>
          </p:cNvPr>
          <p:cNvSpPr txBox="1"/>
          <p:nvPr/>
        </p:nvSpPr>
        <p:spPr>
          <a:xfrm>
            <a:off x="936024" y="12161837"/>
            <a:ext cx="22198914" cy="447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>
              <a:lnSpc>
                <a:spcPts val="5700"/>
              </a:lnSpc>
            </a:pPr>
            <a:endParaRPr lang="en-US" sz="7200" b="1">
              <a:solidFill>
                <a:srgbClr val="002060"/>
              </a:solidFill>
              <a:latin typeface="HP001 5 hàng" panose="020B0603050302020204" pitchFamily="34" charset="0"/>
              <a:ea typeface="SimSun" panose="02010600030101010101" pitchFamily="2" charset="-122"/>
            </a:endParaRPr>
          </a:p>
          <a:p>
            <a:pPr marL="914400">
              <a:lnSpc>
                <a:spcPts val="9900"/>
              </a:lnSpc>
            </a:pPr>
            <a:r>
              <a:rPr lang="en-US" sz="72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Đi muộn không nghe được đủ bài giảng, làm ảnh hưởng đến cô giáo và các bạn trong lớp.</a:t>
            </a:r>
            <a:endParaRPr lang="vi-VN" sz="720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/>
            <a:endParaRPr lang="vi-VN" sz="7200" b="1" dirty="0">
              <a:solidFill>
                <a:srgbClr val="002060"/>
              </a:solidFill>
              <a:effectLst/>
              <a:latin typeface="HP001 5 hàng" panose="020B0603050302020204" pitchFamily="34" charset="0"/>
              <a:ea typeface="SimSu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F9828-2DFF-82F7-5D76-6BF29D27A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690151"/>
            <a:ext cx="15163800" cy="10624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38F887-335E-542E-3E30-ED197B9CC968}"/>
              </a:ext>
            </a:extLst>
          </p:cNvPr>
          <p:cNvSpPr txBox="1"/>
          <p:nvPr/>
        </p:nvSpPr>
        <p:spPr>
          <a:xfrm>
            <a:off x="1748481" y="11561672"/>
            <a:ext cx="2057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Lan đi học muộn</a:t>
            </a:r>
          </a:p>
        </p:txBody>
      </p:sp>
    </p:spTree>
    <p:extLst>
      <p:ext uri="{BB962C8B-B14F-4D97-AF65-F5344CB8AC3E}">
        <p14:creationId xmlns:p14="http://schemas.microsoft.com/office/powerpoint/2010/main" val="40554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9145F8-C584-417F-A13A-19E77B1C3A5E}"/>
              </a:ext>
            </a:extLst>
          </p:cNvPr>
          <p:cNvSpPr txBox="1"/>
          <p:nvPr/>
        </p:nvSpPr>
        <p:spPr>
          <a:xfrm>
            <a:off x="624016" y="10409237"/>
            <a:ext cx="23440768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9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7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Quân</a:t>
            </a: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ngủ</a:t>
            </a: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quên</a:t>
            </a: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tối</a:t>
            </a: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hôm</a:t>
            </a:r>
            <a:r>
              <a:rPr lang="en-US" sz="70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qua bạn</a:t>
            </a:r>
            <a:r>
              <a:rPr lang="en-US" sz="70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ngủ </a:t>
            </a:r>
            <a:r>
              <a:rPr lang="en-US" sz="7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vi-VN" sz="7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B9DA8-656C-43DA-A0AD-110EC5C94770}"/>
              </a:ext>
            </a:extLst>
          </p:cNvPr>
          <p:cNvSpPr txBox="1"/>
          <p:nvPr/>
        </p:nvSpPr>
        <p:spPr>
          <a:xfrm>
            <a:off x="624016" y="12784246"/>
            <a:ext cx="23540936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9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7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Quân</a:t>
            </a: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70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 ngủ trong giờ </a:t>
            </a:r>
            <a:r>
              <a:rPr lang="en-US" sz="70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lang="en-US" sz="7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7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sz="7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7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</a:t>
            </a:r>
            <a:r>
              <a:rPr lang="en-US" sz="7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giảng</a:t>
            </a:r>
            <a:r>
              <a:rPr lang="en-US" sz="7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7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vi-VN" sz="7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4E364-3E9D-DB5F-9EC5-3717F9340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46" y="155948"/>
            <a:ext cx="16782908" cy="92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3C60C6-AC6A-4317-A0AE-80CE2EA7208F}"/>
              </a:ext>
            </a:extLst>
          </p:cNvPr>
          <p:cNvSpPr txBox="1"/>
          <p:nvPr/>
        </p:nvSpPr>
        <p:spPr>
          <a:xfrm>
            <a:off x="762000" y="12466637"/>
            <a:ext cx="2415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mải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20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chuồn</a:t>
            </a:r>
            <a:r>
              <a:rPr lang="en-US" sz="72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chuồn mặc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dù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xe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chạy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vi-VN" sz="7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C34E6-1456-4D6A-9739-BF8FDB241BB5}"/>
              </a:ext>
            </a:extLst>
          </p:cNvPr>
          <p:cNvSpPr txBox="1"/>
          <p:nvPr/>
        </p:nvSpPr>
        <p:spPr>
          <a:xfrm>
            <a:off x="768178" y="13902216"/>
            <a:ext cx="2255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mọi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xe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phải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chờ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đợi</a:t>
            </a:r>
            <a:r>
              <a:rPr lang="en-US" sz="7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vi-VN" sz="7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98145-AAC1-9392-9A07-94D317BD7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10" y="1665109"/>
            <a:ext cx="21023179" cy="105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99+ Hình nền Powerpoint đẹp, đơn giản nhưng ấn tượng">
            <a:extLst>
              <a:ext uri="{FF2B5EF4-FFF2-40B4-BE49-F238E27FC236}">
                <a16:creationId xmlns:a16="http://schemas.microsoft.com/office/drawing/2014/main" id="{F1D43B4A-BB9D-43CA-B52B-E8C1DD873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24688800" cy="160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5BBAD9-84BA-4F4D-B869-C1742ECB9C45}"/>
              </a:ext>
            </a:extLst>
          </p:cNvPr>
          <p:cNvSpPr txBox="1"/>
          <p:nvPr/>
        </p:nvSpPr>
        <p:spPr>
          <a:xfrm>
            <a:off x="1333500" y="2713037"/>
            <a:ext cx="22021800" cy="797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và sinh hoạt không đúng giờ ảnh hưởng đến sức khỏe và kết quả học tập của bản thân, làm phiền người khác; làm giảm sự tôn trọng của người khác đối với mình.</a:t>
            </a:r>
            <a:endParaRPr lang="vi-VN" sz="8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846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FFECAD-706A-FDA8-22D4-0C900D9E24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533770"/>
              </p:ext>
            </p:extLst>
          </p:nvPr>
        </p:nvGraphicFramePr>
        <p:xfrm>
          <a:off x="1078127" y="2621692"/>
          <a:ext cx="22532546" cy="1300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2D3B1B-26D9-C13D-F708-5CB4C478B1C5}"/>
              </a:ext>
            </a:extLst>
          </p:cNvPr>
          <p:cNvSpPr txBox="1"/>
          <p:nvPr/>
        </p:nvSpPr>
        <p:spPr>
          <a:xfrm>
            <a:off x="2392176" y="12207986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AF404-E007-6E41-1C77-6156C1200FB3}"/>
              </a:ext>
            </a:extLst>
          </p:cNvPr>
          <p:cNvSpPr txBox="1"/>
          <p:nvPr/>
        </p:nvSpPr>
        <p:spPr>
          <a:xfrm>
            <a:off x="2114149" y="4465776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0C2C8-5541-323F-7A74-E5E82311F959}"/>
              </a:ext>
            </a:extLst>
          </p:cNvPr>
          <p:cNvSpPr txBox="1"/>
          <p:nvPr/>
        </p:nvSpPr>
        <p:spPr>
          <a:xfrm>
            <a:off x="3337468" y="8336881"/>
            <a:ext cx="1571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DBDC10-0C0C-0670-5031-C84FFDEEDC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" y="15145"/>
            <a:ext cx="3459892" cy="34598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23EC4F-A627-3D37-ED44-6D236CAE854D}"/>
              </a:ext>
            </a:extLst>
          </p:cNvPr>
          <p:cNvSpPr txBox="1"/>
          <p:nvPr/>
        </p:nvSpPr>
        <p:spPr>
          <a:xfrm>
            <a:off x="3482546" y="541161"/>
            <a:ext cx="1234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</p:txBody>
      </p:sp>
    </p:spTree>
    <p:extLst>
      <p:ext uri="{BB962C8B-B14F-4D97-AF65-F5344CB8AC3E}">
        <p14:creationId xmlns:p14="http://schemas.microsoft.com/office/powerpoint/2010/main" val="16074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96F7D-2A7F-82DF-B1D0-95DB8CC97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8800" cy="15636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2350BE-7AEA-4E01-816E-1AA6EE025B7C}"/>
              </a:ext>
            </a:extLst>
          </p:cNvPr>
          <p:cNvSpPr/>
          <p:nvPr/>
        </p:nvSpPr>
        <p:spPr>
          <a:xfrm>
            <a:off x="4191000" y="5117697"/>
            <a:ext cx="16306800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12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2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2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2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2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0" b="1" cap="none" spc="0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6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E4C940-F3B3-FBF8-5057-82CF97C64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80218"/>
            <a:ext cx="23545800" cy="146764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BB56BF-08B7-9694-8EAC-2D76D66A0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713038"/>
            <a:ext cx="203454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0FF448-3EBF-4FB2-B1B2-80ABA3D1F5FC}"/>
              </a:ext>
            </a:extLst>
          </p:cNvPr>
          <p:cNvSpPr txBox="1"/>
          <p:nvPr/>
        </p:nvSpPr>
        <p:spPr>
          <a:xfrm>
            <a:off x="6694537" y="4008437"/>
            <a:ext cx="17507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</a:rPr>
              <a:t> </a:t>
            </a:r>
            <a:r>
              <a:rPr lang="en-US" sz="9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Có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A3D37-CD49-4D8B-8B74-CAA2E6314641}"/>
              </a:ext>
            </a:extLst>
          </p:cNvPr>
          <p:cNvSpPr txBox="1"/>
          <p:nvPr/>
        </p:nvSpPr>
        <p:spPr>
          <a:xfrm>
            <a:off x="6694537" y="7818437"/>
            <a:ext cx="17507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9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dụng những cách nào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6FD18A-D0CA-4B76-9D7D-A9FE18E8D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" y="5051206"/>
            <a:ext cx="6774830" cy="85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ải hình ảnh pp trang 35b04e9e35b99e tại kho hình nền, ảnh đẹp khoanh24.com">
            <a:extLst>
              <a:ext uri="{FF2B5EF4-FFF2-40B4-BE49-F238E27FC236}">
                <a16:creationId xmlns:a16="http://schemas.microsoft.com/office/drawing/2014/main" id="{FE210A45-A89B-410E-87E4-25283380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88800" cy="156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D0F0F3-C7B2-45B7-BC44-CC7433BB7363}"/>
              </a:ext>
            </a:extLst>
          </p:cNvPr>
          <p:cNvSpPr txBox="1"/>
          <p:nvPr/>
        </p:nvSpPr>
        <p:spPr>
          <a:xfrm>
            <a:off x="6486268" y="2976504"/>
            <a:ext cx="168783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8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Để thực hiện đúng giờ trong học tập và sinh hoạt, em có thể</a:t>
            </a:r>
            <a:r>
              <a:rPr lang="vi-VN" sz="8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 </a:t>
            </a:r>
            <a:endParaRPr lang="en-US" sz="8800">
              <a:solidFill>
                <a:srgbClr val="002060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8B681-50A3-3416-8890-E38B823181F5}"/>
              </a:ext>
            </a:extLst>
          </p:cNvPr>
          <p:cNvSpPr txBox="1"/>
          <p:nvPr/>
        </p:nvSpPr>
        <p:spPr>
          <a:xfrm>
            <a:off x="6486268" y="6962210"/>
            <a:ext cx="1722120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880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</a:t>
            </a:r>
            <a:r>
              <a:rPr lang="vi-VN" sz="8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hờ người lớn nhắc nhở; </a:t>
            </a:r>
            <a:endParaRPr lang="en-US" sz="8800">
              <a:solidFill>
                <a:srgbClr val="002060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1143000" indent="-11430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880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</a:t>
            </a:r>
            <a:r>
              <a:rPr lang="vi-VN" sz="8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ử dụng</a:t>
            </a:r>
            <a:r>
              <a:rPr lang="nl-NL" sz="8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đồng hồ báo thức</a:t>
            </a:r>
            <a:r>
              <a:rPr lang="vi-VN" sz="8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nl-NL" sz="8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143000" indent="-11430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nl-NL" sz="88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l-NL" sz="8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àm phiếu nhắc việc.</a:t>
            </a:r>
            <a:endParaRPr lang="vi-VN" sz="8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6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ình nền đẹp làm giáo án">
            <a:extLst>
              <a:ext uri="{FF2B5EF4-FFF2-40B4-BE49-F238E27FC236}">
                <a16:creationId xmlns:a16="http://schemas.microsoft.com/office/drawing/2014/main" id="{9468305E-18E8-4032-AB47-4A10BD655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712"/>
            <a:ext cx="24688800" cy="138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4EC6CE-A9E0-4A80-9D1B-E7EB690A647C}"/>
              </a:ext>
            </a:extLst>
          </p:cNvPr>
          <p:cNvSpPr/>
          <p:nvPr/>
        </p:nvSpPr>
        <p:spPr>
          <a:xfrm>
            <a:off x="10918182" y="6446837"/>
            <a:ext cx="815357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2154427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55637"/>
            <a:ext cx="21412199" cy="136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6541" y="8626127"/>
            <a:ext cx="1481565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62584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2990895_1173655219320678_69925097641116227_n.jpg (960×742) | Kids ..."/>
          <p:cNvSpPr>
            <a:spLocks noChangeAspect="1" noChangeArrowheads="1"/>
          </p:cNvSpPr>
          <p:nvPr/>
        </p:nvSpPr>
        <p:spPr bwMode="auto">
          <a:xfrm>
            <a:off x="420054" y="-329386"/>
            <a:ext cx="822960" cy="6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316" tIns="75158" rIns="150316" bIns="751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065" y="520753"/>
            <a:ext cx="24688800" cy="1451166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5EA6E6-B21A-04E4-3E22-D6D0C38DA604}"/>
              </a:ext>
            </a:extLst>
          </p:cNvPr>
          <p:cNvGrpSpPr/>
          <p:nvPr/>
        </p:nvGrpSpPr>
        <p:grpSpPr>
          <a:xfrm>
            <a:off x="546065" y="1971919"/>
            <a:ext cx="23596670" cy="13664956"/>
            <a:chOff x="546065" y="1971919"/>
            <a:chExt cx="23596670" cy="136649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DE156E0-068B-8916-D211-EACA7B700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65" y="1971919"/>
              <a:ext cx="9052175" cy="723767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E19B4E-88A0-26D5-AB0A-D4028C1D3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4229" y="2116972"/>
              <a:ext cx="14548506" cy="709261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69E92C-3AC7-F5EE-8A27-EB19E6A0F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152" y="9209590"/>
              <a:ext cx="11372283" cy="6427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9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2990895_1173655219320678_69925097641116227_n.jpg (960×742) | Kids ..."/>
          <p:cNvSpPr>
            <a:spLocks noChangeAspect="1" noChangeArrowheads="1"/>
          </p:cNvSpPr>
          <p:nvPr/>
        </p:nvSpPr>
        <p:spPr bwMode="auto">
          <a:xfrm>
            <a:off x="420054" y="-329386"/>
            <a:ext cx="822960" cy="6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316" tIns="75158" rIns="150316" bIns="751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0054" y="365589"/>
            <a:ext cx="24688799" cy="1158779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b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b="1">
                <a:latin typeface="Times New Roman" pitchFamily="18" charset="0"/>
                <a:cs typeface="Times New Roman" pitchFamily="18" charset="0"/>
              </a:rPr>
              <a:t>ý kiến:</a:t>
            </a: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2755658"/>
            <a:ext cx="19964399" cy="1158779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13914437"/>
            <a:ext cx="19811999" cy="1158779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F6213-68A2-4866-0946-0E68EE633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368"/>
            <a:ext cx="15392400" cy="107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2990895_1173655219320678_69925097641116227_n.jpg (960×742) | Kids ..."/>
          <p:cNvSpPr>
            <a:spLocks noChangeAspect="1" noChangeArrowheads="1"/>
          </p:cNvSpPr>
          <p:nvPr/>
        </p:nvSpPr>
        <p:spPr bwMode="auto">
          <a:xfrm>
            <a:off x="420054" y="-329386"/>
            <a:ext cx="822960" cy="6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316" tIns="75158" rIns="150316" bIns="751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68327" y="12297544"/>
            <a:ext cx="19964399" cy="1158779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8327" y="13456323"/>
            <a:ext cx="19811999" cy="1158779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F1476-492F-75EC-7CF4-4C0285DB0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74654"/>
            <a:ext cx="21929054" cy="1135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8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2990895_1173655219320678_69925097641116227_n.jpg (960×742) | Kids ..."/>
          <p:cNvSpPr>
            <a:spLocks noChangeAspect="1" noChangeArrowheads="1"/>
          </p:cNvSpPr>
          <p:nvPr/>
        </p:nvSpPr>
        <p:spPr bwMode="auto">
          <a:xfrm>
            <a:off x="420054" y="-329386"/>
            <a:ext cx="822960" cy="6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316" tIns="75158" rIns="150316" bIns="751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11857037"/>
            <a:ext cx="22021799" cy="2220608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2389" y="14077645"/>
            <a:ext cx="19811999" cy="1158779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[Cánh diều] Giải đạo đức 1 bài: Học tập, sinh hoạt đúng giờ">
            <a:extLst>
              <a:ext uri="{FF2B5EF4-FFF2-40B4-BE49-F238E27FC236}">
                <a16:creationId xmlns:a16="http://schemas.microsoft.com/office/drawing/2014/main" id="{20D79F42-AAD3-F197-502C-34E15EAB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51376"/>
            <a:ext cx="19884188" cy="1080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55637"/>
            <a:ext cx="21412199" cy="136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91361" y="8626127"/>
            <a:ext cx="1542601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59853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65237"/>
            <a:ext cx="23012399" cy="1328056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8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hệ bản thân:</a:t>
            </a:r>
            <a:endParaRPr lang="en-US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5214" y="3093435"/>
            <a:ext cx="22021799" cy="2805383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0600" y="5898818"/>
            <a:ext cx="12583024" cy="9237914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78DFA-D0E7-1F09-590A-D5BF86EE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98960"/>
            <a:ext cx="6855908" cy="92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399" y="350837"/>
            <a:ext cx="22021799" cy="2805383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CF546-33EA-1F6A-7D72-25995716E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627437"/>
            <a:ext cx="22021799" cy="1165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9FA4661E-2ABA-698F-CC29-13FCF6D561E5}"/>
              </a:ext>
            </a:extLst>
          </p:cNvPr>
          <p:cNvSpPr/>
          <p:nvPr/>
        </p:nvSpPr>
        <p:spPr>
          <a:xfrm>
            <a:off x="3429098" y="3483362"/>
            <a:ext cx="17830604" cy="55626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Border Design With Little Girl Illustration Royalty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" y="-14397"/>
            <a:ext cx="24667779" cy="1565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98" y="2821642"/>
            <a:ext cx="5570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u="sng">
                <a:solidFill>
                  <a:srgbClr val="FF0000"/>
                </a:solidFill>
                <a:latin typeface="+mj-lt"/>
                <a:cs typeface="Times New Roman" pitchFamily="18" charset="0"/>
              </a:rPr>
              <a:t>L</a:t>
            </a:r>
            <a:r>
              <a:rPr lang="en-US" sz="8000" u="sng">
                <a:solidFill>
                  <a:srgbClr val="FF0000"/>
                </a:solidFill>
                <a:latin typeface="+mj-lt"/>
                <a:cs typeface="Times New Roman" pitchFamily="18" charset="0"/>
              </a:rPr>
              <a:t>ời khuyên</a:t>
            </a:r>
            <a:r>
              <a:rPr lang="en-US" sz="800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8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9479" y="5657682"/>
            <a:ext cx="17357637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8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1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9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order Design With Little Girl Illustration Royalty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" y="6907"/>
            <a:ext cx="24667779" cy="1565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2A43FF-6BB3-EE92-0A34-08550920F085}"/>
              </a:ext>
            </a:extLst>
          </p:cNvPr>
          <p:cNvSpPr txBox="1"/>
          <p:nvPr/>
        </p:nvSpPr>
        <p:spPr>
          <a:xfrm>
            <a:off x="6477000" y="5523406"/>
            <a:ext cx="1264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 và Rùa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094D21-2084-2A11-8C8B-DCC8B42398F1}"/>
              </a:ext>
            </a:extLst>
          </p:cNvPr>
          <p:cNvSpPr txBox="1"/>
          <p:nvPr/>
        </p:nvSpPr>
        <p:spPr>
          <a:xfrm>
            <a:off x="3657600" y="2103437"/>
            <a:ext cx="1546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kể chuyện:</a:t>
            </a:r>
          </a:p>
        </p:txBody>
      </p:sp>
    </p:spTree>
    <p:extLst>
      <p:ext uri="{BB962C8B-B14F-4D97-AF65-F5344CB8AC3E}">
        <p14:creationId xmlns:p14="http://schemas.microsoft.com/office/powerpoint/2010/main" val="248975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ác mẫu hình nền đẹp chủ đề giáo dục cho slide ảnh 10 | Giáo dục, Hình nền,  Hình ảnh">
            <a:extLst>
              <a:ext uri="{FF2B5EF4-FFF2-40B4-BE49-F238E27FC236}">
                <a16:creationId xmlns:a16="http://schemas.microsoft.com/office/drawing/2014/main" id="{AD594D80-966C-4409-8F70-17ECA43E3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b="3101"/>
          <a:stretch/>
        </p:blipFill>
        <p:spPr bwMode="auto">
          <a:xfrm>
            <a:off x="0" y="-1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F6FED-06E1-4188-A242-09C3562ABE3B}"/>
              </a:ext>
            </a:extLst>
          </p:cNvPr>
          <p:cNvSpPr txBox="1"/>
          <p:nvPr/>
        </p:nvSpPr>
        <p:spPr>
          <a:xfrm>
            <a:off x="609600" y="1112837"/>
            <a:ext cx="2286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1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56D80-70DB-4C8B-9D97-EA4CCE1FDD41}"/>
              </a:ext>
            </a:extLst>
          </p:cNvPr>
          <p:cNvSpPr txBox="1"/>
          <p:nvPr/>
        </p:nvSpPr>
        <p:spPr>
          <a:xfrm>
            <a:off x="609600" y="3717507"/>
            <a:ext cx="2286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15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Rùa </a:t>
            </a:r>
            <a:r>
              <a:rPr lang="en-US" sz="1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1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7521B5-D486-41AE-B698-AD992D0BCB4E}"/>
              </a:ext>
            </a:extLst>
          </p:cNvPr>
          <p:cNvSpPr/>
          <p:nvPr/>
        </p:nvSpPr>
        <p:spPr>
          <a:xfrm>
            <a:off x="10439400" y="6218237"/>
            <a:ext cx="13615086" cy="8305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Rùa đến lớp đúng giờ </a:t>
            </a:r>
            <a:r>
              <a:rPr lang="vi-VN" sz="10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vì </a:t>
            </a:r>
            <a:r>
              <a:rPr lang="nl-NL" sz="10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</a:t>
            </a:r>
            <a:r>
              <a:rPr lang="nl-NL" sz="1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cà, rong chơi dọc đường đi học.</a:t>
            </a:r>
            <a:endParaRPr lang="vi-VN" sz="1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7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55637"/>
            <a:ext cx="21412199" cy="136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89095" y="8626127"/>
            <a:ext cx="1443055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199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9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75E0A3D-FB63-3444-AC93-74C070EE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344888"/>
              </p:ext>
            </p:extLst>
          </p:nvPr>
        </p:nvGraphicFramePr>
        <p:xfrm>
          <a:off x="381000" y="4846637"/>
          <a:ext cx="23926800" cy="1079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BF52F38-CCF2-88DA-016F-9E1CE0761299}"/>
              </a:ext>
            </a:extLst>
          </p:cNvPr>
          <p:cNvSpPr txBox="1"/>
          <p:nvPr/>
        </p:nvSpPr>
        <p:spPr>
          <a:xfrm>
            <a:off x="4800600" y="1638487"/>
            <a:ext cx="1508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chủ yếu: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D4469-EE5C-A8E6-72F0-287ACAF61F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00600" cy="484663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0B20EF-1DBF-DC1A-A9A2-2C49B76A95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805103"/>
              </p:ext>
            </p:extLst>
          </p:nvPr>
        </p:nvGraphicFramePr>
        <p:xfrm>
          <a:off x="381000" y="4846636"/>
          <a:ext cx="23926800" cy="1079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1416EF3-9208-2EBC-EDBC-676D6FB4A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4800600" cy="4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0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79B1C97-65C8-D2E5-FF4F-57861DE44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8800" cy="15636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2350BE-7AEA-4E01-816E-1AA6EE025B7C}"/>
              </a:ext>
            </a:extLst>
          </p:cNvPr>
          <p:cNvSpPr/>
          <p:nvPr/>
        </p:nvSpPr>
        <p:spPr>
          <a:xfrm>
            <a:off x="2819400" y="7818437"/>
            <a:ext cx="140208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0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0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0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0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0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0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0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0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1" dirty="0" err="1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00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0" b="1" cap="none" spc="0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3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FB6968-16F9-E9CD-AC3A-CB346F6198A8}"/>
              </a:ext>
            </a:extLst>
          </p:cNvPr>
          <p:cNvGrpSpPr/>
          <p:nvPr/>
        </p:nvGrpSpPr>
        <p:grpSpPr>
          <a:xfrm>
            <a:off x="1768099" y="4084637"/>
            <a:ext cx="21152602" cy="11532690"/>
            <a:chOff x="1788694" y="3580651"/>
            <a:chExt cx="20152895" cy="120366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97664A-6DEA-903F-9762-7750E4763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694" y="3580651"/>
              <a:ext cx="9139989" cy="567142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66A5D9-F6F9-230F-AC94-F4FE58573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1600" y="3764441"/>
              <a:ext cx="9139989" cy="56714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1E3C85-9EF3-33F8-BA9D-D30D9C79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694" y="9554910"/>
              <a:ext cx="9139989" cy="60216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3AD094-C773-81A8-7873-189FB9149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1600" y="9922490"/>
              <a:ext cx="9139988" cy="569483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AFB189-2CB4-86A3-EE46-BF646277F70E}"/>
              </a:ext>
            </a:extLst>
          </p:cNvPr>
          <p:cNvSpPr txBox="1"/>
          <p:nvPr/>
        </p:nvSpPr>
        <p:spPr>
          <a:xfrm>
            <a:off x="1768099" y="1063846"/>
            <a:ext cx="200047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8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 trong mỗi tranh đang làm gì?</a:t>
            </a:r>
            <a:endParaRPr lang="vi-VN" sz="800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8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 bạn làm vào lúc đó có phù hợp không?</a:t>
            </a:r>
            <a:endParaRPr lang="vi-VN" sz="8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1320</TotalTime>
  <Words>657</Words>
  <Application>Microsoft Office PowerPoint</Application>
  <PresentationFormat>Custom</PresentationFormat>
  <Paragraphs>75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SimSun</vt:lpstr>
      <vt:lpstr>Arial</vt:lpstr>
      <vt:lpstr>Calibri</vt:lpstr>
      <vt:lpstr>Courier New</vt:lpstr>
      <vt:lpstr>HP001 5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TRAN HUYEN</cp:lastModifiedBy>
  <cp:revision>178</cp:revision>
  <dcterms:created xsi:type="dcterms:W3CDTF">2020-08-26T00:54:00Z</dcterms:created>
  <dcterms:modified xsi:type="dcterms:W3CDTF">2026-01-28T12:48:03Z</dcterms:modified>
</cp:coreProperties>
</file>