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23" r:id="rId3"/>
    <p:sldId id="288" r:id="rId4"/>
    <p:sldId id="287" r:id="rId5"/>
    <p:sldId id="298" r:id="rId6"/>
    <p:sldId id="326" r:id="rId7"/>
    <p:sldId id="299" r:id="rId8"/>
    <p:sldId id="332" r:id="rId9"/>
    <p:sldId id="334" r:id="rId10"/>
    <p:sldId id="333" r:id="rId11"/>
    <p:sldId id="340" r:id="rId12"/>
    <p:sldId id="320" r:id="rId13"/>
    <p:sldId id="337" r:id="rId14"/>
    <p:sldId id="316" r:id="rId15"/>
    <p:sldId id="339" r:id="rId16"/>
    <p:sldId id="327" r:id="rId17"/>
    <p:sldId id="268" r:id="rId18"/>
    <p:sldId id="311" r:id="rId19"/>
    <p:sldId id="321" r:id="rId20"/>
    <p:sldId id="328" r:id="rId21"/>
    <p:sldId id="290" r:id="rId22"/>
    <p:sldId id="317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240F5-1AF0-41F5-9263-A4C7AB47BC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BF169-91D5-438C-9689-903B36C7F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3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SvwlwYlKrw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 </a:t>
            </a:r>
            <a:r>
              <a:rPr lang="en-US" dirty="0" err="1"/>
              <a:t>nguồn</a:t>
            </a:r>
            <a:r>
              <a:rPr lang="en-US" dirty="0"/>
              <a:t>:</a:t>
            </a:r>
            <a:r>
              <a:rPr lang="en-US" baseline="0" dirty="0"/>
              <a:t>  </a:t>
            </a:r>
            <a:r>
              <a:rPr lang="en-US" dirty="0">
                <a:hlinkClick r:id="rId3"/>
              </a:rPr>
              <a:t>https://www.youtube.com/watch?v=-SvwlwYlKrw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D7903-5196-4A15-91E0-5D369AFEA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60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1c8cbc5e8d9_0_2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1c8cbc5e8d9_0_2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57DA-B83C-07F4-8261-73DEEF4FA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C75BB-6706-7BF5-632C-28F73B821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5CDE8-621D-8735-D282-DC948CA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DE4BF-D4BC-229A-E4E8-1AFB9D16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423A1-1DC5-24DD-F154-1C66CA927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13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FACF-C88A-6610-DD50-71991B23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03F2E-41F4-FC09-3AB3-40E558ECC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F2D9D-3578-ED49-081D-611B0324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54338-6EBA-627D-629E-E3902FF4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D53D2-E8E6-2FA4-0DAF-309F76E3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15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FCF64B-1E92-0700-6A2D-48C51C23F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487C01-760F-E92A-8167-2EA4D9334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D8474-6075-B013-5BED-B124C3E1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8CC37-0B9E-B787-36F2-177139A7B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DCD94-91CC-35D7-BD12-733F1F38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52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822249" y="5943611"/>
                </a:moveTo>
                <a:cubicBezTo>
                  <a:pt x="3899833" y="5944273"/>
                  <a:pt x="3977417" y="5964829"/>
                  <a:pt x="4047707" y="6004615"/>
                </a:cubicBezTo>
                <a:lnTo>
                  <a:pt x="5558713" y="6858000"/>
                </a:lnTo>
                <a:lnTo>
                  <a:pt x="2067133" y="6858000"/>
                </a:lnTo>
                <a:lnTo>
                  <a:pt x="3596795" y="6001964"/>
                </a:lnTo>
                <a:cubicBezTo>
                  <a:pt x="3667083" y="5962178"/>
                  <a:pt x="3744666" y="5942948"/>
                  <a:pt x="3822249" y="5943611"/>
                </a:cubicBezTo>
                <a:close/>
                <a:moveTo>
                  <a:pt x="11975649" y="5943610"/>
                </a:moveTo>
                <a:cubicBezTo>
                  <a:pt x="12014440" y="5943942"/>
                  <a:pt x="12053232" y="5949246"/>
                  <a:pt x="12091112" y="5959442"/>
                </a:cubicBezTo>
                <a:lnTo>
                  <a:pt x="12192000" y="6000876"/>
                </a:lnTo>
                <a:lnTo>
                  <a:pt x="12192000" y="6858000"/>
                </a:lnTo>
                <a:lnTo>
                  <a:pt x="10220532" y="6858000"/>
                </a:lnTo>
                <a:lnTo>
                  <a:pt x="11750193" y="6001964"/>
                </a:lnTo>
                <a:cubicBezTo>
                  <a:pt x="11820482" y="5962178"/>
                  <a:pt x="11898065" y="5942948"/>
                  <a:pt x="11975649" y="5943610"/>
                </a:cubicBezTo>
                <a:close/>
                <a:moveTo>
                  <a:pt x="10221226" y="0"/>
                </a:moveTo>
                <a:lnTo>
                  <a:pt x="12192000" y="0"/>
                </a:lnTo>
                <a:lnTo>
                  <a:pt x="12192000" y="807630"/>
                </a:lnTo>
                <a:lnTo>
                  <a:pt x="12099334" y="858871"/>
                </a:lnTo>
                <a:cubicBezTo>
                  <a:pt x="11956103" y="938442"/>
                  <a:pt x="11778391" y="935792"/>
                  <a:pt x="11637811" y="850914"/>
                </a:cubicBezTo>
                <a:close/>
                <a:moveTo>
                  <a:pt x="6521532" y="0"/>
                </a:moveTo>
                <a:lnTo>
                  <a:pt x="9057127" y="0"/>
                </a:lnTo>
                <a:lnTo>
                  <a:pt x="11441291" y="1346526"/>
                </a:lnTo>
                <a:cubicBezTo>
                  <a:pt x="11584537" y="1428761"/>
                  <a:pt x="11674729" y="1582618"/>
                  <a:pt x="11674729" y="1749740"/>
                </a:cubicBezTo>
                <a:lnTo>
                  <a:pt x="11674729" y="5166433"/>
                </a:lnTo>
                <a:cubicBezTo>
                  <a:pt x="11674729" y="5333553"/>
                  <a:pt x="11581885" y="5487410"/>
                  <a:pt x="11435985" y="5569645"/>
                </a:cubicBezTo>
                <a:lnTo>
                  <a:pt x="9106054" y="6858000"/>
                </a:lnTo>
                <a:lnTo>
                  <a:pt x="6590918" y="6858000"/>
                </a:lnTo>
                <a:lnTo>
                  <a:pt x="4446091" y="5569645"/>
                </a:lnTo>
                <a:cubicBezTo>
                  <a:pt x="4305496" y="5487410"/>
                  <a:pt x="4220609" y="5336207"/>
                  <a:pt x="4220609" y="5174390"/>
                </a:cubicBezTo>
                <a:lnTo>
                  <a:pt x="4220609" y="1558743"/>
                </a:lnTo>
                <a:cubicBezTo>
                  <a:pt x="4220609" y="1391623"/>
                  <a:pt x="4310799" y="1237766"/>
                  <a:pt x="4456702" y="1155530"/>
                </a:cubicBezTo>
                <a:close/>
                <a:moveTo>
                  <a:pt x="2067829" y="0"/>
                </a:moveTo>
                <a:lnTo>
                  <a:pt x="5499158" y="0"/>
                </a:lnTo>
                <a:lnTo>
                  <a:pt x="3945935" y="858869"/>
                </a:lnTo>
                <a:cubicBezTo>
                  <a:pt x="3802703" y="938441"/>
                  <a:pt x="3624992" y="935790"/>
                  <a:pt x="3484412" y="850913"/>
                </a:cubicBezTo>
                <a:close/>
                <a:moveTo>
                  <a:pt x="0" y="0"/>
                </a:moveTo>
                <a:lnTo>
                  <a:pt x="868279" y="0"/>
                </a:lnTo>
                <a:lnTo>
                  <a:pt x="3252061" y="1346311"/>
                </a:lnTo>
                <a:cubicBezTo>
                  <a:pt x="3395292" y="1428537"/>
                  <a:pt x="3485475" y="1582378"/>
                  <a:pt x="3485475" y="1749482"/>
                </a:cubicBezTo>
                <a:lnTo>
                  <a:pt x="3485475" y="5165807"/>
                </a:lnTo>
                <a:cubicBezTo>
                  <a:pt x="3485475" y="5332909"/>
                  <a:pt x="3392641" y="5486750"/>
                  <a:pt x="3246756" y="5568976"/>
                </a:cubicBezTo>
                <a:lnTo>
                  <a:pt x="9156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14"/>
          <p:cNvSpPr/>
          <p:nvPr/>
        </p:nvSpPr>
        <p:spPr>
          <a:xfrm>
            <a:off x="4141367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5" name="Google Shape;1015;p14"/>
          <p:cNvGrpSpPr/>
          <p:nvPr/>
        </p:nvGrpSpPr>
        <p:grpSpPr>
          <a:xfrm>
            <a:off x="158678" y="1665567"/>
            <a:ext cx="4571212" cy="3839644"/>
            <a:chOff x="2076453" y="1626619"/>
            <a:chExt cx="3249831" cy="2729734"/>
          </a:xfrm>
        </p:grpSpPr>
        <p:grpSp>
          <p:nvGrpSpPr>
            <p:cNvPr id="1016" name="Google Shape;1016;p14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017" name="Google Shape;1017;p14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9" name="Google Shape;1019;p14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020" name="Google Shape;1020;p14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4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22" name="Google Shape;1022;p14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8" name="Google Shape;1028;p14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029" name="Google Shape;1029;p14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14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1" name="Google Shape;1031;p14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39" name="Google Shape;1039;p14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040" name="Google Shape;1040;p14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14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2" name="Google Shape;1042;p14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4" name="Google Shape;1044;p14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45" name="Google Shape;1045;p14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46" name="Google Shape;1046;p14">
            <a:hlinkClick r:id="rId2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047" name="Google Shape;1047;p1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08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9B7A-D2DA-7386-E7D4-8E7A4F10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68442-85BD-1DC5-4027-C731C8AD9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A5228-BEEE-AEAD-4BE0-A4DA4B01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FC5-39C8-D11B-3D60-D5DD72C8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08D3A-1284-4A17-ECDB-BC2B110CF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3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A5150-20E4-F0A0-8D7F-0FB6BB26B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330EC-C485-0E06-7456-81BA66511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D3C38-284B-B01C-CCA9-D2851A63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1D76C-B8F0-FF77-96FC-A2EE9C70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15135-6506-7BA6-35AE-D248DD3A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0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E98DA-07E9-A946-140E-E71353CFB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63B42-FDDF-A23F-614F-AFA8201D7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5EAE1-54A7-98C6-BB49-8614A3E55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B9B9D-6A75-4D72-5567-2B905F8E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4A29C-FFBA-0997-8486-7E9A453A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08DA-1940-DA82-D6F7-3135303B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5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F46E3-40E4-865A-BEC9-3FB6EAC80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432A9-ED38-6301-1833-2384F0002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DB0F2-72C6-6EE9-A002-B1E426067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7E796-68FA-655E-A853-D3414E725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EF64E-86C5-6148-3E5C-2EDDCC6CDE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4EBB83-DC6B-B736-C726-1589F989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897683-2D9E-117F-5DF3-CE3731C8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32998-E00F-8E5B-8221-BA4DBC287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0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F2D25-EF6B-AF56-AD75-D9C343E7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5CA801-8BBC-8673-11DC-AD73CB631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4AF8B-481F-39CA-D914-C03E5FE5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E8625-71EC-5C68-5736-F8B8F8BC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6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DEA780-2FD9-C65D-6EBE-DD6AB0B6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A5F68-86B6-F035-5568-F91864CA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A71E-EEF6-CDA9-695F-4C32F3B57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2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7CD94-9414-8A8A-9BCC-8CA507FA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0EC68-595A-A8FB-69D4-384FCC220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E6C71-845D-1396-E84C-D47D8FF4A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02A6AA-2467-A104-4753-B41EE2FB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B4D10-B665-03D0-5F3D-55E39BDA3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3AECF-A7F3-DBA7-6F07-3CC23EAF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28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6583-0529-4DB5-6D4C-3E916FC5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C2736F-F156-C1C6-98B2-6FF1548913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2B912-2B73-8933-417A-89332302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8C393-9EBF-A524-4092-9800A823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6778E-F4BD-7B3B-A517-A8C5473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DD1D1-48C2-3C69-A750-E7B08A7B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54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D1BE3D-B664-25DB-48C5-7DE91491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E1CF4-DE20-B166-23F1-7607DCB05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15D15-D3E3-EF65-E2FA-E346ABC3D0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EBC66-F176-461D-83D0-97A6D9419F4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DB8B6-1F3B-6657-368F-3521B1248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727BC-5D8B-D1B0-3CFB-FF627F981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8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1794B8-E0D2-3B50-7941-2EE86DEF1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B7274F-8F84-8AE2-8384-3981D39A5272}"/>
              </a:ext>
            </a:extLst>
          </p:cNvPr>
          <p:cNvSpPr txBox="1"/>
          <p:nvPr/>
        </p:nvSpPr>
        <p:spPr>
          <a:xfrm>
            <a:off x="3200400" y="503508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52">
            <a:extLst>
              <a:ext uri="{FF2B5EF4-FFF2-40B4-BE49-F238E27FC236}">
                <a16:creationId xmlns:a16="http://schemas.microsoft.com/office/drawing/2014/main" id="{EDFE4B4C-9310-7A6D-CB8E-9DA7F736DD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41255" y="3231476"/>
            <a:ext cx="9709489" cy="37329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24300"/>
              </a:avLst>
            </a:prstTxWarp>
          </a:bodyPr>
          <a:lstStyle/>
          <a:p>
            <a:pPr algn="ctr"/>
            <a:r>
              <a:rPr lang="en-US" sz="7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Môn</a:t>
            </a:r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: </a:t>
            </a:r>
            <a:r>
              <a:rPr lang="en-US" sz="7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Tự</a:t>
            </a:r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nhiên</a:t>
            </a:r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và</a:t>
            </a:r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Xã</a:t>
            </a:r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hội</a:t>
            </a:r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955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E379A-8E1C-D9D6-8BED-0B3CDE178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46" t="2695"/>
          <a:stretch/>
        </p:blipFill>
        <p:spPr bwMode="auto">
          <a:xfrm>
            <a:off x="1773382" y="-637309"/>
            <a:ext cx="8478982" cy="8063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7557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E379A-8E1C-D9D6-8BED-0B3CDE178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73" y="762001"/>
            <a:ext cx="10252363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D6EB8-7228-BFCB-4A0B-93FAFA181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0"/>
            <a:ext cx="1080120" cy="1052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F6BDD-D292-E36A-504D-BF21892DE7C7}"/>
              </a:ext>
            </a:extLst>
          </p:cNvPr>
          <p:cNvSpPr txBox="1"/>
          <p:nvPr/>
        </p:nvSpPr>
        <p:spPr>
          <a:xfrm>
            <a:off x="1259632" y="54115"/>
            <a:ext cx="11111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023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EBC792-09AB-4C15-D569-B6921BA8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0"/>
            <a:ext cx="1195647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E946E1-067E-9B37-3F9E-E1C58280AF92}"/>
              </a:ext>
            </a:extLst>
          </p:cNvPr>
          <p:cNvSpPr/>
          <p:nvPr/>
        </p:nvSpPr>
        <p:spPr>
          <a:xfrm>
            <a:off x="931718" y="1126605"/>
            <a:ext cx="103285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 tiếp xúc vớ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vật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</a:rPr>
              <a:t>cần</a:t>
            </a:r>
            <a:r>
              <a:rPr lang="en-US" sz="4400" b="1" dirty="0"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</a:rPr>
              <a:t>lưu</a:t>
            </a:r>
            <a:r>
              <a:rPr lang="en-US" sz="4400" b="1" dirty="0">
                <a:latin typeface="Times New Roman" panose="02020603050405020304" pitchFamily="18" charset="0"/>
              </a:rPr>
              <a:t> ý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lang="en-US" sz="4400" b="1" dirty="0"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trêu chọc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đập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lang="fr-FR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+</a:t>
            </a:r>
            <a:r>
              <a:rPr lang="fr-FR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yếm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vuốt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đau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K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chọc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thùng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nuôi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latin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35D29-3083-1A0F-9409-6E5ABDD3A4D9}"/>
              </a:ext>
            </a:extLst>
          </p:cNvPr>
          <p:cNvSpPr txBox="1"/>
          <p:nvPr/>
        </p:nvSpPr>
        <p:spPr>
          <a:xfrm>
            <a:off x="2029690" y="3923405"/>
            <a:ext cx="8368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Rửa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sạch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sẽ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khi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xúc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3942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3B1041-6208-7908-5B19-2C0401ABC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98845"/>
            <a:ext cx="11901054" cy="68838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CE1C25-B0EB-EDCA-9C8B-2B0F511275C1}"/>
              </a:ext>
            </a:extLst>
          </p:cNvPr>
          <p:cNvSpPr txBox="1"/>
          <p:nvPr/>
        </p:nvSpPr>
        <p:spPr>
          <a:xfrm>
            <a:off x="3200400" y="1648691"/>
            <a:ext cx="72874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633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3" y="0"/>
            <a:ext cx="10931236" cy="50452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1008" y="4130927"/>
            <a:ext cx="9173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1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.Rửa vết thương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66922-D98F-9E7E-D7EC-72644C793642}"/>
              </a:ext>
            </a:extLst>
          </p:cNvPr>
          <p:cNvSpPr txBox="1"/>
          <p:nvPr/>
        </p:nvSpPr>
        <p:spPr>
          <a:xfrm>
            <a:off x="2021008" y="4900368"/>
            <a:ext cx="631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2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.Băng vết thương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7F9D7-11D8-273B-CA22-673F4D7799F0}"/>
              </a:ext>
            </a:extLst>
          </p:cNvPr>
          <p:cNvSpPr txBox="1"/>
          <p:nvPr/>
        </p:nvSpPr>
        <p:spPr>
          <a:xfrm>
            <a:off x="3020291" y="5614961"/>
            <a:ext cx="3740727" cy="74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48518-AC60-D67D-9EA5-F17A653C63E3}"/>
              </a:ext>
            </a:extLst>
          </p:cNvPr>
          <p:cNvSpPr txBox="1"/>
          <p:nvPr/>
        </p:nvSpPr>
        <p:spPr>
          <a:xfrm>
            <a:off x="2021008" y="5814649"/>
            <a:ext cx="8977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3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.Đi gặp bác sĩ để tiêm phòng. </a:t>
            </a:r>
            <a:endParaRPr 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5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B9C43B-97A3-8D3B-BC68-51945CA3D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6" y="1071562"/>
            <a:ext cx="6286500" cy="4714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81E210-E5FE-C2CF-8F85-E199129D0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28" y="311728"/>
            <a:ext cx="4437296" cy="2597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106EF-40AD-662C-615F-16C1F04AA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628" y="3532909"/>
            <a:ext cx="4545488" cy="31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3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03F232-C77B-6D0C-98A4-8DC96ECAC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4" y="191955"/>
            <a:ext cx="11845636" cy="66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9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49891-AD2D-7B81-189B-620773FE67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7194" y="1456950"/>
            <a:ext cx="7186518" cy="357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46" y="665859"/>
            <a:ext cx="5835573" cy="5067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C555E8-B457-A9F0-9398-3EB596C2A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526" y="124867"/>
            <a:ext cx="5627046" cy="40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5057DA-9B2D-A4A3-96A3-2B0684BDB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542" y="3876248"/>
            <a:ext cx="4899013" cy="298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06253B-2257-F755-B69B-944773A90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A82729-B6B8-FB48-9B9B-04C37AD7D422}"/>
              </a:ext>
            </a:extLst>
          </p:cNvPr>
          <p:cNvSpPr txBox="1"/>
          <p:nvPr/>
        </p:nvSpPr>
        <p:spPr>
          <a:xfrm>
            <a:off x="145472" y="603545"/>
            <a:ext cx="1190105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/>
          </a:p>
          <a:p>
            <a:pPr algn="just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726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28771C-82E4-DF4A-549F-E498C43AB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33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9A609A-E0C4-6EA0-571E-52DD8D476BF6}"/>
              </a:ext>
            </a:extLst>
          </p:cNvPr>
          <p:cNvSpPr/>
          <p:nvPr/>
        </p:nvSpPr>
        <p:spPr>
          <a:xfrm>
            <a:off x="2324712" y="847590"/>
            <a:ext cx="75425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404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A65F6B-9DDD-CD4D-B1FB-6B0E440C0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70138"/>
            <a:ext cx="12067308" cy="67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0"/>
            <a:ext cx="11175999" cy="6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6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4" y="277091"/>
            <a:ext cx="11333018" cy="6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08" y="274098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7B44F4-070C-CD25-F51A-CE67C2725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6730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AB05A4-CB66-7925-B5BB-4651EDFCB32F}"/>
              </a:ext>
            </a:extLst>
          </p:cNvPr>
          <p:cNvSpPr/>
          <p:nvPr/>
        </p:nvSpPr>
        <p:spPr>
          <a:xfrm>
            <a:off x="1153655" y="1000588"/>
            <a:ext cx="988469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5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8" y="955964"/>
            <a:ext cx="9088581" cy="5902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3727" y="270206"/>
            <a:ext cx="34628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685800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</a:p>
        </p:txBody>
      </p:sp>
    </p:spTree>
    <p:extLst>
      <p:ext uri="{BB962C8B-B14F-4D97-AF65-F5344CB8AC3E}">
        <p14:creationId xmlns:p14="http://schemas.microsoft.com/office/powerpoint/2010/main" val="190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484CA1-D69D-077E-297C-20ABF9F7B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837" y="48491"/>
            <a:ext cx="15073745" cy="6761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69DCA-407F-1FB4-3C3D-7F0F78239E41}"/>
              </a:ext>
            </a:extLst>
          </p:cNvPr>
          <p:cNvSpPr txBox="1"/>
          <p:nvPr/>
        </p:nvSpPr>
        <p:spPr>
          <a:xfrm>
            <a:off x="852055" y="1522274"/>
            <a:ext cx="104878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6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6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6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66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8184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E0B642-1194-AFE7-8237-830686550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"/>
            <a:ext cx="12192000" cy="6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8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E379A-8E1C-D9D6-8BED-0B3CDE178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73" y="762001"/>
            <a:ext cx="10252363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D6EB8-7228-BFCB-4A0B-93FAFA181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0"/>
            <a:ext cx="1080120" cy="1052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F6BDD-D292-E36A-504D-BF21892DE7C7}"/>
              </a:ext>
            </a:extLst>
          </p:cNvPr>
          <p:cNvSpPr txBox="1"/>
          <p:nvPr/>
        </p:nvSpPr>
        <p:spPr>
          <a:xfrm>
            <a:off x="1259632" y="54115"/>
            <a:ext cx="11111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937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E379A-8E1C-D9D6-8BED-0B3CDE178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474" b="45293"/>
          <a:stretch/>
        </p:blipFill>
        <p:spPr bwMode="auto">
          <a:xfrm>
            <a:off x="1052945" y="180109"/>
            <a:ext cx="10867218" cy="67887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401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E379A-8E1C-D9D6-8BED-0B3CDE178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246" r="46154"/>
          <a:stretch/>
        </p:blipFill>
        <p:spPr bwMode="auto">
          <a:xfrm>
            <a:off x="484909" y="193964"/>
            <a:ext cx="11042073" cy="64977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4008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284</Words>
  <Application>Microsoft Office PowerPoint</Application>
  <PresentationFormat>Widescreen</PresentationFormat>
  <Paragraphs>31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Abril Fatface</vt:lpstr>
      <vt:lpstr>Aldrich</vt:lpstr>
      <vt:lpstr>Arial</vt:lpstr>
      <vt:lpstr>Calibri</vt:lpstr>
      <vt:lpstr>Calibri Light</vt:lpstr>
      <vt:lpstr>Chelsea Market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HUYEN</cp:lastModifiedBy>
  <cp:revision>20</cp:revision>
  <dcterms:created xsi:type="dcterms:W3CDTF">2023-02-03T04:36:40Z</dcterms:created>
  <dcterms:modified xsi:type="dcterms:W3CDTF">2026-01-28T12:59:54Z</dcterms:modified>
</cp:coreProperties>
</file>