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x-wav"/>
  <Default Extension="vml" ContentType="application/vnd.openxmlformats-officedocument.vmlDrawing"/>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4" r:id="rId3"/>
    <p:sldMasterId id="2147483756" r:id="rId4"/>
    <p:sldMasterId id="2147483768" r:id="rId5"/>
  </p:sldMasterIdLst>
  <p:notesMasterIdLst>
    <p:notesMasterId r:id="rId33"/>
  </p:notesMasterIdLst>
  <p:sldIdLst>
    <p:sldId id="754" r:id="rId6"/>
    <p:sldId id="752" r:id="rId7"/>
    <p:sldId id="769" r:id="rId8"/>
    <p:sldId id="755" r:id="rId9"/>
    <p:sldId id="771" r:id="rId10"/>
    <p:sldId id="772" r:id="rId11"/>
    <p:sldId id="778" r:id="rId12"/>
    <p:sldId id="779" r:id="rId13"/>
    <p:sldId id="780" r:id="rId14"/>
    <p:sldId id="781" r:id="rId15"/>
    <p:sldId id="782" r:id="rId16"/>
    <p:sldId id="784" r:id="rId17"/>
    <p:sldId id="632" r:id="rId18"/>
    <p:sldId id="740" r:id="rId19"/>
    <p:sldId id="742" r:id="rId20"/>
    <p:sldId id="744" r:id="rId21"/>
    <p:sldId id="747" r:id="rId22"/>
    <p:sldId id="748" r:id="rId23"/>
    <p:sldId id="756" r:id="rId24"/>
    <p:sldId id="765" r:id="rId25"/>
    <p:sldId id="745" r:id="rId26"/>
    <p:sldId id="783" r:id="rId27"/>
    <p:sldId id="634" r:id="rId28"/>
    <p:sldId id="751" r:id="rId29"/>
    <p:sldId id="746" r:id="rId30"/>
    <p:sldId id="757" r:id="rId31"/>
    <p:sldId id="768" r:id="rId32"/>
  </p:sldIdLst>
  <p:sldSz cx="12188825" cy="6858000"/>
  <p:notesSz cx="6858000" cy="91440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E8867AD-EF16-4402-9E9E-3FA5D933B004}">
          <p14:sldIdLst>
            <p14:sldId id="754"/>
            <p14:sldId id="752"/>
            <p14:sldId id="769"/>
            <p14:sldId id="755"/>
            <p14:sldId id="771"/>
            <p14:sldId id="772"/>
            <p14:sldId id="778"/>
            <p14:sldId id="779"/>
            <p14:sldId id="780"/>
            <p14:sldId id="781"/>
            <p14:sldId id="782"/>
            <p14:sldId id="784"/>
            <p14:sldId id="632"/>
            <p14:sldId id="740"/>
            <p14:sldId id="742"/>
            <p14:sldId id="744"/>
            <p14:sldId id="747"/>
            <p14:sldId id="748"/>
            <p14:sldId id="756"/>
            <p14:sldId id="765"/>
            <p14:sldId id="745"/>
            <p14:sldId id="783"/>
            <p14:sldId id="634"/>
            <p14:sldId id="751"/>
            <p14:sldId id="746"/>
            <p14:sldId id="757"/>
            <p14:sldId id="768"/>
          </p14:sldIdLst>
        </p14:section>
      </p14:sectionLst>
    </p:ext>
    <p:ext uri="{EFAFB233-063F-42B5-8137-9DF3F51BA10A}">
      <p15:sldGuideLst xmlns:p15="http://schemas.microsoft.com/office/powerpoint/2012/main">
        <p15:guide id="1" orient="horz" pos="2160">
          <p15:clr>
            <a:srgbClr val="A4A3A4"/>
          </p15:clr>
        </p15:guide>
        <p15:guide id="2" pos="3839">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PHUNG VAN TOI" initials="PVT" lastIdx="10" clrIdx="0">
    <p:extLst>
      <p:ext uri="{19B8F6BF-5375-455C-9EA6-DF929625EA0E}">
        <p15:presenceInfo xmlns:p15="http://schemas.microsoft.com/office/powerpoint/2012/main" userId="PHUNG VAN TOI" providerId="None"/>
      </p:ext>
    </p:extLst>
  </p:cmAuthor>
  <p:cmAuthor id="4" name="Tran Cuong" initials="TC" lastIdx="6" clrIdx="1">
    <p:extLst>
      <p:ext uri="{19B8F6BF-5375-455C-9EA6-DF929625EA0E}">
        <p15:presenceInfo xmlns:p15="http://schemas.microsoft.com/office/powerpoint/2012/main" userId="724cbabe6125f48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87121"/>
    <a:srgbClr val="C4E9B5"/>
    <a:srgbClr val="BD4A47"/>
    <a:srgbClr val="DEA5A2"/>
    <a:srgbClr val="B24340"/>
    <a:srgbClr val="27697B"/>
    <a:srgbClr val="297083"/>
    <a:srgbClr val="FDF4DB"/>
    <a:srgbClr val="E5F6DE"/>
    <a:srgbClr val="DEF3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84" autoAdjust="0"/>
    <p:restoredTop sz="94719" autoAdjust="0"/>
  </p:normalViewPr>
  <p:slideViewPr>
    <p:cSldViewPr>
      <p:cViewPr varScale="1">
        <p:scale>
          <a:sx n="69" d="100"/>
          <a:sy n="69" d="100"/>
        </p:scale>
        <p:origin x="786" y="72"/>
      </p:cViewPr>
      <p:guideLst>
        <p:guide orient="horz" pos="2160"/>
        <p:guide pos="3839"/>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commentAuthors" Target="commen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slideMaster" Target="slideMasters/slideMaster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image" Target="../media/image28.wmf"/><Relationship Id="rId1" Type="http://schemas.openxmlformats.org/officeDocument/2006/relationships/image" Target="../media/image27.wmf"/><Relationship Id="rId4" Type="http://schemas.openxmlformats.org/officeDocument/2006/relationships/image" Target="../media/image30.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image" Target="../media/image36.wmf"/><Relationship Id="rId1" Type="http://schemas.openxmlformats.org/officeDocument/2006/relationships/image" Target="../media/image35.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image" Target="../media/image40.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image" Target="../media/image45.wmf"/><Relationship Id="rId1" Type="http://schemas.openxmlformats.org/officeDocument/2006/relationships/image" Target="../media/image44.wmf"/></Relationships>
</file>

<file path=ppt/drawings/_rels/vmlDrawing6.vml.rels><?xml version="1.0" encoding="UTF-8" standalone="yes"?>
<Relationships xmlns="http://schemas.openxmlformats.org/package/2006/relationships"><Relationship Id="rId8" Type="http://schemas.openxmlformats.org/officeDocument/2006/relationships/image" Target="../media/image76.wmf"/><Relationship Id="rId3" Type="http://schemas.openxmlformats.org/officeDocument/2006/relationships/image" Target="../media/image71.wmf"/><Relationship Id="rId7" Type="http://schemas.openxmlformats.org/officeDocument/2006/relationships/image" Target="../media/image75.wmf"/><Relationship Id="rId2" Type="http://schemas.openxmlformats.org/officeDocument/2006/relationships/image" Target="../media/image70.wmf"/><Relationship Id="rId1" Type="http://schemas.openxmlformats.org/officeDocument/2006/relationships/image" Target="../media/image69.wmf"/><Relationship Id="rId6" Type="http://schemas.openxmlformats.org/officeDocument/2006/relationships/image" Target="../media/image74.wmf"/><Relationship Id="rId5" Type="http://schemas.openxmlformats.org/officeDocument/2006/relationships/image" Target="../media/image73.wmf"/><Relationship Id="rId4" Type="http://schemas.openxmlformats.org/officeDocument/2006/relationships/image" Target="../media/image72.wmf"/></Relationships>
</file>

<file path=ppt/drawings/_rels/vmlDrawing7.vml.rels><?xml version="1.0" encoding="UTF-8" standalone="yes"?>
<Relationships xmlns="http://schemas.openxmlformats.org/package/2006/relationships"><Relationship Id="rId8" Type="http://schemas.openxmlformats.org/officeDocument/2006/relationships/image" Target="../media/image80.wmf"/><Relationship Id="rId3" Type="http://schemas.openxmlformats.org/officeDocument/2006/relationships/image" Target="../media/image71.wmf"/><Relationship Id="rId7" Type="http://schemas.openxmlformats.org/officeDocument/2006/relationships/image" Target="../media/image79.wmf"/><Relationship Id="rId2" Type="http://schemas.openxmlformats.org/officeDocument/2006/relationships/image" Target="../media/image70.wmf"/><Relationship Id="rId1" Type="http://schemas.openxmlformats.org/officeDocument/2006/relationships/image" Target="../media/image69.wmf"/><Relationship Id="rId6" Type="http://schemas.openxmlformats.org/officeDocument/2006/relationships/image" Target="../media/image78.wmf"/><Relationship Id="rId5" Type="http://schemas.openxmlformats.org/officeDocument/2006/relationships/image" Target="../media/image77.wmf"/><Relationship Id="rId10" Type="http://schemas.openxmlformats.org/officeDocument/2006/relationships/image" Target="../media/image82.wmf"/><Relationship Id="rId4" Type="http://schemas.openxmlformats.org/officeDocument/2006/relationships/image" Target="../media/image72.wmf"/><Relationship Id="rId9" Type="http://schemas.openxmlformats.org/officeDocument/2006/relationships/image" Target="../media/image81.wmf"/></Relationships>
</file>

<file path=ppt/drawings/_rels/vmlDrawing8.vml.rels><?xml version="1.0" encoding="UTF-8" standalone="yes"?>
<Relationships xmlns="http://schemas.openxmlformats.org/package/2006/relationships"><Relationship Id="rId8" Type="http://schemas.openxmlformats.org/officeDocument/2006/relationships/image" Target="../media/image90.wmf"/><Relationship Id="rId3" Type="http://schemas.openxmlformats.org/officeDocument/2006/relationships/image" Target="../media/image85.wmf"/><Relationship Id="rId7" Type="http://schemas.openxmlformats.org/officeDocument/2006/relationships/image" Target="../media/image89.wmf"/><Relationship Id="rId2" Type="http://schemas.openxmlformats.org/officeDocument/2006/relationships/image" Target="../media/image84.wmf"/><Relationship Id="rId1" Type="http://schemas.openxmlformats.org/officeDocument/2006/relationships/image" Target="../media/image83.wmf"/><Relationship Id="rId6" Type="http://schemas.openxmlformats.org/officeDocument/2006/relationships/image" Target="../media/image88.wmf"/><Relationship Id="rId5" Type="http://schemas.openxmlformats.org/officeDocument/2006/relationships/image" Target="../media/image87.wmf"/><Relationship Id="rId4" Type="http://schemas.openxmlformats.org/officeDocument/2006/relationships/image" Target="../media/image86.wmf"/><Relationship Id="rId9" Type="http://schemas.openxmlformats.org/officeDocument/2006/relationships/image" Target="../media/image9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8553F7-B9DF-40E4-9460-D9E3E4AC60BE}" type="datetimeFigureOut">
              <a:rPr lang="en-US" smtClean="0"/>
              <a:t>10/28/2025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A6F3B7D-E3BB-4AF2-97E7-41990B22480D}" type="slidenum">
              <a:rPr lang="en-US" smtClean="0"/>
              <a:t>‹#›</a:t>
            </a:fld>
            <a:endParaRPr lang="en-US"/>
          </a:p>
        </p:txBody>
      </p:sp>
    </p:spTree>
    <p:extLst>
      <p:ext uri="{BB962C8B-B14F-4D97-AF65-F5344CB8AC3E}">
        <p14:creationId xmlns:p14="http://schemas.microsoft.com/office/powerpoint/2010/main" val="1866573691"/>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a:t>
            </a:fld>
            <a:endParaRPr lang="en-US"/>
          </a:p>
        </p:txBody>
      </p:sp>
    </p:spTree>
    <p:extLst>
      <p:ext uri="{BB962C8B-B14F-4D97-AF65-F5344CB8AC3E}">
        <p14:creationId xmlns:p14="http://schemas.microsoft.com/office/powerpoint/2010/main" val="8407137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986841-B6E9-4602-99D2-E5DE711450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964331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986841-B6E9-4602-99D2-E5DE711450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518131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13</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14</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15</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16</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17</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18</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20</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21</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3</a:t>
            </a:fld>
            <a:endParaRPr lang="en-US"/>
          </a:p>
        </p:txBody>
      </p:sp>
    </p:spTree>
    <p:extLst>
      <p:ext uri="{BB962C8B-B14F-4D97-AF65-F5344CB8AC3E}">
        <p14:creationId xmlns:p14="http://schemas.microsoft.com/office/powerpoint/2010/main" val="15674951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23</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24</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25</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4</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979B6-8E7C-4E90-8C9D-F537DFD7086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516646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B47FD2-3718-4086-80EE-6349FF297C6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3815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986841-B6E9-4602-99D2-E5DE711450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790814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986841-B6E9-4602-99D2-E5DE711450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621805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986841-B6E9-4602-99D2-E5DE711450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72780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986841-B6E9-4602-99D2-E5DE711450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113460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6"/>
            <a:ext cx="10360501"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F611894-28B8-4005-BA35-73238799DD5F}" type="datetimeFigureOut">
              <a:rPr lang="en-US" smtClean="0"/>
              <a:t>10/28/2025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16844316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611894-28B8-4005-BA35-73238799DD5F}" type="datetimeFigureOut">
              <a:rPr lang="en-US" smtClean="0"/>
              <a:t>10/28/2025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7229642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06374"/>
            <a:ext cx="2742486" cy="43878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441" y="206374"/>
            <a:ext cx="802431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611894-28B8-4005-BA35-73238799DD5F}" type="datetimeFigureOut">
              <a:rPr lang="en-US" smtClean="0"/>
              <a:t>10/28/2025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13724475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6"/>
            <a:ext cx="10360501" cy="1470025"/>
          </a:xfrm>
        </p:spPr>
        <p:txBody>
          <a:bodyPr/>
          <a:lstStyle/>
          <a:p>
            <a:r>
              <a:rPr lang="en-US"/>
              <a:t>Click to edit Master title style</a:t>
            </a:r>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457086" indent="0" algn="ctr">
              <a:buNone/>
              <a:defRPr>
                <a:solidFill>
                  <a:schemeClr val="tx1">
                    <a:tint val="75000"/>
                  </a:schemeClr>
                </a:solidFill>
              </a:defRPr>
            </a:lvl2pPr>
            <a:lvl3pPr marL="914171" indent="0" algn="ctr">
              <a:buNone/>
              <a:defRPr>
                <a:solidFill>
                  <a:schemeClr val="tx1">
                    <a:tint val="75000"/>
                  </a:schemeClr>
                </a:solidFill>
              </a:defRPr>
            </a:lvl3pPr>
            <a:lvl4pPr marL="1371257" indent="0" algn="ctr">
              <a:buNone/>
              <a:defRPr>
                <a:solidFill>
                  <a:schemeClr val="tx1">
                    <a:tint val="75000"/>
                  </a:schemeClr>
                </a:solidFill>
              </a:defRPr>
            </a:lvl4pPr>
            <a:lvl5pPr marL="1828343" indent="0" algn="ctr">
              <a:buNone/>
              <a:defRPr>
                <a:solidFill>
                  <a:schemeClr val="tx1">
                    <a:tint val="75000"/>
                  </a:schemeClr>
                </a:solidFill>
              </a:defRPr>
            </a:lvl5pPr>
            <a:lvl6pPr marL="2285429" indent="0" algn="ctr">
              <a:buNone/>
              <a:defRPr>
                <a:solidFill>
                  <a:schemeClr val="tx1">
                    <a:tint val="75000"/>
                  </a:schemeClr>
                </a:solidFill>
              </a:defRPr>
            </a:lvl6pPr>
            <a:lvl7pPr marL="2742514" indent="0" algn="ctr">
              <a:buNone/>
              <a:defRPr>
                <a:solidFill>
                  <a:schemeClr val="tx1">
                    <a:tint val="75000"/>
                  </a:schemeClr>
                </a:solidFill>
              </a:defRPr>
            </a:lvl7pPr>
            <a:lvl8pPr marL="3199600" indent="0" algn="ctr">
              <a:buNone/>
              <a:defRPr>
                <a:solidFill>
                  <a:schemeClr val="tx1">
                    <a:tint val="75000"/>
                  </a:schemeClr>
                </a:solidFill>
              </a:defRPr>
            </a:lvl8pPr>
            <a:lvl9pPr marL="365668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218895">
              <a:defRPr/>
            </a:pPr>
            <a:fld id="{9E9F21DE-91B0-4F59-9729-201E87135832}" type="datetimeFigureOut">
              <a:rPr lang="en-US" smtClean="0">
                <a:solidFill>
                  <a:prstClr val="black">
                    <a:tint val="75000"/>
                  </a:prstClr>
                </a:solidFill>
              </a:rPr>
              <a:pPr defTabSz="1218895">
                <a:defRPr/>
              </a:pPr>
              <a:t>10/28/2025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8895">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8895">
              <a:defRPr/>
            </a:pPr>
            <a:fld id="{3DD36252-790F-4530-A661-160F6EA781E4}" type="slidenum">
              <a:rPr lang="en-US" smtClean="0">
                <a:solidFill>
                  <a:prstClr val="black">
                    <a:tint val="75000"/>
                  </a:prstClr>
                </a:solidFill>
              </a:rPr>
              <a:pPr defTabSz="1218895">
                <a:defRPr/>
              </a:pPr>
              <a:t>‹#›</a:t>
            </a:fld>
            <a:endParaRPr lang="en-US">
              <a:solidFill>
                <a:prstClr val="black">
                  <a:tint val="75000"/>
                </a:prstClr>
              </a:solidFill>
            </a:endParaRPr>
          </a:p>
        </p:txBody>
      </p:sp>
    </p:spTree>
    <p:extLst>
      <p:ext uri="{BB962C8B-B14F-4D97-AF65-F5344CB8AC3E}">
        <p14:creationId xmlns:p14="http://schemas.microsoft.com/office/powerpoint/2010/main" val="33792211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8895">
              <a:defRPr/>
            </a:pPr>
            <a:fld id="{9E9F21DE-91B0-4F59-9729-201E87135832}" type="datetimeFigureOut">
              <a:rPr lang="en-US" smtClean="0">
                <a:solidFill>
                  <a:prstClr val="black">
                    <a:tint val="75000"/>
                  </a:prstClr>
                </a:solidFill>
              </a:rPr>
              <a:pPr defTabSz="1218895">
                <a:defRPr/>
              </a:pPr>
              <a:t>10/28/2025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8895">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8895">
              <a:defRPr/>
            </a:pPr>
            <a:fld id="{3DD36252-790F-4530-A661-160F6EA781E4}" type="slidenum">
              <a:rPr lang="en-US" smtClean="0">
                <a:solidFill>
                  <a:prstClr val="black">
                    <a:tint val="75000"/>
                  </a:prstClr>
                </a:solidFill>
              </a:rPr>
              <a:pPr defTabSz="1218895">
                <a:defRPr/>
              </a:pPr>
              <a:t>‹#›</a:t>
            </a:fld>
            <a:endParaRPr lang="en-US">
              <a:solidFill>
                <a:prstClr val="black">
                  <a:tint val="75000"/>
                </a:prstClr>
              </a:solidFill>
            </a:endParaRPr>
          </a:p>
        </p:txBody>
      </p:sp>
    </p:spTree>
    <p:extLst>
      <p:ext uri="{BB962C8B-B14F-4D97-AF65-F5344CB8AC3E}">
        <p14:creationId xmlns:p14="http://schemas.microsoft.com/office/powerpoint/2010/main" val="41823262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1"/>
            <a:ext cx="10360501" cy="1362075"/>
          </a:xfrm>
        </p:spPr>
        <p:txBody>
          <a:bodyPr anchor="t"/>
          <a:lstStyle>
            <a:lvl1pPr algn="l">
              <a:defRPr sz="3999" b="1" cap="all"/>
            </a:lvl1pPr>
          </a:lstStyle>
          <a:p>
            <a:r>
              <a:rPr lang="en-US"/>
              <a:t>Click to edit Master title style</a:t>
            </a:r>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000">
                <a:solidFill>
                  <a:schemeClr val="tx1">
                    <a:tint val="75000"/>
                  </a:schemeClr>
                </a:solidFill>
              </a:defRPr>
            </a:lvl1pPr>
            <a:lvl2pPr marL="457086" indent="0">
              <a:buNone/>
              <a:defRPr sz="1800">
                <a:solidFill>
                  <a:schemeClr val="tx1">
                    <a:tint val="75000"/>
                  </a:schemeClr>
                </a:solidFill>
              </a:defRPr>
            </a:lvl2pPr>
            <a:lvl3pPr marL="914171" indent="0">
              <a:buNone/>
              <a:defRPr sz="1600">
                <a:solidFill>
                  <a:schemeClr val="tx1">
                    <a:tint val="75000"/>
                  </a:schemeClr>
                </a:solidFill>
              </a:defRPr>
            </a:lvl3pPr>
            <a:lvl4pPr marL="1371257" indent="0">
              <a:buNone/>
              <a:defRPr sz="1400">
                <a:solidFill>
                  <a:schemeClr val="tx1">
                    <a:tint val="75000"/>
                  </a:schemeClr>
                </a:solidFill>
              </a:defRPr>
            </a:lvl4pPr>
            <a:lvl5pPr marL="1828343" indent="0">
              <a:buNone/>
              <a:defRPr sz="1400">
                <a:solidFill>
                  <a:schemeClr val="tx1">
                    <a:tint val="75000"/>
                  </a:schemeClr>
                </a:solidFill>
              </a:defRPr>
            </a:lvl5pPr>
            <a:lvl6pPr marL="2285429" indent="0">
              <a:buNone/>
              <a:defRPr sz="1400">
                <a:solidFill>
                  <a:schemeClr val="tx1">
                    <a:tint val="75000"/>
                  </a:schemeClr>
                </a:solidFill>
              </a:defRPr>
            </a:lvl6pPr>
            <a:lvl7pPr marL="2742514" indent="0">
              <a:buNone/>
              <a:defRPr sz="1400">
                <a:solidFill>
                  <a:schemeClr val="tx1">
                    <a:tint val="75000"/>
                  </a:schemeClr>
                </a:solidFill>
              </a:defRPr>
            </a:lvl7pPr>
            <a:lvl8pPr marL="3199600" indent="0">
              <a:buNone/>
              <a:defRPr sz="1400">
                <a:solidFill>
                  <a:schemeClr val="tx1">
                    <a:tint val="75000"/>
                  </a:schemeClr>
                </a:solidFill>
              </a:defRPr>
            </a:lvl8pPr>
            <a:lvl9pPr marL="3656686"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218895">
              <a:defRPr/>
            </a:pPr>
            <a:fld id="{9E9F21DE-91B0-4F59-9729-201E87135832}" type="datetimeFigureOut">
              <a:rPr lang="en-US" smtClean="0">
                <a:solidFill>
                  <a:prstClr val="black">
                    <a:tint val="75000"/>
                  </a:prstClr>
                </a:solidFill>
              </a:rPr>
              <a:pPr defTabSz="1218895">
                <a:defRPr/>
              </a:pPr>
              <a:t>10/28/2025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8895">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8895">
              <a:defRPr/>
            </a:pPr>
            <a:fld id="{3DD36252-790F-4530-A661-160F6EA781E4}" type="slidenum">
              <a:rPr lang="en-US" smtClean="0">
                <a:solidFill>
                  <a:prstClr val="black">
                    <a:tint val="75000"/>
                  </a:prstClr>
                </a:solidFill>
              </a:rPr>
              <a:pPr defTabSz="1218895">
                <a:defRPr/>
              </a:pPr>
              <a:t>‹#›</a:t>
            </a:fld>
            <a:endParaRPr lang="en-US">
              <a:solidFill>
                <a:prstClr val="black">
                  <a:tint val="75000"/>
                </a:prstClr>
              </a:solidFill>
            </a:endParaRPr>
          </a:p>
        </p:txBody>
      </p:sp>
    </p:spTree>
    <p:extLst>
      <p:ext uri="{BB962C8B-B14F-4D97-AF65-F5344CB8AC3E}">
        <p14:creationId xmlns:p14="http://schemas.microsoft.com/office/powerpoint/2010/main" val="26839563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441" y="1600201"/>
            <a:ext cx="5383398" cy="4525963"/>
          </a:xfrm>
        </p:spPr>
        <p:txBody>
          <a:bodyPr/>
          <a:lstStyle>
            <a:lvl1pPr>
              <a:defRPr sz="2799"/>
            </a:lvl1pPr>
            <a:lvl2pPr>
              <a:defRPr sz="2399"/>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986" y="1600201"/>
            <a:ext cx="5383398" cy="4525963"/>
          </a:xfrm>
        </p:spPr>
        <p:txBody>
          <a:bodyPr/>
          <a:lstStyle>
            <a:lvl1pPr>
              <a:defRPr sz="2799"/>
            </a:lvl1pPr>
            <a:lvl2pPr>
              <a:defRPr sz="2399"/>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218895">
              <a:defRPr/>
            </a:pPr>
            <a:fld id="{9E9F21DE-91B0-4F59-9729-201E87135832}" type="datetimeFigureOut">
              <a:rPr lang="en-US" smtClean="0">
                <a:solidFill>
                  <a:prstClr val="black">
                    <a:tint val="75000"/>
                  </a:prstClr>
                </a:solidFill>
              </a:rPr>
              <a:pPr defTabSz="1218895">
                <a:defRPr/>
              </a:pPr>
              <a:t>10/28/2025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8895">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8895">
              <a:defRPr/>
            </a:pPr>
            <a:fld id="{3DD36252-790F-4530-A661-160F6EA781E4}" type="slidenum">
              <a:rPr lang="en-US" smtClean="0">
                <a:solidFill>
                  <a:prstClr val="black">
                    <a:tint val="75000"/>
                  </a:prstClr>
                </a:solidFill>
              </a:rPr>
              <a:pPr defTabSz="1218895">
                <a:defRPr/>
              </a:pPr>
              <a:t>‹#›</a:t>
            </a:fld>
            <a:endParaRPr lang="en-US">
              <a:solidFill>
                <a:prstClr val="black">
                  <a:tint val="75000"/>
                </a:prstClr>
              </a:solidFill>
            </a:endParaRPr>
          </a:p>
        </p:txBody>
      </p:sp>
    </p:spTree>
    <p:extLst>
      <p:ext uri="{BB962C8B-B14F-4D97-AF65-F5344CB8AC3E}">
        <p14:creationId xmlns:p14="http://schemas.microsoft.com/office/powerpoint/2010/main" val="31234957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441" y="1535113"/>
            <a:ext cx="5385514" cy="639763"/>
          </a:xfrm>
        </p:spPr>
        <p:txBody>
          <a:bodyPr anchor="b"/>
          <a:lstStyle>
            <a:lvl1pPr marL="0" indent="0">
              <a:buNone/>
              <a:defRPr sz="2399" b="1"/>
            </a:lvl1pPr>
            <a:lvl2pPr marL="457086" indent="0">
              <a:buNone/>
              <a:defRPr sz="2000" b="1"/>
            </a:lvl2pPr>
            <a:lvl3pPr marL="914171" indent="0">
              <a:buNone/>
              <a:defRPr sz="1800" b="1"/>
            </a:lvl3pPr>
            <a:lvl4pPr marL="1371257" indent="0">
              <a:buNone/>
              <a:defRPr sz="1600" b="1"/>
            </a:lvl4pPr>
            <a:lvl5pPr marL="1828343" indent="0">
              <a:buNone/>
              <a:defRPr sz="1600" b="1"/>
            </a:lvl5pPr>
            <a:lvl6pPr marL="2285429" indent="0">
              <a:buNone/>
              <a:defRPr sz="1600" b="1"/>
            </a:lvl6pPr>
            <a:lvl7pPr marL="2742514" indent="0">
              <a:buNone/>
              <a:defRPr sz="1600" b="1"/>
            </a:lvl7pPr>
            <a:lvl8pPr marL="3199600" indent="0">
              <a:buNone/>
              <a:defRPr sz="1600" b="1"/>
            </a:lvl8pPr>
            <a:lvl9pPr marL="3656686" indent="0">
              <a:buNone/>
              <a:defRPr sz="1600" b="1"/>
            </a:lvl9pPr>
          </a:lstStyle>
          <a:p>
            <a:pPr lvl="0"/>
            <a:r>
              <a:rPr lang="en-US"/>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2399"/>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1756" y="1535113"/>
            <a:ext cx="5387630" cy="639763"/>
          </a:xfrm>
        </p:spPr>
        <p:txBody>
          <a:bodyPr anchor="b"/>
          <a:lstStyle>
            <a:lvl1pPr marL="0" indent="0">
              <a:buNone/>
              <a:defRPr sz="2399" b="1"/>
            </a:lvl1pPr>
            <a:lvl2pPr marL="457086" indent="0">
              <a:buNone/>
              <a:defRPr sz="2000" b="1"/>
            </a:lvl2pPr>
            <a:lvl3pPr marL="914171" indent="0">
              <a:buNone/>
              <a:defRPr sz="1800" b="1"/>
            </a:lvl3pPr>
            <a:lvl4pPr marL="1371257" indent="0">
              <a:buNone/>
              <a:defRPr sz="1600" b="1"/>
            </a:lvl4pPr>
            <a:lvl5pPr marL="1828343" indent="0">
              <a:buNone/>
              <a:defRPr sz="1600" b="1"/>
            </a:lvl5pPr>
            <a:lvl6pPr marL="2285429" indent="0">
              <a:buNone/>
              <a:defRPr sz="1600" b="1"/>
            </a:lvl6pPr>
            <a:lvl7pPr marL="2742514" indent="0">
              <a:buNone/>
              <a:defRPr sz="1600" b="1"/>
            </a:lvl7pPr>
            <a:lvl8pPr marL="3199600" indent="0">
              <a:buNone/>
              <a:defRPr sz="1600" b="1"/>
            </a:lvl8pPr>
            <a:lvl9pPr marL="365668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1756" y="2174875"/>
            <a:ext cx="5387630" cy="3951288"/>
          </a:xfrm>
        </p:spPr>
        <p:txBody>
          <a:bodyPr/>
          <a:lstStyle>
            <a:lvl1pPr>
              <a:defRPr sz="2399"/>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218895">
              <a:defRPr/>
            </a:pPr>
            <a:fld id="{9E9F21DE-91B0-4F59-9729-201E87135832}" type="datetimeFigureOut">
              <a:rPr lang="en-US" smtClean="0">
                <a:solidFill>
                  <a:prstClr val="black">
                    <a:tint val="75000"/>
                  </a:prstClr>
                </a:solidFill>
              </a:rPr>
              <a:pPr defTabSz="1218895">
                <a:defRPr/>
              </a:pPr>
              <a:t>10/28/2025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218895">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218895">
              <a:defRPr/>
            </a:pPr>
            <a:fld id="{3DD36252-790F-4530-A661-160F6EA781E4}" type="slidenum">
              <a:rPr lang="en-US" smtClean="0">
                <a:solidFill>
                  <a:prstClr val="black">
                    <a:tint val="75000"/>
                  </a:prstClr>
                </a:solidFill>
              </a:rPr>
              <a:pPr defTabSz="1218895">
                <a:defRPr/>
              </a:pPr>
              <a:t>‹#›</a:t>
            </a:fld>
            <a:endParaRPr lang="en-US">
              <a:solidFill>
                <a:prstClr val="black">
                  <a:tint val="75000"/>
                </a:prstClr>
              </a:solidFill>
            </a:endParaRPr>
          </a:p>
        </p:txBody>
      </p:sp>
    </p:spTree>
    <p:extLst>
      <p:ext uri="{BB962C8B-B14F-4D97-AF65-F5344CB8AC3E}">
        <p14:creationId xmlns:p14="http://schemas.microsoft.com/office/powerpoint/2010/main" val="38862316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218895">
              <a:defRPr/>
            </a:pPr>
            <a:fld id="{9E9F21DE-91B0-4F59-9729-201E87135832}" type="datetimeFigureOut">
              <a:rPr lang="en-US" smtClean="0">
                <a:solidFill>
                  <a:prstClr val="black">
                    <a:tint val="75000"/>
                  </a:prstClr>
                </a:solidFill>
              </a:rPr>
              <a:pPr defTabSz="1218895">
                <a:defRPr/>
              </a:pPr>
              <a:t>10/28/2025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218895">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218895">
              <a:defRPr/>
            </a:pPr>
            <a:fld id="{3DD36252-790F-4530-A661-160F6EA781E4}" type="slidenum">
              <a:rPr lang="en-US" smtClean="0">
                <a:solidFill>
                  <a:prstClr val="black">
                    <a:tint val="75000"/>
                  </a:prstClr>
                </a:solidFill>
              </a:rPr>
              <a:pPr defTabSz="1218895">
                <a:defRPr/>
              </a:pPr>
              <a:t>‹#›</a:t>
            </a:fld>
            <a:endParaRPr lang="en-US">
              <a:solidFill>
                <a:prstClr val="black">
                  <a:tint val="75000"/>
                </a:prstClr>
              </a:solidFill>
            </a:endParaRPr>
          </a:p>
        </p:txBody>
      </p:sp>
    </p:spTree>
    <p:extLst>
      <p:ext uri="{BB962C8B-B14F-4D97-AF65-F5344CB8AC3E}">
        <p14:creationId xmlns:p14="http://schemas.microsoft.com/office/powerpoint/2010/main" val="8320594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8895">
              <a:defRPr/>
            </a:pPr>
            <a:fld id="{9E9F21DE-91B0-4F59-9729-201E87135832}" type="datetimeFigureOut">
              <a:rPr lang="en-US" smtClean="0">
                <a:solidFill>
                  <a:prstClr val="black">
                    <a:tint val="75000"/>
                  </a:prstClr>
                </a:solidFill>
              </a:rPr>
              <a:pPr defTabSz="1218895">
                <a:defRPr/>
              </a:pPr>
              <a:t>10/28/2025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218895">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218895">
              <a:defRPr/>
            </a:pPr>
            <a:fld id="{3DD36252-790F-4530-A661-160F6EA781E4}" type="slidenum">
              <a:rPr lang="en-US" smtClean="0">
                <a:solidFill>
                  <a:prstClr val="black">
                    <a:tint val="75000"/>
                  </a:prstClr>
                </a:solidFill>
              </a:rPr>
              <a:pPr defTabSz="1218895">
                <a:defRPr/>
              </a:pPr>
              <a:t>‹#›</a:t>
            </a:fld>
            <a:endParaRPr lang="en-US">
              <a:solidFill>
                <a:prstClr val="black">
                  <a:tint val="75000"/>
                </a:prstClr>
              </a:solidFill>
            </a:endParaRPr>
          </a:p>
        </p:txBody>
      </p:sp>
    </p:spTree>
    <p:extLst>
      <p:ext uri="{BB962C8B-B14F-4D97-AF65-F5344CB8AC3E}">
        <p14:creationId xmlns:p14="http://schemas.microsoft.com/office/powerpoint/2010/main" val="32552408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3" y="273049"/>
            <a:ext cx="4010039"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5492" y="273052"/>
            <a:ext cx="6813892" cy="5853113"/>
          </a:xfrm>
        </p:spPr>
        <p:txBody>
          <a:bodyPr/>
          <a:lstStyle>
            <a:lvl1pPr>
              <a:defRPr sz="3199"/>
            </a:lvl1pPr>
            <a:lvl2pPr>
              <a:defRPr sz="2799"/>
            </a:lvl2pPr>
            <a:lvl3pPr>
              <a:defRPr sz="2399"/>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443" y="1435102"/>
            <a:ext cx="4010039" cy="4691063"/>
          </a:xfrm>
        </p:spPr>
        <p:txBody>
          <a:bodyPr/>
          <a:lstStyle>
            <a:lvl1pPr marL="0" indent="0">
              <a:buNone/>
              <a:defRPr sz="1400"/>
            </a:lvl1pPr>
            <a:lvl2pPr marL="457086" indent="0">
              <a:buNone/>
              <a:defRPr sz="1200"/>
            </a:lvl2pPr>
            <a:lvl3pPr marL="914171" indent="0">
              <a:buNone/>
              <a:defRPr sz="1000"/>
            </a:lvl3pPr>
            <a:lvl4pPr marL="1371257" indent="0">
              <a:buNone/>
              <a:defRPr sz="900"/>
            </a:lvl4pPr>
            <a:lvl5pPr marL="1828343" indent="0">
              <a:buNone/>
              <a:defRPr sz="900"/>
            </a:lvl5pPr>
            <a:lvl6pPr marL="2285429" indent="0">
              <a:buNone/>
              <a:defRPr sz="900"/>
            </a:lvl6pPr>
            <a:lvl7pPr marL="2742514" indent="0">
              <a:buNone/>
              <a:defRPr sz="900"/>
            </a:lvl7pPr>
            <a:lvl8pPr marL="3199600" indent="0">
              <a:buNone/>
              <a:defRPr sz="900"/>
            </a:lvl8pPr>
            <a:lvl9pPr marL="365668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8895">
              <a:defRPr/>
            </a:pPr>
            <a:fld id="{9E9F21DE-91B0-4F59-9729-201E87135832}" type="datetimeFigureOut">
              <a:rPr lang="en-US" smtClean="0">
                <a:solidFill>
                  <a:prstClr val="black">
                    <a:tint val="75000"/>
                  </a:prstClr>
                </a:solidFill>
              </a:rPr>
              <a:pPr defTabSz="1218895">
                <a:defRPr/>
              </a:pPr>
              <a:t>10/28/2025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8895">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8895">
              <a:defRPr/>
            </a:pPr>
            <a:fld id="{3DD36252-790F-4530-A661-160F6EA781E4}" type="slidenum">
              <a:rPr lang="en-US" smtClean="0">
                <a:solidFill>
                  <a:prstClr val="black">
                    <a:tint val="75000"/>
                  </a:prstClr>
                </a:solidFill>
              </a:rPr>
              <a:pPr defTabSz="1218895">
                <a:defRPr/>
              </a:pPr>
              <a:t>‹#›</a:t>
            </a:fld>
            <a:endParaRPr lang="en-US">
              <a:solidFill>
                <a:prstClr val="black">
                  <a:tint val="75000"/>
                </a:prstClr>
              </a:solidFill>
            </a:endParaRPr>
          </a:p>
        </p:txBody>
      </p:sp>
    </p:spTree>
    <p:extLst>
      <p:ext uri="{BB962C8B-B14F-4D97-AF65-F5344CB8AC3E}">
        <p14:creationId xmlns:p14="http://schemas.microsoft.com/office/powerpoint/2010/main" val="2551988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611894-28B8-4005-BA35-73238799DD5F}" type="datetimeFigureOut">
              <a:rPr lang="en-US" smtClean="0"/>
              <a:t>10/28/2025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8186285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095" y="612775"/>
            <a:ext cx="7313295" cy="4114800"/>
          </a:xfrm>
        </p:spPr>
        <p:txBody>
          <a:bodyPr/>
          <a:lstStyle>
            <a:lvl1pPr marL="0" indent="0">
              <a:buNone/>
              <a:defRPr sz="3199"/>
            </a:lvl1pPr>
            <a:lvl2pPr marL="457086" indent="0">
              <a:buNone/>
              <a:defRPr sz="2799"/>
            </a:lvl2pPr>
            <a:lvl3pPr marL="914171" indent="0">
              <a:buNone/>
              <a:defRPr sz="2399"/>
            </a:lvl3pPr>
            <a:lvl4pPr marL="1371257" indent="0">
              <a:buNone/>
              <a:defRPr sz="2000"/>
            </a:lvl4pPr>
            <a:lvl5pPr marL="1828343" indent="0">
              <a:buNone/>
              <a:defRPr sz="2000"/>
            </a:lvl5pPr>
            <a:lvl6pPr marL="2285429" indent="0">
              <a:buNone/>
              <a:defRPr sz="2000"/>
            </a:lvl6pPr>
            <a:lvl7pPr marL="2742514" indent="0">
              <a:buNone/>
              <a:defRPr sz="2000"/>
            </a:lvl7pPr>
            <a:lvl8pPr marL="3199600" indent="0">
              <a:buNone/>
              <a:defRPr sz="2000"/>
            </a:lvl8pPr>
            <a:lvl9pPr marL="3656686" indent="0">
              <a:buNone/>
              <a:defRPr sz="2000"/>
            </a:lvl9pPr>
          </a:lstStyle>
          <a:p>
            <a:endParaRPr lang="en-US"/>
          </a:p>
        </p:txBody>
      </p:sp>
      <p:sp>
        <p:nvSpPr>
          <p:cNvPr id="4" name="Text Placeholder 3"/>
          <p:cNvSpPr>
            <a:spLocks noGrp="1"/>
          </p:cNvSpPr>
          <p:nvPr>
            <p:ph type="body" sz="half" idx="2"/>
          </p:nvPr>
        </p:nvSpPr>
        <p:spPr>
          <a:xfrm>
            <a:off x="2389095" y="5367338"/>
            <a:ext cx="7313295" cy="804863"/>
          </a:xfrm>
        </p:spPr>
        <p:txBody>
          <a:bodyPr/>
          <a:lstStyle>
            <a:lvl1pPr marL="0" indent="0">
              <a:buNone/>
              <a:defRPr sz="1400"/>
            </a:lvl1pPr>
            <a:lvl2pPr marL="457086" indent="0">
              <a:buNone/>
              <a:defRPr sz="1200"/>
            </a:lvl2pPr>
            <a:lvl3pPr marL="914171" indent="0">
              <a:buNone/>
              <a:defRPr sz="1000"/>
            </a:lvl3pPr>
            <a:lvl4pPr marL="1371257" indent="0">
              <a:buNone/>
              <a:defRPr sz="900"/>
            </a:lvl4pPr>
            <a:lvl5pPr marL="1828343" indent="0">
              <a:buNone/>
              <a:defRPr sz="900"/>
            </a:lvl5pPr>
            <a:lvl6pPr marL="2285429" indent="0">
              <a:buNone/>
              <a:defRPr sz="900"/>
            </a:lvl6pPr>
            <a:lvl7pPr marL="2742514" indent="0">
              <a:buNone/>
              <a:defRPr sz="900"/>
            </a:lvl7pPr>
            <a:lvl8pPr marL="3199600" indent="0">
              <a:buNone/>
              <a:defRPr sz="900"/>
            </a:lvl8pPr>
            <a:lvl9pPr marL="365668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8895">
              <a:defRPr/>
            </a:pPr>
            <a:fld id="{9E9F21DE-91B0-4F59-9729-201E87135832}" type="datetimeFigureOut">
              <a:rPr lang="en-US" smtClean="0">
                <a:solidFill>
                  <a:prstClr val="black">
                    <a:tint val="75000"/>
                  </a:prstClr>
                </a:solidFill>
              </a:rPr>
              <a:pPr defTabSz="1218895">
                <a:defRPr/>
              </a:pPr>
              <a:t>10/28/2025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8895">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8895">
              <a:defRPr/>
            </a:pPr>
            <a:fld id="{3DD36252-790F-4530-A661-160F6EA781E4}" type="slidenum">
              <a:rPr lang="en-US" smtClean="0">
                <a:solidFill>
                  <a:prstClr val="black">
                    <a:tint val="75000"/>
                  </a:prstClr>
                </a:solidFill>
              </a:rPr>
              <a:pPr defTabSz="1218895">
                <a:defRPr/>
              </a:pPr>
              <a:t>‹#›</a:t>
            </a:fld>
            <a:endParaRPr lang="en-US">
              <a:solidFill>
                <a:prstClr val="black">
                  <a:tint val="75000"/>
                </a:prstClr>
              </a:solidFill>
            </a:endParaRPr>
          </a:p>
        </p:txBody>
      </p:sp>
    </p:spTree>
    <p:extLst>
      <p:ext uri="{BB962C8B-B14F-4D97-AF65-F5344CB8AC3E}">
        <p14:creationId xmlns:p14="http://schemas.microsoft.com/office/powerpoint/2010/main" val="28887131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8895">
              <a:defRPr/>
            </a:pPr>
            <a:fld id="{9E9F21DE-91B0-4F59-9729-201E87135832}" type="datetimeFigureOut">
              <a:rPr lang="en-US" smtClean="0">
                <a:solidFill>
                  <a:prstClr val="black">
                    <a:tint val="75000"/>
                  </a:prstClr>
                </a:solidFill>
              </a:rPr>
              <a:pPr defTabSz="1218895">
                <a:defRPr/>
              </a:pPr>
              <a:t>10/28/2025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8895">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8895">
              <a:defRPr/>
            </a:pPr>
            <a:fld id="{3DD36252-790F-4530-A661-160F6EA781E4}" type="slidenum">
              <a:rPr lang="en-US" smtClean="0">
                <a:solidFill>
                  <a:prstClr val="black">
                    <a:tint val="75000"/>
                  </a:prstClr>
                </a:solidFill>
              </a:rPr>
              <a:pPr defTabSz="1218895">
                <a:defRPr/>
              </a:pPr>
              <a:t>‹#›</a:t>
            </a:fld>
            <a:endParaRPr lang="en-US">
              <a:solidFill>
                <a:prstClr val="black">
                  <a:tint val="75000"/>
                </a:prstClr>
              </a:solidFill>
            </a:endParaRPr>
          </a:p>
        </p:txBody>
      </p:sp>
    </p:spTree>
    <p:extLst>
      <p:ext uri="{BB962C8B-B14F-4D97-AF65-F5344CB8AC3E}">
        <p14:creationId xmlns:p14="http://schemas.microsoft.com/office/powerpoint/2010/main" val="13633268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639"/>
            <a:ext cx="274248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441" y="274639"/>
            <a:ext cx="802431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8895">
              <a:defRPr/>
            </a:pPr>
            <a:fld id="{9E9F21DE-91B0-4F59-9729-201E87135832}" type="datetimeFigureOut">
              <a:rPr lang="en-US" smtClean="0">
                <a:solidFill>
                  <a:prstClr val="black">
                    <a:tint val="75000"/>
                  </a:prstClr>
                </a:solidFill>
              </a:rPr>
              <a:pPr defTabSz="1218895">
                <a:defRPr/>
              </a:pPr>
              <a:t>10/28/2025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8895">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8895">
              <a:defRPr/>
            </a:pPr>
            <a:fld id="{3DD36252-790F-4530-A661-160F6EA781E4}" type="slidenum">
              <a:rPr lang="en-US" smtClean="0">
                <a:solidFill>
                  <a:prstClr val="black">
                    <a:tint val="75000"/>
                  </a:prstClr>
                </a:solidFill>
              </a:rPr>
              <a:pPr defTabSz="1218895">
                <a:defRPr/>
              </a:pPr>
              <a:t>‹#›</a:t>
            </a:fld>
            <a:endParaRPr lang="en-US">
              <a:solidFill>
                <a:prstClr val="black">
                  <a:tint val="75000"/>
                </a:prstClr>
              </a:solidFill>
            </a:endParaRPr>
          </a:p>
        </p:txBody>
      </p:sp>
    </p:spTree>
    <p:extLst>
      <p:ext uri="{BB962C8B-B14F-4D97-AF65-F5344CB8AC3E}">
        <p14:creationId xmlns:p14="http://schemas.microsoft.com/office/powerpoint/2010/main" val="8128789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6"/>
            <a:ext cx="10360501" cy="1470025"/>
          </a:xfrm>
        </p:spPr>
        <p:txBody>
          <a:bodyPr/>
          <a:lstStyle/>
          <a:p>
            <a:r>
              <a:rPr lang="en-US"/>
              <a:t>Click to edit Master title style</a:t>
            </a:r>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457086" indent="0" algn="ctr">
              <a:buNone/>
              <a:defRPr>
                <a:solidFill>
                  <a:schemeClr val="tx1">
                    <a:tint val="75000"/>
                  </a:schemeClr>
                </a:solidFill>
              </a:defRPr>
            </a:lvl2pPr>
            <a:lvl3pPr marL="914171" indent="0" algn="ctr">
              <a:buNone/>
              <a:defRPr>
                <a:solidFill>
                  <a:schemeClr val="tx1">
                    <a:tint val="75000"/>
                  </a:schemeClr>
                </a:solidFill>
              </a:defRPr>
            </a:lvl3pPr>
            <a:lvl4pPr marL="1371257" indent="0" algn="ctr">
              <a:buNone/>
              <a:defRPr>
                <a:solidFill>
                  <a:schemeClr val="tx1">
                    <a:tint val="75000"/>
                  </a:schemeClr>
                </a:solidFill>
              </a:defRPr>
            </a:lvl4pPr>
            <a:lvl5pPr marL="1828343" indent="0" algn="ctr">
              <a:buNone/>
              <a:defRPr>
                <a:solidFill>
                  <a:schemeClr val="tx1">
                    <a:tint val="75000"/>
                  </a:schemeClr>
                </a:solidFill>
              </a:defRPr>
            </a:lvl5pPr>
            <a:lvl6pPr marL="2285429" indent="0" algn="ctr">
              <a:buNone/>
              <a:defRPr>
                <a:solidFill>
                  <a:schemeClr val="tx1">
                    <a:tint val="75000"/>
                  </a:schemeClr>
                </a:solidFill>
              </a:defRPr>
            </a:lvl6pPr>
            <a:lvl7pPr marL="2742514" indent="0" algn="ctr">
              <a:buNone/>
              <a:defRPr>
                <a:solidFill>
                  <a:schemeClr val="tx1">
                    <a:tint val="75000"/>
                  </a:schemeClr>
                </a:solidFill>
              </a:defRPr>
            </a:lvl7pPr>
            <a:lvl8pPr marL="3199600" indent="0" algn="ctr">
              <a:buNone/>
              <a:defRPr>
                <a:solidFill>
                  <a:schemeClr val="tx1">
                    <a:tint val="75000"/>
                  </a:schemeClr>
                </a:solidFill>
              </a:defRPr>
            </a:lvl8pPr>
            <a:lvl9pPr marL="365668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218895">
              <a:defRPr/>
            </a:pPr>
            <a:fld id="{9E9F21DE-91B0-4F59-9729-201E87135832}" type="datetimeFigureOut">
              <a:rPr lang="en-US" smtClean="0">
                <a:solidFill>
                  <a:prstClr val="black">
                    <a:tint val="75000"/>
                  </a:prstClr>
                </a:solidFill>
              </a:rPr>
              <a:pPr defTabSz="1218895">
                <a:defRPr/>
              </a:pPr>
              <a:t>10/28/2025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8895">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8895">
              <a:defRPr/>
            </a:pPr>
            <a:fld id="{3DD36252-790F-4530-A661-160F6EA781E4}" type="slidenum">
              <a:rPr lang="en-US" smtClean="0">
                <a:solidFill>
                  <a:prstClr val="black">
                    <a:tint val="75000"/>
                  </a:prstClr>
                </a:solidFill>
              </a:rPr>
              <a:pPr defTabSz="1218895">
                <a:defRPr/>
              </a:pPr>
              <a:t>‹#›</a:t>
            </a:fld>
            <a:endParaRPr lang="en-US">
              <a:solidFill>
                <a:prstClr val="black">
                  <a:tint val="75000"/>
                </a:prstClr>
              </a:solidFill>
            </a:endParaRPr>
          </a:p>
        </p:txBody>
      </p:sp>
    </p:spTree>
    <p:extLst>
      <p:ext uri="{BB962C8B-B14F-4D97-AF65-F5344CB8AC3E}">
        <p14:creationId xmlns:p14="http://schemas.microsoft.com/office/powerpoint/2010/main" val="7963603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8895">
              <a:defRPr/>
            </a:pPr>
            <a:fld id="{9E9F21DE-91B0-4F59-9729-201E87135832}" type="datetimeFigureOut">
              <a:rPr lang="en-US" smtClean="0">
                <a:solidFill>
                  <a:prstClr val="black">
                    <a:tint val="75000"/>
                  </a:prstClr>
                </a:solidFill>
              </a:rPr>
              <a:pPr defTabSz="1218895">
                <a:defRPr/>
              </a:pPr>
              <a:t>10/28/2025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8895">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8895">
              <a:defRPr/>
            </a:pPr>
            <a:fld id="{3DD36252-790F-4530-A661-160F6EA781E4}" type="slidenum">
              <a:rPr lang="en-US" smtClean="0">
                <a:solidFill>
                  <a:prstClr val="black">
                    <a:tint val="75000"/>
                  </a:prstClr>
                </a:solidFill>
              </a:rPr>
              <a:pPr defTabSz="1218895">
                <a:defRPr/>
              </a:pPr>
              <a:t>‹#›</a:t>
            </a:fld>
            <a:endParaRPr lang="en-US">
              <a:solidFill>
                <a:prstClr val="black">
                  <a:tint val="75000"/>
                </a:prstClr>
              </a:solidFill>
            </a:endParaRPr>
          </a:p>
        </p:txBody>
      </p:sp>
    </p:spTree>
    <p:extLst>
      <p:ext uri="{BB962C8B-B14F-4D97-AF65-F5344CB8AC3E}">
        <p14:creationId xmlns:p14="http://schemas.microsoft.com/office/powerpoint/2010/main" val="16496996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1"/>
            <a:ext cx="10360501" cy="1362075"/>
          </a:xfrm>
        </p:spPr>
        <p:txBody>
          <a:bodyPr anchor="t"/>
          <a:lstStyle>
            <a:lvl1pPr algn="l">
              <a:defRPr sz="3999" b="1" cap="all"/>
            </a:lvl1pPr>
          </a:lstStyle>
          <a:p>
            <a:r>
              <a:rPr lang="en-US"/>
              <a:t>Click to edit Master title style</a:t>
            </a:r>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000">
                <a:solidFill>
                  <a:schemeClr val="tx1">
                    <a:tint val="75000"/>
                  </a:schemeClr>
                </a:solidFill>
              </a:defRPr>
            </a:lvl1pPr>
            <a:lvl2pPr marL="457086" indent="0">
              <a:buNone/>
              <a:defRPr sz="1800">
                <a:solidFill>
                  <a:schemeClr val="tx1">
                    <a:tint val="75000"/>
                  </a:schemeClr>
                </a:solidFill>
              </a:defRPr>
            </a:lvl2pPr>
            <a:lvl3pPr marL="914171" indent="0">
              <a:buNone/>
              <a:defRPr sz="1600">
                <a:solidFill>
                  <a:schemeClr val="tx1">
                    <a:tint val="75000"/>
                  </a:schemeClr>
                </a:solidFill>
              </a:defRPr>
            </a:lvl3pPr>
            <a:lvl4pPr marL="1371257" indent="0">
              <a:buNone/>
              <a:defRPr sz="1400">
                <a:solidFill>
                  <a:schemeClr val="tx1">
                    <a:tint val="75000"/>
                  </a:schemeClr>
                </a:solidFill>
              </a:defRPr>
            </a:lvl4pPr>
            <a:lvl5pPr marL="1828343" indent="0">
              <a:buNone/>
              <a:defRPr sz="1400">
                <a:solidFill>
                  <a:schemeClr val="tx1">
                    <a:tint val="75000"/>
                  </a:schemeClr>
                </a:solidFill>
              </a:defRPr>
            </a:lvl5pPr>
            <a:lvl6pPr marL="2285429" indent="0">
              <a:buNone/>
              <a:defRPr sz="1400">
                <a:solidFill>
                  <a:schemeClr val="tx1">
                    <a:tint val="75000"/>
                  </a:schemeClr>
                </a:solidFill>
              </a:defRPr>
            </a:lvl6pPr>
            <a:lvl7pPr marL="2742514" indent="0">
              <a:buNone/>
              <a:defRPr sz="1400">
                <a:solidFill>
                  <a:schemeClr val="tx1">
                    <a:tint val="75000"/>
                  </a:schemeClr>
                </a:solidFill>
              </a:defRPr>
            </a:lvl7pPr>
            <a:lvl8pPr marL="3199600" indent="0">
              <a:buNone/>
              <a:defRPr sz="1400">
                <a:solidFill>
                  <a:schemeClr val="tx1">
                    <a:tint val="75000"/>
                  </a:schemeClr>
                </a:solidFill>
              </a:defRPr>
            </a:lvl8pPr>
            <a:lvl9pPr marL="3656686"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218895">
              <a:defRPr/>
            </a:pPr>
            <a:fld id="{9E9F21DE-91B0-4F59-9729-201E87135832}" type="datetimeFigureOut">
              <a:rPr lang="en-US" smtClean="0">
                <a:solidFill>
                  <a:prstClr val="black">
                    <a:tint val="75000"/>
                  </a:prstClr>
                </a:solidFill>
              </a:rPr>
              <a:pPr defTabSz="1218895">
                <a:defRPr/>
              </a:pPr>
              <a:t>10/28/2025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8895">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8895">
              <a:defRPr/>
            </a:pPr>
            <a:fld id="{3DD36252-790F-4530-A661-160F6EA781E4}" type="slidenum">
              <a:rPr lang="en-US" smtClean="0">
                <a:solidFill>
                  <a:prstClr val="black">
                    <a:tint val="75000"/>
                  </a:prstClr>
                </a:solidFill>
              </a:rPr>
              <a:pPr defTabSz="1218895">
                <a:defRPr/>
              </a:pPr>
              <a:t>‹#›</a:t>
            </a:fld>
            <a:endParaRPr lang="en-US">
              <a:solidFill>
                <a:prstClr val="black">
                  <a:tint val="75000"/>
                </a:prstClr>
              </a:solidFill>
            </a:endParaRPr>
          </a:p>
        </p:txBody>
      </p:sp>
    </p:spTree>
    <p:extLst>
      <p:ext uri="{BB962C8B-B14F-4D97-AF65-F5344CB8AC3E}">
        <p14:creationId xmlns:p14="http://schemas.microsoft.com/office/powerpoint/2010/main" val="9879125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441" y="1600201"/>
            <a:ext cx="5383398" cy="4525963"/>
          </a:xfrm>
        </p:spPr>
        <p:txBody>
          <a:bodyPr/>
          <a:lstStyle>
            <a:lvl1pPr>
              <a:defRPr sz="2799"/>
            </a:lvl1pPr>
            <a:lvl2pPr>
              <a:defRPr sz="2399"/>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986" y="1600201"/>
            <a:ext cx="5383398" cy="4525963"/>
          </a:xfrm>
        </p:spPr>
        <p:txBody>
          <a:bodyPr/>
          <a:lstStyle>
            <a:lvl1pPr>
              <a:defRPr sz="2799"/>
            </a:lvl1pPr>
            <a:lvl2pPr>
              <a:defRPr sz="2399"/>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218895">
              <a:defRPr/>
            </a:pPr>
            <a:fld id="{9E9F21DE-91B0-4F59-9729-201E87135832}" type="datetimeFigureOut">
              <a:rPr lang="en-US" smtClean="0">
                <a:solidFill>
                  <a:prstClr val="black">
                    <a:tint val="75000"/>
                  </a:prstClr>
                </a:solidFill>
              </a:rPr>
              <a:pPr defTabSz="1218895">
                <a:defRPr/>
              </a:pPr>
              <a:t>10/28/2025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8895">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8895">
              <a:defRPr/>
            </a:pPr>
            <a:fld id="{3DD36252-790F-4530-A661-160F6EA781E4}" type="slidenum">
              <a:rPr lang="en-US" smtClean="0">
                <a:solidFill>
                  <a:prstClr val="black">
                    <a:tint val="75000"/>
                  </a:prstClr>
                </a:solidFill>
              </a:rPr>
              <a:pPr defTabSz="1218895">
                <a:defRPr/>
              </a:pPr>
              <a:t>‹#›</a:t>
            </a:fld>
            <a:endParaRPr lang="en-US">
              <a:solidFill>
                <a:prstClr val="black">
                  <a:tint val="75000"/>
                </a:prstClr>
              </a:solidFill>
            </a:endParaRPr>
          </a:p>
        </p:txBody>
      </p:sp>
    </p:spTree>
    <p:extLst>
      <p:ext uri="{BB962C8B-B14F-4D97-AF65-F5344CB8AC3E}">
        <p14:creationId xmlns:p14="http://schemas.microsoft.com/office/powerpoint/2010/main" val="1842761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441" y="1535113"/>
            <a:ext cx="5385514" cy="639763"/>
          </a:xfrm>
        </p:spPr>
        <p:txBody>
          <a:bodyPr anchor="b"/>
          <a:lstStyle>
            <a:lvl1pPr marL="0" indent="0">
              <a:buNone/>
              <a:defRPr sz="2399" b="1"/>
            </a:lvl1pPr>
            <a:lvl2pPr marL="457086" indent="0">
              <a:buNone/>
              <a:defRPr sz="2000" b="1"/>
            </a:lvl2pPr>
            <a:lvl3pPr marL="914171" indent="0">
              <a:buNone/>
              <a:defRPr sz="1800" b="1"/>
            </a:lvl3pPr>
            <a:lvl4pPr marL="1371257" indent="0">
              <a:buNone/>
              <a:defRPr sz="1600" b="1"/>
            </a:lvl4pPr>
            <a:lvl5pPr marL="1828343" indent="0">
              <a:buNone/>
              <a:defRPr sz="1600" b="1"/>
            </a:lvl5pPr>
            <a:lvl6pPr marL="2285429" indent="0">
              <a:buNone/>
              <a:defRPr sz="1600" b="1"/>
            </a:lvl6pPr>
            <a:lvl7pPr marL="2742514" indent="0">
              <a:buNone/>
              <a:defRPr sz="1600" b="1"/>
            </a:lvl7pPr>
            <a:lvl8pPr marL="3199600" indent="0">
              <a:buNone/>
              <a:defRPr sz="1600" b="1"/>
            </a:lvl8pPr>
            <a:lvl9pPr marL="3656686" indent="0">
              <a:buNone/>
              <a:defRPr sz="1600" b="1"/>
            </a:lvl9pPr>
          </a:lstStyle>
          <a:p>
            <a:pPr lvl="0"/>
            <a:r>
              <a:rPr lang="en-US"/>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2399"/>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1756" y="1535113"/>
            <a:ext cx="5387630" cy="639763"/>
          </a:xfrm>
        </p:spPr>
        <p:txBody>
          <a:bodyPr anchor="b"/>
          <a:lstStyle>
            <a:lvl1pPr marL="0" indent="0">
              <a:buNone/>
              <a:defRPr sz="2399" b="1"/>
            </a:lvl1pPr>
            <a:lvl2pPr marL="457086" indent="0">
              <a:buNone/>
              <a:defRPr sz="2000" b="1"/>
            </a:lvl2pPr>
            <a:lvl3pPr marL="914171" indent="0">
              <a:buNone/>
              <a:defRPr sz="1800" b="1"/>
            </a:lvl3pPr>
            <a:lvl4pPr marL="1371257" indent="0">
              <a:buNone/>
              <a:defRPr sz="1600" b="1"/>
            </a:lvl4pPr>
            <a:lvl5pPr marL="1828343" indent="0">
              <a:buNone/>
              <a:defRPr sz="1600" b="1"/>
            </a:lvl5pPr>
            <a:lvl6pPr marL="2285429" indent="0">
              <a:buNone/>
              <a:defRPr sz="1600" b="1"/>
            </a:lvl6pPr>
            <a:lvl7pPr marL="2742514" indent="0">
              <a:buNone/>
              <a:defRPr sz="1600" b="1"/>
            </a:lvl7pPr>
            <a:lvl8pPr marL="3199600" indent="0">
              <a:buNone/>
              <a:defRPr sz="1600" b="1"/>
            </a:lvl8pPr>
            <a:lvl9pPr marL="365668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1756" y="2174875"/>
            <a:ext cx="5387630" cy="3951288"/>
          </a:xfrm>
        </p:spPr>
        <p:txBody>
          <a:bodyPr/>
          <a:lstStyle>
            <a:lvl1pPr>
              <a:defRPr sz="2399"/>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218895">
              <a:defRPr/>
            </a:pPr>
            <a:fld id="{9E9F21DE-91B0-4F59-9729-201E87135832}" type="datetimeFigureOut">
              <a:rPr lang="en-US" smtClean="0">
                <a:solidFill>
                  <a:prstClr val="black">
                    <a:tint val="75000"/>
                  </a:prstClr>
                </a:solidFill>
              </a:rPr>
              <a:pPr defTabSz="1218895">
                <a:defRPr/>
              </a:pPr>
              <a:t>10/28/2025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218895">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218895">
              <a:defRPr/>
            </a:pPr>
            <a:fld id="{3DD36252-790F-4530-A661-160F6EA781E4}" type="slidenum">
              <a:rPr lang="en-US" smtClean="0">
                <a:solidFill>
                  <a:prstClr val="black">
                    <a:tint val="75000"/>
                  </a:prstClr>
                </a:solidFill>
              </a:rPr>
              <a:pPr defTabSz="1218895">
                <a:defRPr/>
              </a:pPr>
              <a:t>‹#›</a:t>
            </a:fld>
            <a:endParaRPr lang="en-US">
              <a:solidFill>
                <a:prstClr val="black">
                  <a:tint val="75000"/>
                </a:prstClr>
              </a:solidFill>
            </a:endParaRPr>
          </a:p>
        </p:txBody>
      </p:sp>
    </p:spTree>
    <p:extLst>
      <p:ext uri="{BB962C8B-B14F-4D97-AF65-F5344CB8AC3E}">
        <p14:creationId xmlns:p14="http://schemas.microsoft.com/office/powerpoint/2010/main" val="34513657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218895">
              <a:defRPr/>
            </a:pPr>
            <a:fld id="{9E9F21DE-91B0-4F59-9729-201E87135832}" type="datetimeFigureOut">
              <a:rPr lang="en-US" smtClean="0">
                <a:solidFill>
                  <a:prstClr val="black">
                    <a:tint val="75000"/>
                  </a:prstClr>
                </a:solidFill>
              </a:rPr>
              <a:pPr defTabSz="1218895">
                <a:defRPr/>
              </a:pPr>
              <a:t>10/28/2025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218895">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218895">
              <a:defRPr/>
            </a:pPr>
            <a:fld id="{3DD36252-790F-4530-A661-160F6EA781E4}" type="slidenum">
              <a:rPr lang="en-US" smtClean="0">
                <a:solidFill>
                  <a:prstClr val="black">
                    <a:tint val="75000"/>
                  </a:prstClr>
                </a:solidFill>
              </a:rPr>
              <a:pPr defTabSz="1218895">
                <a:defRPr/>
              </a:pPr>
              <a:t>‹#›</a:t>
            </a:fld>
            <a:endParaRPr lang="en-US">
              <a:solidFill>
                <a:prstClr val="black">
                  <a:tint val="75000"/>
                </a:prstClr>
              </a:solidFill>
            </a:endParaRPr>
          </a:p>
        </p:txBody>
      </p:sp>
    </p:spTree>
    <p:extLst>
      <p:ext uri="{BB962C8B-B14F-4D97-AF65-F5344CB8AC3E}">
        <p14:creationId xmlns:p14="http://schemas.microsoft.com/office/powerpoint/2010/main" val="28688398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8895">
              <a:defRPr/>
            </a:pPr>
            <a:fld id="{9E9F21DE-91B0-4F59-9729-201E87135832}" type="datetimeFigureOut">
              <a:rPr lang="en-US" smtClean="0">
                <a:solidFill>
                  <a:prstClr val="black">
                    <a:tint val="75000"/>
                  </a:prstClr>
                </a:solidFill>
              </a:rPr>
              <a:pPr defTabSz="1218895">
                <a:defRPr/>
              </a:pPr>
              <a:t>10/28/2025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218895">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218895">
              <a:defRPr/>
            </a:pPr>
            <a:fld id="{3DD36252-790F-4530-A661-160F6EA781E4}" type="slidenum">
              <a:rPr lang="en-US" smtClean="0">
                <a:solidFill>
                  <a:prstClr val="black">
                    <a:tint val="75000"/>
                  </a:prstClr>
                </a:solidFill>
              </a:rPr>
              <a:pPr defTabSz="1218895">
                <a:defRPr/>
              </a:pPr>
              <a:t>‹#›</a:t>
            </a:fld>
            <a:endParaRPr lang="en-US">
              <a:solidFill>
                <a:prstClr val="black">
                  <a:tint val="75000"/>
                </a:prstClr>
              </a:solidFill>
            </a:endParaRPr>
          </a:p>
        </p:txBody>
      </p:sp>
    </p:spTree>
    <p:extLst>
      <p:ext uri="{BB962C8B-B14F-4D97-AF65-F5344CB8AC3E}">
        <p14:creationId xmlns:p14="http://schemas.microsoft.com/office/powerpoint/2010/main" val="37637900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1"/>
            <a:ext cx="10360501" cy="1362075"/>
          </a:xfrm>
        </p:spPr>
        <p:txBody>
          <a:bodyPr anchor="t"/>
          <a:lstStyle>
            <a:lvl1pPr algn="l">
              <a:defRPr sz="5300" b="1" cap="all"/>
            </a:lvl1pPr>
          </a:lstStyle>
          <a:p>
            <a:r>
              <a:rPr lang="en-US" smtClean="0"/>
              <a:t>Click to edit Master title style</a:t>
            </a:r>
            <a:endParaRPr lang="en-US"/>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700">
                <a:solidFill>
                  <a:schemeClr val="tx1">
                    <a:tint val="75000"/>
                  </a:schemeClr>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F611894-28B8-4005-BA35-73238799DD5F}" type="datetimeFigureOut">
              <a:rPr lang="en-US" smtClean="0"/>
              <a:t>10/28/2025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1928379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3" y="273049"/>
            <a:ext cx="4010039"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5492" y="273052"/>
            <a:ext cx="6813892" cy="5853113"/>
          </a:xfrm>
        </p:spPr>
        <p:txBody>
          <a:bodyPr/>
          <a:lstStyle>
            <a:lvl1pPr>
              <a:defRPr sz="3199"/>
            </a:lvl1pPr>
            <a:lvl2pPr>
              <a:defRPr sz="2799"/>
            </a:lvl2pPr>
            <a:lvl3pPr>
              <a:defRPr sz="2399"/>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443" y="1435102"/>
            <a:ext cx="4010039" cy="4691063"/>
          </a:xfrm>
        </p:spPr>
        <p:txBody>
          <a:bodyPr/>
          <a:lstStyle>
            <a:lvl1pPr marL="0" indent="0">
              <a:buNone/>
              <a:defRPr sz="1400"/>
            </a:lvl1pPr>
            <a:lvl2pPr marL="457086" indent="0">
              <a:buNone/>
              <a:defRPr sz="1200"/>
            </a:lvl2pPr>
            <a:lvl3pPr marL="914171" indent="0">
              <a:buNone/>
              <a:defRPr sz="1000"/>
            </a:lvl3pPr>
            <a:lvl4pPr marL="1371257" indent="0">
              <a:buNone/>
              <a:defRPr sz="900"/>
            </a:lvl4pPr>
            <a:lvl5pPr marL="1828343" indent="0">
              <a:buNone/>
              <a:defRPr sz="900"/>
            </a:lvl5pPr>
            <a:lvl6pPr marL="2285429" indent="0">
              <a:buNone/>
              <a:defRPr sz="900"/>
            </a:lvl6pPr>
            <a:lvl7pPr marL="2742514" indent="0">
              <a:buNone/>
              <a:defRPr sz="900"/>
            </a:lvl7pPr>
            <a:lvl8pPr marL="3199600" indent="0">
              <a:buNone/>
              <a:defRPr sz="900"/>
            </a:lvl8pPr>
            <a:lvl9pPr marL="365668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8895">
              <a:defRPr/>
            </a:pPr>
            <a:fld id="{9E9F21DE-91B0-4F59-9729-201E87135832}" type="datetimeFigureOut">
              <a:rPr lang="en-US" smtClean="0">
                <a:solidFill>
                  <a:prstClr val="black">
                    <a:tint val="75000"/>
                  </a:prstClr>
                </a:solidFill>
              </a:rPr>
              <a:pPr defTabSz="1218895">
                <a:defRPr/>
              </a:pPr>
              <a:t>10/28/2025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8895">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8895">
              <a:defRPr/>
            </a:pPr>
            <a:fld id="{3DD36252-790F-4530-A661-160F6EA781E4}" type="slidenum">
              <a:rPr lang="en-US" smtClean="0">
                <a:solidFill>
                  <a:prstClr val="black">
                    <a:tint val="75000"/>
                  </a:prstClr>
                </a:solidFill>
              </a:rPr>
              <a:pPr defTabSz="1218895">
                <a:defRPr/>
              </a:pPr>
              <a:t>‹#›</a:t>
            </a:fld>
            <a:endParaRPr lang="en-US">
              <a:solidFill>
                <a:prstClr val="black">
                  <a:tint val="75000"/>
                </a:prstClr>
              </a:solidFill>
            </a:endParaRPr>
          </a:p>
        </p:txBody>
      </p:sp>
    </p:spTree>
    <p:extLst>
      <p:ext uri="{BB962C8B-B14F-4D97-AF65-F5344CB8AC3E}">
        <p14:creationId xmlns:p14="http://schemas.microsoft.com/office/powerpoint/2010/main" val="25735153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095" y="612775"/>
            <a:ext cx="7313295" cy="4114800"/>
          </a:xfrm>
        </p:spPr>
        <p:txBody>
          <a:bodyPr/>
          <a:lstStyle>
            <a:lvl1pPr marL="0" indent="0">
              <a:buNone/>
              <a:defRPr sz="3199"/>
            </a:lvl1pPr>
            <a:lvl2pPr marL="457086" indent="0">
              <a:buNone/>
              <a:defRPr sz="2799"/>
            </a:lvl2pPr>
            <a:lvl3pPr marL="914171" indent="0">
              <a:buNone/>
              <a:defRPr sz="2399"/>
            </a:lvl3pPr>
            <a:lvl4pPr marL="1371257" indent="0">
              <a:buNone/>
              <a:defRPr sz="2000"/>
            </a:lvl4pPr>
            <a:lvl5pPr marL="1828343" indent="0">
              <a:buNone/>
              <a:defRPr sz="2000"/>
            </a:lvl5pPr>
            <a:lvl6pPr marL="2285429" indent="0">
              <a:buNone/>
              <a:defRPr sz="2000"/>
            </a:lvl6pPr>
            <a:lvl7pPr marL="2742514" indent="0">
              <a:buNone/>
              <a:defRPr sz="2000"/>
            </a:lvl7pPr>
            <a:lvl8pPr marL="3199600" indent="0">
              <a:buNone/>
              <a:defRPr sz="2000"/>
            </a:lvl8pPr>
            <a:lvl9pPr marL="3656686" indent="0">
              <a:buNone/>
              <a:defRPr sz="2000"/>
            </a:lvl9pPr>
          </a:lstStyle>
          <a:p>
            <a:endParaRPr lang="en-US"/>
          </a:p>
        </p:txBody>
      </p:sp>
      <p:sp>
        <p:nvSpPr>
          <p:cNvPr id="4" name="Text Placeholder 3"/>
          <p:cNvSpPr>
            <a:spLocks noGrp="1"/>
          </p:cNvSpPr>
          <p:nvPr>
            <p:ph type="body" sz="half" idx="2"/>
          </p:nvPr>
        </p:nvSpPr>
        <p:spPr>
          <a:xfrm>
            <a:off x="2389095" y="5367338"/>
            <a:ext cx="7313295" cy="804863"/>
          </a:xfrm>
        </p:spPr>
        <p:txBody>
          <a:bodyPr/>
          <a:lstStyle>
            <a:lvl1pPr marL="0" indent="0">
              <a:buNone/>
              <a:defRPr sz="1400"/>
            </a:lvl1pPr>
            <a:lvl2pPr marL="457086" indent="0">
              <a:buNone/>
              <a:defRPr sz="1200"/>
            </a:lvl2pPr>
            <a:lvl3pPr marL="914171" indent="0">
              <a:buNone/>
              <a:defRPr sz="1000"/>
            </a:lvl3pPr>
            <a:lvl4pPr marL="1371257" indent="0">
              <a:buNone/>
              <a:defRPr sz="900"/>
            </a:lvl4pPr>
            <a:lvl5pPr marL="1828343" indent="0">
              <a:buNone/>
              <a:defRPr sz="900"/>
            </a:lvl5pPr>
            <a:lvl6pPr marL="2285429" indent="0">
              <a:buNone/>
              <a:defRPr sz="900"/>
            </a:lvl6pPr>
            <a:lvl7pPr marL="2742514" indent="0">
              <a:buNone/>
              <a:defRPr sz="900"/>
            </a:lvl7pPr>
            <a:lvl8pPr marL="3199600" indent="0">
              <a:buNone/>
              <a:defRPr sz="900"/>
            </a:lvl8pPr>
            <a:lvl9pPr marL="365668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8895">
              <a:defRPr/>
            </a:pPr>
            <a:fld id="{9E9F21DE-91B0-4F59-9729-201E87135832}" type="datetimeFigureOut">
              <a:rPr lang="en-US" smtClean="0">
                <a:solidFill>
                  <a:prstClr val="black">
                    <a:tint val="75000"/>
                  </a:prstClr>
                </a:solidFill>
              </a:rPr>
              <a:pPr defTabSz="1218895">
                <a:defRPr/>
              </a:pPr>
              <a:t>10/28/2025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8895">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8895">
              <a:defRPr/>
            </a:pPr>
            <a:fld id="{3DD36252-790F-4530-A661-160F6EA781E4}" type="slidenum">
              <a:rPr lang="en-US" smtClean="0">
                <a:solidFill>
                  <a:prstClr val="black">
                    <a:tint val="75000"/>
                  </a:prstClr>
                </a:solidFill>
              </a:rPr>
              <a:pPr defTabSz="1218895">
                <a:defRPr/>
              </a:pPr>
              <a:t>‹#›</a:t>
            </a:fld>
            <a:endParaRPr lang="en-US">
              <a:solidFill>
                <a:prstClr val="black">
                  <a:tint val="75000"/>
                </a:prstClr>
              </a:solidFill>
            </a:endParaRPr>
          </a:p>
        </p:txBody>
      </p:sp>
    </p:spTree>
    <p:extLst>
      <p:ext uri="{BB962C8B-B14F-4D97-AF65-F5344CB8AC3E}">
        <p14:creationId xmlns:p14="http://schemas.microsoft.com/office/powerpoint/2010/main" val="19326605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8895">
              <a:defRPr/>
            </a:pPr>
            <a:fld id="{9E9F21DE-91B0-4F59-9729-201E87135832}" type="datetimeFigureOut">
              <a:rPr lang="en-US" smtClean="0">
                <a:solidFill>
                  <a:prstClr val="black">
                    <a:tint val="75000"/>
                  </a:prstClr>
                </a:solidFill>
              </a:rPr>
              <a:pPr defTabSz="1218895">
                <a:defRPr/>
              </a:pPr>
              <a:t>10/28/2025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8895">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8895">
              <a:defRPr/>
            </a:pPr>
            <a:fld id="{3DD36252-790F-4530-A661-160F6EA781E4}" type="slidenum">
              <a:rPr lang="en-US" smtClean="0">
                <a:solidFill>
                  <a:prstClr val="black">
                    <a:tint val="75000"/>
                  </a:prstClr>
                </a:solidFill>
              </a:rPr>
              <a:pPr defTabSz="1218895">
                <a:defRPr/>
              </a:pPr>
              <a:t>‹#›</a:t>
            </a:fld>
            <a:endParaRPr lang="en-US">
              <a:solidFill>
                <a:prstClr val="black">
                  <a:tint val="75000"/>
                </a:prstClr>
              </a:solidFill>
            </a:endParaRPr>
          </a:p>
        </p:txBody>
      </p:sp>
    </p:spTree>
    <p:extLst>
      <p:ext uri="{BB962C8B-B14F-4D97-AF65-F5344CB8AC3E}">
        <p14:creationId xmlns:p14="http://schemas.microsoft.com/office/powerpoint/2010/main" val="35978145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639"/>
            <a:ext cx="274248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441" y="274639"/>
            <a:ext cx="802431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8895">
              <a:defRPr/>
            </a:pPr>
            <a:fld id="{9E9F21DE-91B0-4F59-9729-201E87135832}" type="datetimeFigureOut">
              <a:rPr lang="en-US" smtClean="0">
                <a:solidFill>
                  <a:prstClr val="black">
                    <a:tint val="75000"/>
                  </a:prstClr>
                </a:solidFill>
              </a:rPr>
              <a:pPr defTabSz="1218895">
                <a:defRPr/>
              </a:pPr>
              <a:t>10/28/2025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8895">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8895">
              <a:defRPr/>
            </a:pPr>
            <a:fld id="{3DD36252-790F-4530-A661-160F6EA781E4}" type="slidenum">
              <a:rPr lang="en-US" smtClean="0">
                <a:solidFill>
                  <a:prstClr val="black">
                    <a:tint val="75000"/>
                  </a:prstClr>
                </a:solidFill>
              </a:rPr>
              <a:pPr defTabSz="1218895">
                <a:defRPr/>
              </a:pPr>
              <a:t>‹#›</a:t>
            </a:fld>
            <a:endParaRPr lang="en-US">
              <a:solidFill>
                <a:prstClr val="black">
                  <a:tint val="75000"/>
                </a:prstClr>
              </a:solidFill>
            </a:endParaRPr>
          </a:p>
        </p:txBody>
      </p:sp>
    </p:spTree>
    <p:extLst>
      <p:ext uri="{BB962C8B-B14F-4D97-AF65-F5344CB8AC3E}">
        <p14:creationId xmlns:p14="http://schemas.microsoft.com/office/powerpoint/2010/main" val="3465945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6"/>
            <a:ext cx="10360501" cy="1470025"/>
          </a:xfrm>
        </p:spPr>
        <p:txBody>
          <a:bodyPr/>
          <a:lstStyle/>
          <a:p>
            <a:r>
              <a:rPr lang="en-US"/>
              <a:t>Click to edit Master title style</a:t>
            </a:r>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457086" indent="0" algn="ctr">
              <a:buNone/>
              <a:defRPr>
                <a:solidFill>
                  <a:schemeClr val="tx1">
                    <a:tint val="75000"/>
                  </a:schemeClr>
                </a:solidFill>
              </a:defRPr>
            </a:lvl2pPr>
            <a:lvl3pPr marL="914171" indent="0" algn="ctr">
              <a:buNone/>
              <a:defRPr>
                <a:solidFill>
                  <a:schemeClr val="tx1">
                    <a:tint val="75000"/>
                  </a:schemeClr>
                </a:solidFill>
              </a:defRPr>
            </a:lvl3pPr>
            <a:lvl4pPr marL="1371257" indent="0" algn="ctr">
              <a:buNone/>
              <a:defRPr>
                <a:solidFill>
                  <a:schemeClr val="tx1">
                    <a:tint val="75000"/>
                  </a:schemeClr>
                </a:solidFill>
              </a:defRPr>
            </a:lvl4pPr>
            <a:lvl5pPr marL="1828343" indent="0" algn="ctr">
              <a:buNone/>
              <a:defRPr>
                <a:solidFill>
                  <a:schemeClr val="tx1">
                    <a:tint val="75000"/>
                  </a:schemeClr>
                </a:solidFill>
              </a:defRPr>
            </a:lvl5pPr>
            <a:lvl6pPr marL="2285429" indent="0" algn="ctr">
              <a:buNone/>
              <a:defRPr>
                <a:solidFill>
                  <a:schemeClr val="tx1">
                    <a:tint val="75000"/>
                  </a:schemeClr>
                </a:solidFill>
              </a:defRPr>
            </a:lvl6pPr>
            <a:lvl7pPr marL="2742514" indent="0" algn="ctr">
              <a:buNone/>
              <a:defRPr>
                <a:solidFill>
                  <a:schemeClr val="tx1">
                    <a:tint val="75000"/>
                  </a:schemeClr>
                </a:solidFill>
              </a:defRPr>
            </a:lvl7pPr>
            <a:lvl8pPr marL="3199600" indent="0" algn="ctr">
              <a:buNone/>
              <a:defRPr>
                <a:solidFill>
                  <a:schemeClr val="tx1">
                    <a:tint val="75000"/>
                  </a:schemeClr>
                </a:solidFill>
              </a:defRPr>
            </a:lvl8pPr>
            <a:lvl9pPr marL="365668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218895">
              <a:defRPr/>
            </a:pPr>
            <a:fld id="{9E9F21DE-91B0-4F59-9729-201E87135832}" type="datetimeFigureOut">
              <a:rPr lang="en-US" smtClean="0">
                <a:solidFill>
                  <a:prstClr val="black">
                    <a:tint val="75000"/>
                  </a:prstClr>
                </a:solidFill>
              </a:rPr>
              <a:pPr defTabSz="1218895">
                <a:defRPr/>
              </a:pPr>
              <a:t>10/28/2025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8895">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8895">
              <a:defRPr/>
            </a:pPr>
            <a:fld id="{3DD36252-790F-4530-A661-160F6EA781E4}" type="slidenum">
              <a:rPr lang="en-US" smtClean="0">
                <a:solidFill>
                  <a:prstClr val="black">
                    <a:tint val="75000"/>
                  </a:prstClr>
                </a:solidFill>
              </a:rPr>
              <a:pPr defTabSz="1218895">
                <a:defRPr/>
              </a:pPr>
              <a:t>‹#›</a:t>
            </a:fld>
            <a:endParaRPr lang="en-US">
              <a:solidFill>
                <a:prstClr val="black">
                  <a:tint val="75000"/>
                </a:prstClr>
              </a:solidFill>
            </a:endParaRPr>
          </a:p>
        </p:txBody>
      </p:sp>
    </p:spTree>
    <p:extLst>
      <p:ext uri="{BB962C8B-B14F-4D97-AF65-F5344CB8AC3E}">
        <p14:creationId xmlns:p14="http://schemas.microsoft.com/office/powerpoint/2010/main" val="34648943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8895">
              <a:defRPr/>
            </a:pPr>
            <a:fld id="{9E9F21DE-91B0-4F59-9729-201E87135832}" type="datetimeFigureOut">
              <a:rPr lang="en-US" smtClean="0">
                <a:solidFill>
                  <a:prstClr val="black">
                    <a:tint val="75000"/>
                  </a:prstClr>
                </a:solidFill>
              </a:rPr>
              <a:pPr defTabSz="1218895">
                <a:defRPr/>
              </a:pPr>
              <a:t>10/28/2025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8895">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8895">
              <a:defRPr/>
            </a:pPr>
            <a:fld id="{3DD36252-790F-4530-A661-160F6EA781E4}" type="slidenum">
              <a:rPr lang="en-US" smtClean="0">
                <a:solidFill>
                  <a:prstClr val="black">
                    <a:tint val="75000"/>
                  </a:prstClr>
                </a:solidFill>
              </a:rPr>
              <a:pPr defTabSz="1218895">
                <a:defRPr/>
              </a:pPr>
              <a:t>‹#›</a:t>
            </a:fld>
            <a:endParaRPr lang="en-US">
              <a:solidFill>
                <a:prstClr val="black">
                  <a:tint val="75000"/>
                </a:prstClr>
              </a:solidFill>
            </a:endParaRPr>
          </a:p>
        </p:txBody>
      </p:sp>
    </p:spTree>
    <p:extLst>
      <p:ext uri="{BB962C8B-B14F-4D97-AF65-F5344CB8AC3E}">
        <p14:creationId xmlns:p14="http://schemas.microsoft.com/office/powerpoint/2010/main" val="36312732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1"/>
            <a:ext cx="10360501" cy="1362075"/>
          </a:xfrm>
        </p:spPr>
        <p:txBody>
          <a:bodyPr anchor="t"/>
          <a:lstStyle>
            <a:lvl1pPr algn="l">
              <a:defRPr sz="3999" b="1" cap="all"/>
            </a:lvl1pPr>
          </a:lstStyle>
          <a:p>
            <a:r>
              <a:rPr lang="en-US"/>
              <a:t>Click to edit Master title style</a:t>
            </a:r>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000">
                <a:solidFill>
                  <a:schemeClr val="tx1">
                    <a:tint val="75000"/>
                  </a:schemeClr>
                </a:solidFill>
              </a:defRPr>
            </a:lvl1pPr>
            <a:lvl2pPr marL="457086" indent="0">
              <a:buNone/>
              <a:defRPr sz="1800">
                <a:solidFill>
                  <a:schemeClr val="tx1">
                    <a:tint val="75000"/>
                  </a:schemeClr>
                </a:solidFill>
              </a:defRPr>
            </a:lvl2pPr>
            <a:lvl3pPr marL="914171" indent="0">
              <a:buNone/>
              <a:defRPr sz="1600">
                <a:solidFill>
                  <a:schemeClr val="tx1">
                    <a:tint val="75000"/>
                  </a:schemeClr>
                </a:solidFill>
              </a:defRPr>
            </a:lvl3pPr>
            <a:lvl4pPr marL="1371257" indent="0">
              <a:buNone/>
              <a:defRPr sz="1400">
                <a:solidFill>
                  <a:schemeClr val="tx1">
                    <a:tint val="75000"/>
                  </a:schemeClr>
                </a:solidFill>
              </a:defRPr>
            </a:lvl4pPr>
            <a:lvl5pPr marL="1828343" indent="0">
              <a:buNone/>
              <a:defRPr sz="1400">
                <a:solidFill>
                  <a:schemeClr val="tx1">
                    <a:tint val="75000"/>
                  </a:schemeClr>
                </a:solidFill>
              </a:defRPr>
            </a:lvl5pPr>
            <a:lvl6pPr marL="2285429" indent="0">
              <a:buNone/>
              <a:defRPr sz="1400">
                <a:solidFill>
                  <a:schemeClr val="tx1">
                    <a:tint val="75000"/>
                  </a:schemeClr>
                </a:solidFill>
              </a:defRPr>
            </a:lvl6pPr>
            <a:lvl7pPr marL="2742514" indent="0">
              <a:buNone/>
              <a:defRPr sz="1400">
                <a:solidFill>
                  <a:schemeClr val="tx1">
                    <a:tint val="75000"/>
                  </a:schemeClr>
                </a:solidFill>
              </a:defRPr>
            </a:lvl7pPr>
            <a:lvl8pPr marL="3199600" indent="0">
              <a:buNone/>
              <a:defRPr sz="1400">
                <a:solidFill>
                  <a:schemeClr val="tx1">
                    <a:tint val="75000"/>
                  </a:schemeClr>
                </a:solidFill>
              </a:defRPr>
            </a:lvl8pPr>
            <a:lvl9pPr marL="3656686"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218895">
              <a:defRPr/>
            </a:pPr>
            <a:fld id="{9E9F21DE-91B0-4F59-9729-201E87135832}" type="datetimeFigureOut">
              <a:rPr lang="en-US" smtClean="0">
                <a:solidFill>
                  <a:prstClr val="black">
                    <a:tint val="75000"/>
                  </a:prstClr>
                </a:solidFill>
              </a:rPr>
              <a:pPr defTabSz="1218895">
                <a:defRPr/>
              </a:pPr>
              <a:t>10/28/2025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8895">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8895">
              <a:defRPr/>
            </a:pPr>
            <a:fld id="{3DD36252-790F-4530-A661-160F6EA781E4}" type="slidenum">
              <a:rPr lang="en-US" smtClean="0">
                <a:solidFill>
                  <a:prstClr val="black">
                    <a:tint val="75000"/>
                  </a:prstClr>
                </a:solidFill>
              </a:rPr>
              <a:pPr defTabSz="1218895">
                <a:defRPr/>
              </a:pPr>
              <a:t>‹#›</a:t>
            </a:fld>
            <a:endParaRPr lang="en-US">
              <a:solidFill>
                <a:prstClr val="black">
                  <a:tint val="75000"/>
                </a:prstClr>
              </a:solidFill>
            </a:endParaRPr>
          </a:p>
        </p:txBody>
      </p:sp>
    </p:spTree>
    <p:extLst>
      <p:ext uri="{BB962C8B-B14F-4D97-AF65-F5344CB8AC3E}">
        <p14:creationId xmlns:p14="http://schemas.microsoft.com/office/powerpoint/2010/main" val="17575010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441" y="1600201"/>
            <a:ext cx="5383398" cy="4525963"/>
          </a:xfrm>
        </p:spPr>
        <p:txBody>
          <a:bodyPr/>
          <a:lstStyle>
            <a:lvl1pPr>
              <a:defRPr sz="2799"/>
            </a:lvl1pPr>
            <a:lvl2pPr>
              <a:defRPr sz="2399"/>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986" y="1600201"/>
            <a:ext cx="5383398" cy="4525963"/>
          </a:xfrm>
        </p:spPr>
        <p:txBody>
          <a:bodyPr/>
          <a:lstStyle>
            <a:lvl1pPr>
              <a:defRPr sz="2799"/>
            </a:lvl1pPr>
            <a:lvl2pPr>
              <a:defRPr sz="2399"/>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218895">
              <a:defRPr/>
            </a:pPr>
            <a:fld id="{9E9F21DE-91B0-4F59-9729-201E87135832}" type="datetimeFigureOut">
              <a:rPr lang="en-US" smtClean="0">
                <a:solidFill>
                  <a:prstClr val="black">
                    <a:tint val="75000"/>
                  </a:prstClr>
                </a:solidFill>
              </a:rPr>
              <a:pPr defTabSz="1218895">
                <a:defRPr/>
              </a:pPr>
              <a:t>10/28/2025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8895">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8895">
              <a:defRPr/>
            </a:pPr>
            <a:fld id="{3DD36252-790F-4530-A661-160F6EA781E4}" type="slidenum">
              <a:rPr lang="en-US" smtClean="0">
                <a:solidFill>
                  <a:prstClr val="black">
                    <a:tint val="75000"/>
                  </a:prstClr>
                </a:solidFill>
              </a:rPr>
              <a:pPr defTabSz="1218895">
                <a:defRPr/>
              </a:pPr>
              <a:t>‹#›</a:t>
            </a:fld>
            <a:endParaRPr lang="en-US">
              <a:solidFill>
                <a:prstClr val="black">
                  <a:tint val="75000"/>
                </a:prstClr>
              </a:solidFill>
            </a:endParaRPr>
          </a:p>
        </p:txBody>
      </p:sp>
    </p:spTree>
    <p:extLst>
      <p:ext uri="{BB962C8B-B14F-4D97-AF65-F5344CB8AC3E}">
        <p14:creationId xmlns:p14="http://schemas.microsoft.com/office/powerpoint/2010/main" val="39245502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441" y="1535113"/>
            <a:ext cx="5385514" cy="639763"/>
          </a:xfrm>
        </p:spPr>
        <p:txBody>
          <a:bodyPr anchor="b"/>
          <a:lstStyle>
            <a:lvl1pPr marL="0" indent="0">
              <a:buNone/>
              <a:defRPr sz="2399" b="1"/>
            </a:lvl1pPr>
            <a:lvl2pPr marL="457086" indent="0">
              <a:buNone/>
              <a:defRPr sz="2000" b="1"/>
            </a:lvl2pPr>
            <a:lvl3pPr marL="914171" indent="0">
              <a:buNone/>
              <a:defRPr sz="1800" b="1"/>
            </a:lvl3pPr>
            <a:lvl4pPr marL="1371257" indent="0">
              <a:buNone/>
              <a:defRPr sz="1600" b="1"/>
            </a:lvl4pPr>
            <a:lvl5pPr marL="1828343" indent="0">
              <a:buNone/>
              <a:defRPr sz="1600" b="1"/>
            </a:lvl5pPr>
            <a:lvl6pPr marL="2285429" indent="0">
              <a:buNone/>
              <a:defRPr sz="1600" b="1"/>
            </a:lvl6pPr>
            <a:lvl7pPr marL="2742514" indent="0">
              <a:buNone/>
              <a:defRPr sz="1600" b="1"/>
            </a:lvl7pPr>
            <a:lvl8pPr marL="3199600" indent="0">
              <a:buNone/>
              <a:defRPr sz="1600" b="1"/>
            </a:lvl8pPr>
            <a:lvl9pPr marL="3656686" indent="0">
              <a:buNone/>
              <a:defRPr sz="1600" b="1"/>
            </a:lvl9pPr>
          </a:lstStyle>
          <a:p>
            <a:pPr lvl="0"/>
            <a:r>
              <a:rPr lang="en-US"/>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2399"/>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1756" y="1535113"/>
            <a:ext cx="5387630" cy="639763"/>
          </a:xfrm>
        </p:spPr>
        <p:txBody>
          <a:bodyPr anchor="b"/>
          <a:lstStyle>
            <a:lvl1pPr marL="0" indent="0">
              <a:buNone/>
              <a:defRPr sz="2399" b="1"/>
            </a:lvl1pPr>
            <a:lvl2pPr marL="457086" indent="0">
              <a:buNone/>
              <a:defRPr sz="2000" b="1"/>
            </a:lvl2pPr>
            <a:lvl3pPr marL="914171" indent="0">
              <a:buNone/>
              <a:defRPr sz="1800" b="1"/>
            </a:lvl3pPr>
            <a:lvl4pPr marL="1371257" indent="0">
              <a:buNone/>
              <a:defRPr sz="1600" b="1"/>
            </a:lvl4pPr>
            <a:lvl5pPr marL="1828343" indent="0">
              <a:buNone/>
              <a:defRPr sz="1600" b="1"/>
            </a:lvl5pPr>
            <a:lvl6pPr marL="2285429" indent="0">
              <a:buNone/>
              <a:defRPr sz="1600" b="1"/>
            </a:lvl6pPr>
            <a:lvl7pPr marL="2742514" indent="0">
              <a:buNone/>
              <a:defRPr sz="1600" b="1"/>
            </a:lvl7pPr>
            <a:lvl8pPr marL="3199600" indent="0">
              <a:buNone/>
              <a:defRPr sz="1600" b="1"/>
            </a:lvl8pPr>
            <a:lvl9pPr marL="365668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1756" y="2174875"/>
            <a:ext cx="5387630" cy="3951288"/>
          </a:xfrm>
        </p:spPr>
        <p:txBody>
          <a:bodyPr/>
          <a:lstStyle>
            <a:lvl1pPr>
              <a:defRPr sz="2399"/>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218895">
              <a:defRPr/>
            </a:pPr>
            <a:fld id="{9E9F21DE-91B0-4F59-9729-201E87135832}" type="datetimeFigureOut">
              <a:rPr lang="en-US" smtClean="0">
                <a:solidFill>
                  <a:prstClr val="black">
                    <a:tint val="75000"/>
                  </a:prstClr>
                </a:solidFill>
              </a:rPr>
              <a:pPr defTabSz="1218895">
                <a:defRPr/>
              </a:pPr>
              <a:t>10/28/2025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218895">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218895">
              <a:defRPr/>
            </a:pPr>
            <a:fld id="{3DD36252-790F-4530-A661-160F6EA781E4}" type="slidenum">
              <a:rPr lang="en-US" smtClean="0">
                <a:solidFill>
                  <a:prstClr val="black">
                    <a:tint val="75000"/>
                  </a:prstClr>
                </a:solidFill>
              </a:rPr>
              <a:pPr defTabSz="1218895">
                <a:defRPr/>
              </a:pPr>
              <a:t>‹#›</a:t>
            </a:fld>
            <a:endParaRPr lang="en-US">
              <a:solidFill>
                <a:prstClr val="black">
                  <a:tint val="75000"/>
                </a:prstClr>
              </a:solidFill>
            </a:endParaRPr>
          </a:p>
        </p:txBody>
      </p:sp>
    </p:spTree>
    <p:extLst>
      <p:ext uri="{BB962C8B-B14F-4D97-AF65-F5344CB8AC3E}">
        <p14:creationId xmlns:p14="http://schemas.microsoft.com/office/powerpoint/2010/main" val="31445565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218895">
              <a:defRPr/>
            </a:pPr>
            <a:fld id="{9E9F21DE-91B0-4F59-9729-201E87135832}" type="datetimeFigureOut">
              <a:rPr lang="en-US" smtClean="0">
                <a:solidFill>
                  <a:prstClr val="black">
                    <a:tint val="75000"/>
                  </a:prstClr>
                </a:solidFill>
              </a:rPr>
              <a:pPr defTabSz="1218895">
                <a:defRPr/>
              </a:pPr>
              <a:t>10/28/2025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218895">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218895">
              <a:defRPr/>
            </a:pPr>
            <a:fld id="{3DD36252-790F-4530-A661-160F6EA781E4}" type="slidenum">
              <a:rPr lang="en-US" smtClean="0">
                <a:solidFill>
                  <a:prstClr val="black">
                    <a:tint val="75000"/>
                  </a:prstClr>
                </a:solidFill>
              </a:rPr>
              <a:pPr defTabSz="1218895">
                <a:defRPr/>
              </a:pPr>
              <a:t>‹#›</a:t>
            </a:fld>
            <a:endParaRPr lang="en-US">
              <a:solidFill>
                <a:prstClr val="black">
                  <a:tint val="75000"/>
                </a:prstClr>
              </a:solidFill>
            </a:endParaRPr>
          </a:p>
        </p:txBody>
      </p:sp>
    </p:spTree>
    <p:extLst>
      <p:ext uri="{BB962C8B-B14F-4D97-AF65-F5344CB8AC3E}">
        <p14:creationId xmlns:p14="http://schemas.microsoft.com/office/powerpoint/2010/main" val="3176688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441" y="1200151"/>
            <a:ext cx="5383398"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5986" y="1200151"/>
            <a:ext cx="5383398"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F611894-28B8-4005-BA35-73238799DD5F}" type="datetimeFigureOut">
              <a:rPr lang="en-US" smtClean="0"/>
              <a:t>10/28/2025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36347858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8895">
              <a:defRPr/>
            </a:pPr>
            <a:fld id="{9E9F21DE-91B0-4F59-9729-201E87135832}" type="datetimeFigureOut">
              <a:rPr lang="en-US" smtClean="0">
                <a:solidFill>
                  <a:prstClr val="black">
                    <a:tint val="75000"/>
                  </a:prstClr>
                </a:solidFill>
              </a:rPr>
              <a:pPr defTabSz="1218895">
                <a:defRPr/>
              </a:pPr>
              <a:t>10/28/2025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218895">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218895">
              <a:defRPr/>
            </a:pPr>
            <a:fld id="{3DD36252-790F-4530-A661-160F6EA781E4}" type="slidenum">
              <a:rPr lang="en-US" smtClean="0">
                <a:solidFill>
                  <a:prstClr val="black">
                    <a:tint val="75000"/>
                  </a:prstClr>
                </a:solidFill>
              </a:rPr>
              <a:pPr defTabSz="1218895">
                <a:defRPr/>
              </a:pPr>
              <a:t>‹#›</a:t>
            </a:fld>
            <a:endParaRPr lang="en-US">
              <a:solidFill>
                <a:prstClr val="black">
                  <a:tint val="75000"/>
                </a:prstClr>
              </a:solidFill>
            </a:endParaRPr>
          </a:p>
        </p:txBody>
      </p:sp>
    </p:spTree>
    <p:extLst>
      <p:ext uri="{BB962C8B-B14F-4D97-AF65-F5344CB8AC3E}">
        <p14:creationId xmlns:p14="http://schemas.microsoft.com/office/powerpoint/2010/main" val="41184374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3" y="273049"/>
            <a:ext cx="4010039"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5492" y="273052"/>
            <a:ext cx="6813892" cy="5853113"/>
          </a:xfrm>
        </p:spPr>
        <p:txBody>
          <a:bodyPr/>
          <a:lstStyle>
            <a:lvl1pPr>
              <a:defRPr sz="3199"/>
            </a:lvl1pPr>
            <a:lvl2pPr>
              <a:defRPr sz="2799"/>
            </a:lvl2pPr>
            <a:lvl3pPr>
              <a:defRPr sz="2399"/>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443" y="1435102"/>
            <a:ext cx="4010039" cy="4691063"/>
          </a:xfrm>
        </p:spPr>
        <p:txBody>
          <a:bodyPr/>
          <a:lstStyle>
            <a:lvl1pPr marL="0" indent="0">
              <a:buNone/>
              <a:defRPr sz="1400"/>
            </a:lvl1pPr>
            <a:lvl2pPr marL="457086" indent="0">
              <a:buNone/>
              <a:defRPr sz="1200"/>
            </a:lvl2pPr>
            <a:lvl3pPr marL="914171" indent="0">
              <a:buNone/>
              <a:defRPr sz="1000"/>
            </a:lvl3pPr>
            <a:lvl4pPr marL="1371257" indent="0">
              <a:buNone/>
              <a:defRPr sz="900"/>
            </a:lvl4pPr>
            <a:lvl5pPr marL="1828343" indent="0">
              <a:buNone/>
              <a:defRPr sz="900"/>
            </a:lvl5pPr>
            <a:lvl6pPr marL="2285429" indent="0">
              <a:buNone/>
              <a:defRPr sz="900"/>
            </a:lvl6pPr>
            <a:lvl7pPr marL="2742514" indent="0">
              <a:buNone/>
              <a:defRPr sz="900"/>
            </a:lvl7pPr>
            <a:lvl8pPr marL="3199600" indent="0">
              <a:buNone/>
              <a:defRPr sz="900"/>
            </a:lvl8pPr>
            <a:lvl9pPr marL="365668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8895">
              <a:defRPr/>
            </a:pPr>
            <a:fld id="{9E9F21DE-91B0-4F59-9729-201E87135832}" type="datetimeFigureOut">
              <a:rPr lang="en-US" smtClean="0">
                <a:solidFill>
                  <a:prstClr val="black">
                    <a:tint val="75000"/>
                  </a:prstClr>
                </a:solidFill>
              </a:rPr>
              <a:pPr defTabSz="1218895">
                <a:defRPr/>
              </a:pPr>
              <a:t>10/28/2025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8895">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8895">
              <a:defRPr/>
            </a:pPr>
            <a:fld id="{3DD36252-790F-4530-A661-160F6EA781E4}" type="slidenum">
              <a:rPr lang="en-US" smtClean="0">
                <a:solidFill>
                  <a:prstClr val="black">
                    <a:tint val="75000"/>
                  </a:prstClr>
                </a:solidFill>
              </a:rPr>
              <a:pPr defTabSz="1218895">
                <a:defRPr/>
              </a:pPr>
              <a:t>‹#›</a:t>
            </a:fld>
            <a:endParaRPr lang="en-US">
              <a:solidFill>
                <a:prstClr val="black">
                  <a:tint val="75000"/>
                </a:prstClr>
              </a:solidFill>
            </a:endParaRPr>
          </a:p>
        </p:txBody>
      </p:sp>
    </p:spTree>
    <p:extLst>
      <p:ext uri="{BB962C8B-B14F-4D97-AF65-F5344CB8AC3E}">
        <p14:creationId xmlns:p14="http://schemas.microsoft.com/office/powerpoint/2010/main" val="34931915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095" y="612775"/>
            <a:ext cx="7313295" cy="4114800"/>
          </a:xfrm>
        </p:spPr>
        <p:txBody>
          <a:bodyPr/>
          <a:lstStyle>
            <a:lvl1pPr marL="0" indent="0">
              <a:buNone/>
              <a:defRPr sz="3199"/>
            </a:lvl1pPr>
            <a:lvl2pPr marL="457086" indent="0">
              <a:buNone/>
              <a:defRPr sz="2799"/>
            </a:lvl2pPr>
            <a:lvl3pPr marL="914171" indent="0">
              <a:buNone/>
              <a:defRPr sz="2399"/>
            </a:lvl3pPr>
            <a:lvl4pPr marL="1371257" indent="0">
              <a:buNone/>
              <a:defRPr sz="2000"/>
            </a:lvl4pPr>
            <a:lvl5pPr marL="1828343" indent="0">
              <a:buNone/>
              <a:defRPr sz="2000"/>
            </a:lvl5pPr>
            <a:lvl6pPr marL="2285429" indent="0">
              <a:buNone/>
              <a:defRPr sz="2000"/>
            </a:lvl6pPr>
            <a:lvl7pPr marL="2742514" indent="0">
              <a:buNone/>
              <a:defRPr sz="2000"/>
            </a:lvl7pPr>
            <a:lvl8pPr marL="3199600" indent="0">
              <a:buNone/>
              <a:defRPr sz="2000"/>
            </a:lvl8pPr>
            <a:lvl9pPr marL="3656686" indent="0">
              <a:buNone/>
              <a:defRPr sz="2000"/>
            </a:lvl9pPr>
          </a:lstStyle>
          <a:p>
            <a:endParaRPr lang="en-US"/>
          </a:p>
        </p:txBody>
      </p:sp>
      <p:sp>
        <p:nvSpPr>
          <p:cNvPr id="4" name="Text Placeholder 3"/>
          <p:cNvSpPr>
            <a:spLocks noGrp="1"/>
          </p:cNvSpPr>
          <p:nvPr>
            <p:ph type="body" sz="half" idx="2"/>
          </p:nvPr>
        </p:nvSpPr>
        <p:spPr>
          <a:xfrm>
            <a:off x="2389095" y="5367338"/>
            <a:ext cx="7313295" cy="804863"/>
          </a:xfrm>
        </p:spPr>
        <p:txBody>
          <a:bodyPr/>
          <a:lstStyle>
            <a:lvl1pPr marL="0" indent="0">
              <a:buNone/>
              <a:defRPr sz="1400"/>
            </a:lvl1pPr>
            <a:lvl2pPr marL="457086" indent="0">
              <a:buNone/>
              <a:defRPr sz="1200"/>
            </a:lvl2pPr>
            <a:lvl3pPr marL="914171" indent="0">
              <a:buNone/>
              <a:defRPr sz="1000"/>
            </a:lvl3pPr>
            <a:lvl4pPr marL="1371257" indent="0">
              <a:buNone/>
              <a:defRPr sz="900"/>
            </a:lvl4pPr>
            <a:lvl5pPr marL="1828343" indent="0">
              <a:buNone/>
              <a:defRPr sz="900"/>
            </a:lvl5pPr>
            <a:lvl6pPr marL="2285429" indent="0">
              <a:buNone/>
              <a:defRPr sz="900"/>
            </a:lvl6pPr>
            <a:lvl7pPr marL="2742514" indent="0">
              <a:buNone/>
              <a:defRPr sz="900"/>
            </a:lvl7pPr>
            <a:lvl8pPr marL="3199600" indent="0">
              <a:buNone/>
              <a:defRPr sz="900"/>
            </a:lvl8pPr>
            <a:lvl9pPr marL="365668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8895">
              <a:defRPr/>
            </a:pPr>
            <a:fld id="{9E9F21DE-91B0-4F59-9729-201E87135832}" type="datetimeFigureOut">
              <a:rPr lang="en-US" smtClean="0">
                <a:solidFill>
                  <a:prstClr val="black">
                    <a:tint val="75000"/>
                  </a:prstClr>
                </a:solidFill>
              </a:rPr>
              <a:pPr defTabSz="1218895">
                <a:defRPr/>
              </a:pPr>
              <a:t>10/28/2025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8895">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8895">
              <a:defRPr/>
            </a:pPr>
            <a:fld id="{3DD36252-790F-4530-A661-160F6EA781E4}" type="slidenum">
              <a:rPr lang="en-US" smtClean="0">
                <a:solidFill>
                  <a:prstClr val="black">
                    <a:tint val="75000"/>
                  </a:prstClr>
                </a:solidFill>
              </a:rPr>
              <a:pPr defTabSz="1218895">
                <a:defRPr/>
              </a:pPr>
              <a:t>‹#›</a:t>
            </a:fld>
            <a:endParaRPr lang="en-US">
              <a:solidFill>
                <a:prstClr val="black">
                  <a:tint val="75000"/>
                </a:prstClr>
              </a:solidFill>
            </a:endParaRPr>
          </a:p>
        </p:txBody>
      </p:sp>
    </p:spTree>
    <p:extLst>
      <p:ext uri="{BB962C8B-B14F-4D97-AF65-F5344CB8AC3E}">
        <p14:creationId xmlns:p14="http://schemas.microsoft.com/office/powerpoint/2010/main" val="30046554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8895">
              <a:defRPr/>
            </a:pPr>
            <a:fld id="{9E9F21DE-91B0-4F59-9729-201E87135832}" type="datetimeFigureOut">
              <a:rPr lang="en-US" smtClean="0">
                <a:solidFill>
                  <a:prstClr val="black">
                    <a:tint val="75000"/>
                  </a:prstClr>
                </a:solidFill>
              </a:rPr>
              <a:pPr defTabSz="1218895">
                <a:defRPr/>
              </a:pPr>
              <a:t>10/28/2025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8895">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8895">
              <a:defRPr/>
            </a:pPr>
            <a:fld id="{3DD36252-790F-4530-A661-160F6EA781E4}" type="slidenum">
              <a:rPr lang="en-US" smtClean="0">
                <a:solidFill>
                  <a:prstClr val="black">
                    <a:tint val="75000"/>
                  </a:prstClr>
                </a:solidFill>
              </a:rPr>
              <a:pPr defTabSz="1218895">
                <a:defRPr/>
              </a:pPr>
              <a:t>‹#›</a:t>
            </a:fld>
            <a:endParaRPr lang="en-US">
              <a:solidFill>
                <a:prstClr val="black">
                  <a:tint val="75000"/>
                </a:prstClr>
              </a:solidFill>
            </a:endParaRPr>
          </a:p>
        </p:txBody>
      </p:sp>
    </p:spTree>
    <p:extLst>
      <p:ext uri="{BB962C8B-B14F-4D97-AF65-F5344CB8AC3E}">
        <p14:creationId xmlns:p14="http://schemas.microsoft.com/office/powerpoint/2010/main" val="15973875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639"/>
            <a:ext cx="274248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441" y="274639"/>
            <a:ext cx="802431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8895">
              <a:defRPr/>
            </a:pPr>
            <a:fld id="{9E9F21DE-91B0-4F59-9729-201E87135832}" type="datetimeFigureOut">
              <a:rPr lang="en-US" smtClean="0">
                <a:solidFill>
                  <a:prstClr val="black">
                    <a:tint val="75000"/>
                  </a:prstClr>
                </a:solidFill>
              </a:rPr>
              <a:pPr defTabSz="1218895">
                <a:defRPr/>
              </a:pPr>
              <a:t>10/28/2025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8895">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8895">
              <a:defRPr/>
            </a:pPr>
            <a:fld id="{3DD36252-790F-4530-A661-160F6EA781E4}" type="slidenum">
              <a:rPr lang="en-US" smtClean="0">
                <a:solidFill>
                  <a:prstClr val="black">
                    <a:tint val="75000"/>
                  </a:prstClr>
                </a:solidFill>
              </a:rPr>
              <a:pPr defTabSz="1218895">
                <a:defRPr/>
              </a:pPr>
              <a:t>‹#›</a:t>
            </a:fld>
            <a:endParaRPr lang="en-US">
              <a:solidFill>
                <a:prstClr val="black">
                  <a:tint val="75000"/>
                </a:prstClr>
              </a:solidFill>
            </a:endParaRPr>
          </a:p>
        </p:txBody>
      </p:sp>
    </p:spTree>
    <p:extLst>
      <p:ext uri="{BB962C8B-B14F-4D97-AF65-F5344CB8AC3E}">
        <p14:creationId xmlns:p14="http://schemas.microsoft.com/office/powerpoint/2010/main" val="17700764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6"/>
            <a:ext cx="10360501" cy="1470025"/>
          </a:xfrm>
        </p:spPr>
        <p:txBody>
          <a:bodyPr/>
          <a:lstStyle/>
          <a:p>
            <a:r>
              <a:rPr lang="en-US"/>
              <a:t>Click to edit Master title style</a:t>
            </a:r>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457086" indent="0" algn="ctr">
              <a:buNone/>
              <a:defRPr>
                <a:solidFill>
                  <a:schemeClr val="tx1">
                    <a:tint val="75000"/>
                  </a:schemeClr>
                </a:solidFill>
              </a:defRPr>
            </a:lvl2pPr>
            <a:lvl3pPr marL="914171" indent="0" algn="ctr">
              <a:buNone/>
              <a:defRPr>
                <a:solidFill>
                  <a:schemeClr val="tx1">
                    <a:tint val="75000"/>
                  </a:schemeClr>
                </a:solidFill>
              </a:defRPr>
            </a:lvl3pPr>
            <a:lvl4pPr marL="1371257" indent="0" algn="ctr">
              <a:buNone/>
              <a:defRPr>
                <a:solidFill>
                  <a:schemeClr val="tx1">
                    <a:tint val="75000"/>
                  </a:schemeClr>
                </a:solidFill>
              </a:defRPr>
            </a:lvl4pPr>
            <a:lvl5pPr marL="1828343" indent="0" algn="ctr">
              <a:buNone/>
              <a:defRPr>
                <a:solidFill>
                  <a:schemeClr val="tx1">
                    <a:tint val="75000"/>
                  </a:schemeClr>
                </a:solidFill>
              </a:defRPr>
            </a:lvl5pPr>
            <a:lvl6pPr marL="2285429" indent="0" algn="ctr">
              <a:buNone/>
              <a:defRPr>
                <a:solidFill>
                  <a:schemeClr val="tx1">
                    <a:tint val="75000"/>
                  </a:schemeClr>
                </a:solidFill>
              </a:defRPr>
            </a:lvl6pPr>
            <a:lvl7pPr marL="2742514" indent="0" algn="ctr">
              <a:buNone/>
              <a:defRPr>
                <a:solidFill>
                  <a:schemeClr val="tx1">
                    <a:tint val="75000"/>
                  </a:schemeClr>
                </a:solidFill>
              </a:defRPr>
            </a:lvl7pPr>
            <a:lvl8pPr marL="3199600" indent="0" algn="ctr">
              <a:buNone/>
              <a:defRPr>
                <a:solidFill>
                  <a:schemeClr val="tx1">
                    <a:tint val="75000"/>
                  </a:schemeClr>
                </a:solidFill>
              </a:defRPr>
            </a:lvl8pPr>
            <a:lvl9pPr marL="365668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218895">
              <a:defRPr/>
            </a:pPr>
            <a:fld id="{9E9F21DE-91B0-4F59-9729-201E87135832}" type="datetimeFigureOut">
              <a:rPr lang="en-US" smtClean="0">
                <a:solidFill>
                  <a:prstClr val="black">
                    <a:tint val="75000"/>
                  </a:prstClr>
                </a:solidFill>
              </a:rPr>
              <a:pPr defTabSz="1218895">
                <a:defRPr/>
              </a:pPr>
              <a:t>10/28/2025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8895">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8895">
              <a:defRPr/>
            </a:pPr>
            <a:fld id="{3DD36252-790F-4530-A661-160F6EA781E4}" type="slidenum">
              <a:rPr lang="en-US" smtClean="0">
                <a:solidFill>
                  <a:prstClr val="black">
                    <a:tint val="75000"/>
                  </a:prstClr>
                </a:solidFill>
              </a:rPr>
              <a:pPr defTabSz="1218895">
                <a:defRPr/>
              </a:pPr>
              <a:t>‹#›</a:t>
            </a:fld>
            <a:endParaRPr lang="en-US">
              <a:solidFill>
                <a:prstClr val="black">
                  <a:tint val="75000"/>
                </a:prstClr>
              </a:solidFill>
            </a:endParaRPr>
          </a:p>
        </p:txBody>
      </p:sp>
    </p:spTree>
    <p:extLst>
      <p:ext uri="{BB962C8B-B14F-4D97-AF65-F5344CB8AC3E}">
        <p14:creationId xmlns:p14="http://schemas.microsoft.com/office/powerpoint/2010/main" val="18432151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8895">
              <a:defRPr/>
            </a:pPr>
            <a:fld id="{9E9F21DE-91B0-4F59-9729-201E87135832}" type="datetimeFigureOut">
              <a:rPr lang="en-US" smtClean="0">
                <a:solidFill>
                  <a:prstClr val="black">
                    <a:tint val="75000"/>
                  </a:prstClr>
                </a:solidFill>
              </a:rPr>
              <a:pPr defTabSz="1218895">
                <a:defRPr/>
              </a:pPr>
              <a:t>10/28/2025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8895">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8895">
              <a:defRPr/>
            </a:pPr>
            <a:fld id="{3DD36252-790F-4530-A661-160F6EA781E4}" type="slidenum">
              <a:rPr lang="en-US" smtClean="0">
                <a:solidFill>
                  <a:prstClr val="black">
                    <a:tint val="75000"/>
                  </a:prstClr>
                </a:solidFill>
              </a:rPr>
              <a:pPr defTabSz="1218895">
                <a:defRPr/>
              </a:pPr>
              <a:t>‹#›</a:t>
            </a:fld>
            <a:endParaRPr lang="en-US">
              <a:solidFill>
                <a:prstClr val="black">
                  <a:tint val="75000"/>
                </a:prstClr>
              </a:solidFill>
            </a:endParaRPr>
          </a:p>
        </p:txBody>
      </p:sp>
    </p:spTree>
    <p:extLst>
      <p:ext uri="{BB962C8B-B14F-4D97-AF65-F5344CB8AC3E}">
        <p14:creationId xmlns:p14="http://schemas.microsoft.com/office/powerpoint/2010/main" val="2555989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1"/>
            <a:ext cx="10360501" cy="1362075"/>
          </a:xfrm>
        </p:spPr>
        <p:txBody>
          <a:bodyPr anchor="t"/>
          <a:lstStyle>
            <a:lvl1pPr algn="l">
              <a:defRPr sz="3999" b="1" cap="all"/>
            </a:lvl1pPr>
          </a:lstStyle>
          <a:p>
            <a:r>
              <a:rPr lang="en-US"/>
              <a:t>Click to edit Master title style</a:t>
            </a:r>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000">
                <a:solidFill>
                  <a:schemeClr val="tx1">
                    <a:tint val="75000"/>
                  </a:schemeClr>
                </a:solidFill>
              </a:defRPr>
            </a:lvl1pPr>
            <a:lvl2pPr marL="457086" indent="0">
              <a:buNone/>
              <a:defRPr sz="1800">
                <a:solidFill>
                  <a:schemeClr val="tx1">
                    <a:tint val="75000"/>
                  </a:schemeClr>
                </a:solidFill>
              </a:defRPr>
            </a:lvl2pPr>
            <a:lvl3pPr marL="914171" indent="0">
              <a:buNone/>
              <a:defRPr sz="1600">
                <a:solidFill>
                  <a:schemeClr val="tx1">
                    <a:tint val="75000"/>
                  </a:schemeClr>
                </a:solidFill>
              </a:defRPr>
            </a:lvl3pPr>
            <a:lvl4pPr marL="1371257" indent="0">
              <a:buNone/>
              <a:defRPr sz="1400">
                <a:solidFill>
                  <a:schemeClr val="tx1">
                    <a:tint val="75000"/>
                  </a:schemeClr>
                </a:solidFill>
              </a:defRPr>
            </a:lvl4pPr>
            <a:lvl5pPr marL="1828343" indent="0">
              <a:buNone/>
              <a:defRPr sz="1400">
                <a:solidFill>
                  <a:schemeClr val="tx1">
                    <a:tint val="75000"/>
                  </a:schemeClr>
                </a:solidFill>
              </a:defRPr>
            </a:lvl5pPr>
            <a:lvl6pPr marL="2285429" indent="0">
              <a:buNone/>
              <a:defRPr sz="1400">
                <a:solidFill>
                  <a:schemeClr val="tx1">
                    <a:tint val="75000"/>
                  </a:schemeClr>
                </a:solidFill>
              </a:defRPr>
            </a:lvl6pPr>
            <a:lvl7pPr marL="2742514" indent="0">
              <a:buNone/>
              <a:defRPr sz="1400">
                <a:solidFill>
                  <a:schemeClr val="tx1">
                    <a:tint val="75000"/>
                  </a:schemeClr>
                </a:solidFill>
              </a:defRPr>
            </a:lvl7pPr>
            <a:lvl8pPr marL="3199600" indent="0">
              <a:buNone/>
              <a:defRPr sz="1400">
                <a:solidFill>
                  <a:schemeClr val="tx1">
                    <a:tint val="75000"/>
                  </a:schemeClr>
                </a:solidFill>
              </a:defRPr>
            </a:lvl8pPr>
            <a:lvl9pPr marL="3656686"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218895">
              <a:defRPr/>
            </a:pPr>
            <a:fld id="{9E9F21DE-91B0-4F59-9729-201E87135832}" type="datetimeFigureOut">
              <a:rPr lang="en-US" smtClean="0">
                <a:solidFill>
                  <a:prstClr val="black">
                    <a:tint val="75000"/>
                  </a:prstClr>
                </a:solidFill>
              </a:rPr>
              <a:pPr defTabSz="1218895">
                <a:defRPr/>
              </a:pPr>
              <a:t>10/28/2025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8895">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8895">
              <a:defRPr/>
            </a:pPr>
            <a:fld id="{3DD36252-790F-4530-A661-160F6EA781E4}" type="slidenum">
              <a:rPr lang="en-US" smtClean="0">
                <a:solidFill>
                  <a:prstClr val="black">
                    <a:tint val="75000"/>
                  </a:prstClr>
                </a:solidFill>
              </a:rPr>
              <a:pPr defTabSz="1218895">
                <a:defRPr/>
              </a:pPr>
              <a:t>‹#›</a:t>
            </a:fld>
            <a:endParaRPr lang="en-US">
              <a:solidFill>
                <a:prstClr val="black">
                  <a:tint val="75000"/>
                </a:prstClr>
              </a:solidFill>
            </a:endParaRPr>
          </a:p>
        </p:txBody>
      </p:sp>
    </p:spTree>
    <p:extLst>
      <p:ext uri="{BB962C8B-B14F-4D97-AF65-F5344CB8AC3E}">
        <p14:creationId xmlns:p14="http://schemas.microsoft.com/office/powerpoint/2010/main" val="37358869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441" y="1600201"/>
            <a:ext cx="5383398" cy="4525963"/>
          </a:xfrm>
        </p:spPr>
        <p:txBody>
          <a:bodyPr/>
          <a:lstStyle>
            <a:lvl1pPr>
              <a:defRPr sz="2799"/>
            </a:lvl1pPr>
            <a:lvl2pPr>
              <a:defRPr sz="2399"/>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986" y="1600201"/>
            <a:ext cx="5383398" cy="4525963"/>
          </a:xfrm>
        </p:spPr>
        <p:txBody>
          <a:bodyPr/>
          <a:lstStyle>
            <a:lvl1pPr>
              <a:defRPr sz="2799"/>
            </a:lvl1pPr>
            <a:lvl2pPr>
              <a:defRPr sz="2399"/>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218895">
              <a:defRPr/>
            </a:pPr>
            <a:fld id="{9E9F21DE-91B0-4F59-9729-201E87135832}" type="datetimeFigureOut">
              <a:rPr lang="en-US" smtClean="0">
                <a:solidFill>
                  <a:prstClr val="black">
                    <a:tint val="75000"/>
                  </a:prstClr>
                </a:solidFill>
              </a:rPr>
              <a:pPr defTabSz="1218895">
                <a:defRPr/>
              </a:pPr>
              <a:t>10/28/2025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8895">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8895">
              <a:defRPr/>
            </a:pPr>
            <a:fld id="{3DD36252-790F-4530-A661-160F6EA781E4}" type="slidenum">
              <a:rPr lang="en-US" smtClean="0">
                <a:solidFill>
                  <a:prstClr val="black">
                    <a:tint val="75000"/>
                  </a:prstClr>
                </a:solidFill>
              </a:rPr>
              <a:pPr defTabSz="1218895">
                <a:defRPr/>
              </a:pPr>
              <a:t>‹#›</a:t>
            </a:fld>
            <a:endParaRPr lang="en-US">
              <a:solidFill>
                <a:prstClr val="black">
                  <a:tint val="75000"/>
                </a:prstClr>
              </a:solidFill>
            </a:endParaRPr>
          </a:p>
        </p:txBody>
      </p:sp>
    </p:spTree>
    <p:extLst>
      <p:ext uri="{BB962C8B-B14F-4D97-AF65-F5344CB8AC3E}">
        <p14:creationId xmlns:p14="http://schemas.microsoft.com/office/powerpoint/2010/main" val="25512469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441" y="1535113"/>
            <a:ext cx="5385514" cy="639763"/>
          </a:xfrm>
        </p:spPr>
        <p:txBody>
          <a:bodyPr anchor="b"/>
          <a:lstStyle>
            <a:lvl1pPr marL="0" indent="0">
              <a:buNone/>
              <a:defRPr sz="2399" b="1"/>
            </a:lvl1pPr>
            <a:lvl2pPr marL="457086" indent="0">
              <a:buNone/>
              <a:defRPr sz="2000" b="1"/>
            </a:lvl2pPr>
            <a:lvl3pPr marL="914171" indent="0">
              <a:buNone/>
              <a:defRPr sz="1800" b="1"/>
            </a:lvl3pPr>
            <a:lvl4pPr marL="1371257" indent="0">
              <a:buNone/>
              <a:defRPr sz="1600" b="1"/>
            </a:lvl4pPr>
            <a:lvl5pPr marL="1828343" indent="0">
              <a:buNone/>
              <a:defRPr sz="1600" b="1"/>
            </a:lvl5pPr>
            <a:lvl6pPr marL="2285429" indent="0">
              <a:buNone/>
              <a:defRPr sz="1600" b="1"/>
            </a:lvl6pPr>
            <a:lvl7pPr marL="2742514" indent="0">
              <a:buNone/>
              <a:defRPr sz="1600" b="1"/>
            </a:lvl7pPr>
            <a:lvl8pPr marL="3199600" indent="0">
              <a:buNone/>
              <a:defRPr sz="1600" b="1"/>
            </a:lvl8pPr>
            <a:lvl9pPr marL="3656686" indent="0">
              <a:buNone/>
              <a:defRPr sz="1600" b="1"/>
            </a:lvl9pPr>
          </a:lstStyle>
          <a:p>
            <a:pPr lvl="0"/>
            <a:r>
              <a:rPr lang="en-US"/>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2399"/>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1756" y="1535113"/>
            <a:ext cx="5387630" cy="639763"/>
          </a:xfrm>
        </p:spPr>
        <p:txBody>
          <a:bodyPr anchor="b"/>
          <a:lstStyle>
            <a:lvl1pPr marL="0" indent="0">
              <a:buNone/>
              <a:defRPr sz="2399" b="1"/>
            </a:lvl1pPr>
            <a:lvl2pPr marL="457086" indent="0">
              <a:buNone/>
              <a:defRPr sz="2000" b="1"/>
            </a:lvl2pPr>
            <a:lvl3pPr marL="914171" indent="0">
              <a:buNone/>
              <a:defRPr sz="1800" b="1"/>
            </a:lvl3pPr>
            <a:lvl4pPr marL="1371257" indent="0">
              <a:buNone/>
              <a:defRPr sz="1600" b="1"/>
            </a:lvl4pPr>
            <a:lvl5pPr marL="1828343" indent="0">
              <a:buNone/>
              <a:defRPr sz="1600" b="1"/>
            </a:lvl5pPr>
            <a:lvl6pPr marL="2285429" indent="0">
              <a:buNone/>
              <a:defRPr sz="1600" b="1"/>
            </a:lvl6pPr>
            <a:lvl7pPr marL="2742514" indent="0">
              <a:buNone/>
              <a:defRPr sz="1600" b="1"/>
            </a:lvl7pPr>
            <a:lvl8pPr marL="3199600" indent="0">
              <a:buNone/>
              <a:defRPr sz="1600" b="1"/>
            </a:lvl8pPr>
            <a:lvl9pPr marL="365668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1756" y="2174875"/>
            <a:ext cx="5387630" cy="3951288"/>
          </a:xfrm>
        </p:spPr>
        <p:txBody>
          <a:bodyPr/>
          <a:lstStyle>
            <a:lvl1pPr>
              <a:defRPr sz="2399"/>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218895">
              <a:defRPr/>
            </a:pPr>
            <a:fld id="{9E9F21DE-91B0-4F59-9729-201E87135832}" type="datetimeFigureOut">
              <a:rPr lang="en-US" smtClean="0">
                <a:solidFill>
                  <a:prstClr val="black">
                    <a:tint val="75000"/>
                  </a:prstClr>
                </a:solidFill>
              </a:rPr>
              <a:pPr defTabSz="1218895">
                <a:defRPr/>
              </a:pPr>
              <a:t>10/28/2025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218895">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218895">
              <a:defRPr/>
            </a:pPr>
            <a:fld id="{3DD36252-790F-4530-A661-160F6EA781E4}" type="slidenum">
              <a:rPr lang="en-US" smtClean="0">
                <a:solidFill>
                  <a:prstClr val="black">
                    <a:tint val="75000"/>
                  </a:prstClr>
                </a:solidFill>
              </a:rPr>
              <a:pPr defTabSz="1218895">
                <a:defRPr/>
              </a:pPr>
              <a:t>‹#›</a:t>
            </a:fld>
            <a:endParaRPr lang="en-US">
              <a:solidFill>
                <a:prstClr val="black">
                  <a:tint val="75000"/>
                </a:prstClr>
              </a:solidFill>
            </a:endParaRPr>
          </a:p>
        </p:txBody>
      </p:sp>
    </p:spTree>
    <p:extLst>
      <p:ext uri="{BB962C8B-B14F-4D97-AF65-F5344CB8AC3E}">
        <p14:creationId xmlns:p14="http://schemas.microsoft.com/office/powerpoint/2010/main" val="1173644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441" y="274637"/>
            <a:ext cx="10969943"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441" y="1535113"/>
            <a:ext cx="5385514"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1756" y="1535113"/>
            <a:ext cx="5387630"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191756" y="2174875"/>
            <a:ext cx="5387630"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F611894-28B8-4005-BA35-73238799DD5F}" type="datetimeFigureOut">
              <a:rPr lang="en-US" smtClean="0"/>
              <a:t>10/28/2025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14379218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218895">
              <a:defRPr/>
            </a:pPr>
            <a:fld id="{9E9F21DE-91B0-4F59-9729-201E87135832}" type="datetimeFigureOut">
              <a:rPr lang="en-US" smtClean="0">
                <a:solidFill>
                  <a:prstClr val="black">
                    <a:tint val="75000"/>
                  </a:prstClr>
                </a:solidFill>
              </a:rPr>
              <a:pPr defTabSz="1218895">
                <a:defRPr/>
              </a:pPr>
              <a:t>10/28/2025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218895">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218895">
              <a:defRPr/>
            </a:pPr>
            <a:fld id="{3DD36252-790F-4530-A661-160F6EA781E4}" type="slidenum">
              <a:rPr lang="en-US" smtClean="0">
                <a:solidFill>
                  <a:prstClr val="black">
                    <a:tint val="75000"/>
                  </a:prstClr>
                </a:solidFill>
              </a:rPr>
              <a:pPr defTabSz="1218895">
                <a:defRPr/>
              </a:pPr>
              <a:t>‹#›</a:t>
            </a:fld>
            <a:endParaRPr lang="en-US">
              <a:solidFill>
                <a:prstClr val="black">
                  <a:tint val="75000"/>
                </a:prstClr>
              </a:solidFill>
            </a:endParaRPr>
          </a:p>
        </p:txBody>
      </p:sp>
    </p:spTree>
    <p:extLst>
      <p:ext uri="{BB962C8B-B14F-4D97-AF65-F5344CB8AC3E}">
        <p14:creationId xmlns:p14="http://schemas.microsoft.com/office/powerpoint/2010/main" val="3106704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8895">
              <a:defRPr/>
            </a:pPr>
            <a:fld id="{9E9F21DE-91B0-4F59-9729-201E87135832}" type="datetimeFigureOut">
              <a:rPr lang="en-US" smtClean="0">
                <a:solidFill>
                  <a:prstClr val="black">
                    <a:tint val="75000"/>
                  </a:prstClr>
                </a:solidFill>
              </a:rPr>
              <a:pPr defTabSz="1218895">
                <a:defRPr/>
              </a:pPr>
              <a:t>10/28/2025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218895">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218895">
              <a:defRPr/>
            </a:pPr>
            <a:fld id="{3DD36252-790F-4530-A661-160F6EA781E4}" type="slidenum">
              <a:rPr lang="en-US" smtClean="0">
                <a:solidFill>
                  <a:prstClr val="black">
                    <a:tint val="75000"/>
                  </a:prstClr>
                </a:solidFill>
              </a:rPr>
              <a:pPr defTabSz="1218895">
                <a:defRPr/>
              </a:pPr>
              <a:t>‹#›</a:t>
            </a:fld>
            <a:endParaRPr lang="en-US">
              <a:solidFill>
                <a:prstClr val="black">
                  <a:tint val="75000"/>
                </a:prstClr>
              </a:solidFill>
            </a:endParaRPr>
          </a:p>
        </p:txBody>
      </p:sp>
    </p:spTree>
    <p:extLst>
      <p:ext uri="{BB962C8B-B14F-4D97-AF65-F5344CB8AC3E}">
        <p14:creationId xmlns:p14="http://schemas.microsoft.com/office/powerpoint/2010/main" val="9283947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3" y="273049"/>
            <a:ext cx="4010039"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5492" y="273052"/>
            <a:ext cx="6813892" cy="5853113"/>
          </a:xfrm>
        </p:spPr>
        <p:txBody>
          <a:bodyPr/>
          <a:lstStyle>
            <a:lvl1pPr>
              <a:defRPr sz="3199"/>
            </a:lvl1pPr>
            <a:lvl2pPr>
              <a:defRPr sz="2799"/>
            </a:lvl2pPr>
            <a:lvl3pPr>
              <a:defRPr sz="2399"/>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443" y="1435102"/>
            <a:ext cx="4010039" cy="4691063"/>
          </a:xfrm>
        </p:spPr>
        <p:txBody>
          <a:bodyPr/>
          <a:lstStyle>
            <a:lvl1pPr marL="0" indent="0">
              <a:buNone/>
              <a:defRPr sz="1400"/>
            </a:lvl1pPr>
            <a:lvl2pPr marL="457086" indent="0">
              <a:buNone/>
              <a:defRPr sz="1200"/>
            </a:lvl2pPr>
            <a:lvl3pPr marL="914171" indent="0">
              <a:buNone/>
              <a:defRPr sz="1000"/>
            </a:lvl3pPr>
            <a:lvl4pPr marL="1371257" indent="0">
              <a:buNone/>
              <a:defRPr sz="900"/>
            </a:lvl4pPr>
            <a:lvl5pPr marL="1828343" indent="0">
              <a:buNone/>
              <a:defRPr sz="900"/>
            </a:lvl5pPr>
            <a:lvl6pPr marL="2285429" indent="0">
              <a:buNone/>
              <a:defRPr sz="900"/>
            </a:lvl6pPr>
            <a:lvl7pPr marL="2742514" indent="0">
              <a:buNone/>
              <a:defRPr sz="900"/>
            </a:lvl7pPr>
            <a:lvl8pPr marL="3199600" indent="0">
              <a:buNone/>
              <a:defRPr sz="900"/>
            </a:lvl8pPr>
            <a:lvl9pPr marL="365668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8895">
              <a:defRPr/>
            </a:pPr>
            <a:fld id="{9E9F21DE-91B0-4F59-9729-201E87135832}" type="datetimeFigureOut">
              <a:rPr lang="en-US" smtClean="0">
                <a:solidFill>
                  <a:prstClr val="black">
                    <a:tint val="75000"/>
                  </a:prstClr>
                </a:solidFill>
              </a:rPr>
              <a:pPr defTabSz="1218895">
                <a:defRPr/>
              </a:pPr>
              <a:t>10/28/2025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8895">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8895">
              <a:defRPr/>
            </a:pPr>
            <a:fld id="{3DD36252-790F-4530-A661-160F6EA781E4}" type="slidenum">
              <a:rPr lang="en-US" smtClean="0">
                <a:solidFill>
                  <a:prstClr val="black">
                    <a:tint val="75000"/>
                  </a:prstClr>
                </a:solidFill>
              </a:rPr>
              <a:pPr defTabSz="1218895">
                <a:defRPr/>
              </a:pPr>
              <a:t>‹#›</a:t>
            </a:fld>
            <a:endParaRPr lang="en-US">
              <a:solidFill>
                <a:prstClr val="black">
                  <a:tint val="75000"/>
                </a:prstClr>
              </a:solidFill>
            </a:endParaRPr>
          </a:p>
        </p:txBody>
      </p:sp>
    </p:spTree>
    <p:extLst>
      <p:ext uri="{BB962C8B-B14F-4D97-AF65-F5344CB8AC3E}">
        <p14:creationId xmlns:p14="http://schemas.microsoft.com/office/powerpoint/2010/main" val="17986990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095" y="612775"/>
            <a:ext cx="7313295" cy="4114800"/>
          </a:xfrm>
        </p:spPr>
        <p:txBody>
          <a:bodyPr/>
          <a:lstStyle>
            <a:lvl1pPr marL="0" indent="0">
              <a:buNone/>
              <a:defRPr sz="3199"/>
            </a:lvl1pPr>
            <a:lvl2pPr marL="457086" indent="0">
              <a:buNone/>
              <a:defRPr sz="2799"/>
            </a:lvl2pPr>
            <a:lvl3pPr marL="914171" indent="0">
              <a:buNone/>
              <a:defRPr sz="2399"/>
            </a:lvl3pPr>
            <a:lvl4pPr marL="1371257" indent="0">
              <a:buNone/>
              <a:defRPr sz="2000"/>
            </a:lvl4pPr>
            <a:lvl5pPr marL="1828343" indent="0">
              <a:buNone/>
              <a:defRPr sz="2000"/>
            </a:lvl5pPr>
            <a:lvl6pPr marL="2285429" indent="0">
              <a:buNone/>
              <a:defRPr sz="2000"/>
            </a:lvl6pPr>
            <a:lvl7pPr marL="2742514" indent="0">
              <a:buNone/>
              <a:defRPr sz="2000"/>
            </a:lvl7pPr>
            <a:lvl8pPr marL="3199600" indent="0">
              <a:buNone/>
              <a:defRPr sz="2000"/>
            </a:lvl8pPr>
            <a:lvl9pPr marL="3656686" indent="0">
              <a:buNone/>
              <a:defRPr sz="2000"/>
            </a:lvl9pPr>
          </a:lstStyle>
          <a:p>
            <a:endParaRPr lang="en-US"/>
          </a:p>
        </p:txBody>
      </p:sp>
      <p:sp>
        <p:nvSpPr>
          <p:cNvPr id="4" name="Text Placeholder 3"/>
          <p:cNvSpPr>
            <a:spLocks noGrp="1"/>
          </p:cNvSpPr>
          <p:nvPr>
            <p:ph type="body" sz="half" idx="2"/>
          </p:nvPr>
        </p:nvSpPr>
        <p:spPr>
          <a:xfrm>
            <a:off x="2389095" y="5367338"/>
            <a:ext cx="7313295" cy="804863"/>
          </a:xfrm>
        </p:spPr>
        <p:txBody>
          <a:bodyPr/>
          <a:lstStyle>
            <a:lvl1pPr marL="0" indent="0">
              <a:buNone/>
              <a:defRPr sz="1400"/>
            </a:lvl1pPr>
            <a:lvl2pPr marL="457086" indent="0">
              <a:buNone/>
              <a:defRPr sz="1200"/>
            </a:lvl2pPr>
            <a:lvl3pPr marL="914171" indent="0">
              <a:buNone/>
              <a:defRPr sz="1000"/>
            </a:lvl3pPr>
            <a:lvl4pPr marL="1371257" indent="0">
              <a:buNone/>
              <a:defRPr sz="900"/>
            </a:lvl4pPr>
            <a:lvl5pPr marL="1828343" indent="0">
              <a:buNone/>
              <a:defRPr sz="900"/>
            </a:lvl5pPr>
            <a:lvl6pPr marL="2285429" indent="0">
              <a:buNone/>
              <a:defRPr sz="900"/>
            </a:lvl6pPr>
            <a:lvl7pPr marL="2742514" indent="0">
              <a:buNone/>
              <a:defRPr sz="900"/>
            </a:lvl7pPr>
            <a:lvl8pPr marL="3199600" indent="0">
              <a:buNone/>
              <a:defRPr sz="900"/>
            </a:lvl8pPr>
            <a:lvl9pPr marL="365668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8895">
              <a:defRPr/>
            </a:pPr>
            <a:fld id="{9E9F21DE-91B0-4F59-9729-201E87135832}" type="datetimeFigureOut">
              <a:rPr lang="en-US" smtClean="0">
                <a:solidFill>
                  <a:prstClr val="black">
                    <a:tint val="75000"/>
                  </a:prstClr>
                </a:solidFill>
              </a:rPr>
              <a:pPr defTabSz="1218895">
                <a:defRPr/>
              </a:pPr>
              <a:t>10/28/2025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8895">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8895">
              <a:defRPr/>
            </a:pPr>
            <a:fld id="{3DD36252-790F-4530-A661-160F6EA781E4}" type="slidenum">
              <a:rPr lang="en-US" smtClean="0">
                <a:solidFill>
                  <a:prstClr val="black">
                    <a:tint val="75000"/>
                  </a:prstClr>
                </a:solidFill>
              </a:rPr>
              <a:pPr defTabSz="1218895">
                <a:defRPr/>
              </a:pPr>
              <a:t>‹#›</a:t>
            </a:fld>
            <a:endParaRPr lang="en-US">
              <a:solidFill>
                <a:prstClr val="black">
                  <a:tint val="75000"/>
                </a:prstClr>
              </a:solidFill>
            </a:endParaRPr>
          </a:p>
        </p:txBody>
      </p:sp>
    </p:spTree>
    <p:extLst>
      <p:ext uri="{BB962C8B-B14F-4D97-AF65-F5344CB8AC3E}">
        <p14:creationId xmlns:p14="http://schemas.microsoft.com/office/powerpoint/2010/main" val="42134627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8895">
              <a:defRPr/>
            </a:pPr>
            <a:fld id="{9E9F21DE-91B0-4F59-9729-201E87135832}" type="datetimeFigureOut">
              <a:rPr lang="en-US" smtClean="0">
                <a:solidFill>
                  <a:prstClr val="black">
                    <a:tint val="75000"/>
                  </a:prstClr>
                </a:solidFill>
              </a:rPr>
              <a:pPr defTabSz="1218895">
                <a:defRPr/>
              </a:pPr>
              <a:t>10/28/2025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8895">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8895">
              <a:defRPr/>
            </a:pPr>
            <a:fld id="{3DD36252-790F-4530-A661-160F6EA781E4}" type="slidenum">
              <a:rPr lang="en-US" smtClean="0">
                <a:solidFill>
                  <a:prstClr val="black">
                    <a:tint val="75000"/>
                  </a:prstClr>
                </a:solidFill>
              </a:rPr>
              <a:pPr defTabSz="1218895">
                <a:defRPr/>
              </a:pPr>
              <a:t>‹#›</a:t>
            </a:fld>
            <a:endParaRPr lang="en-US">
              <a:solidFill>
                <a:prstClr val="black">
                  <a:tint val="75000"/>
                </a:prstClr>
              </a:solidFill>
            </a:endParaRPr>
          </a:p>
        </p:txBody>
      </p:sp>
    </p:spTree>
    <p:extLst>
      <p:ext uri="{BB962C8B-B14F-4D97-AF65-F5344CB8AC3E}">
        <p14:creationId xmlns:p14="http://schemas.microsoft.com/office/powerpoint/2010/main" val="39810329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639"/>
            <a:ext cx="274248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441" y="274639"/>
            <a:ext cx="802431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8895">
              <a:defRPr/>
            </a:pPr>
            <a:fld id="{9E9F21DE-91B0-4F59-9729-201E87135832}" type="datetimeFigureOut">
              <a:rPr lang="en-US" smtClean="0">
                <a:solidFill>
                  <a:prstClr val="black">
                    <a:tint val="75000"/>
                  </a:prstClr>
                </a:solidFill>
              </a:rPr>
              <a:pPr defTabSz="1218895">
                <a:defRPr/>
              </a:pPr>
              <a:t>10/28/2025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8895">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8895">
              <a:defRPr/>
            </a:pPr>
            <a:fld id="{3DD36252-790F-4530-A661-160F6EA781E4}" type="slidenum">
              <a:rPr lang="en-US" smtClean="0">
                <a:solidFill>
                  <a:prstClr val="black">
                    <a:tint val="75000"/>
                  </a:prstClr>
                </a:solidFill>
              </a:rPr>
              <a:pPr defTabSz="1218895">
                <a:defRPr/>
              </a:pPr>
              <a:t>‹#›</a:t>
            </a:fld>
            <a:endParaRPr lang="en-US">
              <a:solidFill>
                <a:prstClr val="black">
                  <a:tint val="75000"/>
                </a:prstClr>
              </a:solidFill>
            </a:endParaRPr>
          </a:p>
        </p:txBody>
      </p:sp>
    </p:spTree>
    <p:extLst>
      <p:ext uri="{BB962C8B-B14F-4D97-AF65-F5344CB8AC3E}">
        <p14:creationId xmlns:p14="http://schemas.microsoft.com/office/powerpoint/2010/main" val="40218171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F611894-28B8-4005-BA35-73238799DD5F}" type="datetimeFigureOut">
              <a:rPr lang="en-US" smtClean="0"/>
              <a:t>10/28/2025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728311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611894-28B8-4005-BA35-73238799DD5F}" type="datetimeFigureOut">
              <a:rPr lang="en-US" smtClean="0"/>
              <a:t>10/28/2025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590025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3" y="273049"/>
            <a:ext cx="4010039" cy="1162051"/>
          </a:xfrm>
        </p:spPr>
        <p:txBody>
          <a:bodyPr anchor="b"/>
          <a:lstStyle>
            <a:lvl1pPr algn="l">
              <a:defRPr sz="2700" b="1"/>
            </a:lvl1pPr>
          </a:lstStyle>
          <a:p>
            <a:r>
              <a:rPr lang="en-US" smtClean="0"/>
              <a:t>Click to edit Master title style</a:t>
            </a:r>
            <a:endParaRPr lang="en-US"/>
          </a:p>
        </p:txBody>
      </p:sp>
      <p:sp>
        <p:nvSpPr>
          <p:cNvPr id="3" name="Content Placeholder 2"/>
          <p:cNvSpPr>
            <a:spLocks noGrp="1"/>
          </p:cNvSpPr>
          <p:nvPr>
            <p:ph idx="1"/>
          </p:nvPr>
        </p:nvSpPr>
        <p:spPr>
          <a:xfrm>
            <a:off x="4765492" y="273052"/>
            <a:ext cx="6813892"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443" y="1435102"/>
            <a:ext cx="4010039" cy="46910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611894-28B8-4005-BA35-73238799DD5F}" type="datetimeFigureOut">
              <a:rPr lang="en-US" smtClean="0"/>
              <a:t>10/28/2025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87491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9"/>
          </a:xfrm>
        </p:spPr>
        <p:txBody>
          <a:bodyPr anchor="b"/>
          <a:lstStyle>
            <a:lvl1pPr algn="l">
              <a:defRPr sz="2700" b="1"/>
            </a:lvl1pPr>
          </a:lstStyle>
          <a:p>
            <a:r>
              <a:rPr lang="en-US" smtClean="0"/>
              <a:t>Click to edit Master title style</a:t>
            </a:r>
            <a:endParaRPr lang="en-US"/>
          </a:p>
        </p:txBody>
      </p:sp>
      <p:sp>
        <p:nvSpPr>
          <p:cNvPr id="3" name="Picture Placeholder 2"/>
          <p:cNvSpPr>
            <a:spLocks noGrp="1"/>
          </p:cNvSpPr>
          <p:nvPr>
            <p:ph type="pic" idx="1"/>
          </p:nvPr>
        </p:nvSpPr>
        <p:spPr>
          <a:xfrm>
            <a:off x="2389095" y="612775"/>
            <a:ext cx="7313295" cy="4114800"/>
          </a:xfrm>
        </p:spPr>
        <p:txBody>
          <a:bodyPr/>
          <a:lstStyle>
            <a:lvl1pPr marL="0" indent="0">
              <a:buNone/>
              <a:defRPr sz="43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endParaRPr lang="en-US"/>
          </a:p>
        </p:txBody>
      </p:sp>
      <p:sp>
        <p:nvSpPr>
          <p:cNvPr id="4" name="Text Placeholder 3"/>
          <p:cNvSpPr>
            <a:spLocks noGrp="1"/>
          </p:cNvSpPr>
          <p:nvPr>
            <p:ph type="body" sz="half" idx="2"/>
          </p:nvPr>
        </p:nvSpPr>
        <p:spPr>
          <a:xfrm>
            <a:off x="2389095" y="5367338"/>
            <a:ext cx="7313295" cy="8048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611894-28B8-4005-BA35-73238799DD5F}" type="datetimeFigureOut">
              <a:rPr lang="en-US" smtClean="0"/>
              <a:t>10/28/2025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3278776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7"/>
            <a:ext cx="10969943" cy="1143000"/>
          </a:xfrm>
          <a:prstGeom prst="rect">
            <a:avLst/>
          </a:prstGeom>
        </p:spPr>
        <p:txBody>
          <a:bodyPr vert="horz" lIns="121899" tIns="60949" rIns="121899" bIns="6094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441" y="1600201"/>
            <a:ext cx="10969943" cy="4525963"/>
          </a:xfrm>
          <a:prstGeom prst="rect">
            <a:avLst/>
          </a:prstGeom>
        </p:spPr>
        <p:txBody>
          <a:bodyPr vert="horz" lIns="121899" tIns="60949" rIns="121899" bIns="6094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441" y="6356351"/>
            <a:ext cx="2844059" cy="365125"/>
          </a:xfrm>
          <a:prstGeom prst="rect">
            <a:avLst/>
          </a:prstGeom>
        </p:spPr>
        <p:txBody>
          <a:bodyPr vert="horz" lIns="121899" tIns="60949" rIns="121899" bIns="60949" rtlCol="0" anchor="ctr"/>
          <a:lstStyle>
            <a:lvl1pPr algn="l">
              <a:defRPr sz="1600">
                <a:solidFill>
                  <a:schemeClr val="tx1">
                    <a:tint val="75000"/>
                  </a:schemeClr>
                </a:solidFill>
              </a:defRPr>
            </a:lvl1pPr>
          </a:lstStyle>
          <a:p>
            <a:fld id="{BF611894-28B8-4005-BA35-73238799DD5F}" type="datetimeFigureOut">
              <a:rPr lang="en-US" smtClean="0"/>
              <a:t>10/28/2025</a:t>
            </a:fld>
            <a:endParaRPr lang="en-US"/>
          </a:p>
        </p:txBody>
      </p:sp>
      <p:sp>
        <p:nvSpPr>
          <p:cNvPr id="5" name="Footer Placeholder 4"/>
          <p:cNvSpPr>
            <a:spLocks noGrp="1"/>
          </p:cNvSpPr>
          <p:nvPr>
            <p:ph type="ftr" sz="quarter" idx="3"/>
          </p:nvPr>
        </p:nvSpPr>
        <p:spPr>
          <a:xfrm>
            <a:off x="4164515" y="6356351"/>
            <a:ext cx="3859795" cy="365125"/>
          </a:xfrm>
          <a:prstGeom prst="rect">
            <a:avLst/>
          </a:prstGeom>
        </p:spPr>
        <p:txBody>
          <a:bodyPr vert="horz" lIns="121899" tIns="60949" rIns="121899" bIns="60949"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5325" y="6356351"/>
            <a:ext cx="2844059" cy="365125"/>
          </a:xfrm>
          <a:prstGeom prst="rect">
            <a:avLst/>
          </a:prstGeom>
        </p:spPr>
        <p:txBody>
          <a:bodyPr vert="horz" lIns="121899" tIns="60949" rIns="121899" bIns="60949" rtlCol="0" anchor="ctr"/>
          <a:lstStyle>
            <a:lvl1pPr algn="r">
              <a:defRPr sz="1600">
                <a:solidFill>
                  <a:schemeClr val="tx1">
                    <a:tint val="75000"/>
                  </a:schemeClr>
                </a:solidFill>
              </a:defRPr>
            </a:lvl1pPr>
          </a:lstStyle>
          <a:p>
            <a:fld id="{D0E06FD8-449D-4F0F-BCDD-5B30A88EA0EC}" type="slidenum">
              <a:rPr lang="en-US" smtClean="0"/>
              <a:t>‹#›</a:t>
            </a:fld>
            <a:endParaRPr lang="en-US"/>
          </a:p>
        </p:txBody>
      </p:sp>
    </p:spTree>
    <p:extLst>
      <p:ext uri="{BB962C8B-B14F-4D97-AF65-F5344CB8AC3E}">
        <p14:creationId xmlns:p14="http://schemas.microsoft.com/office/powerpoint/2010/main" val="8153037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218987" rtl="0" eaLnBrk="1" latinLnBrk="0" hangingPunct="1">
        <a:spcBef>
          <a:spcPct val="0"/>
        </a:spcBef>
        <a:buNone/>
        <a:defRPr sz="5900" kern="1200">
          <a:solidFill>
            <a:schemeClr val="tx1"/>
          </a:solidFill>
          <a:latin typeface="+mj-lt"/>
          <a:ea typeface="+mj-ea"/>
          <a:cs typeface="+mj-cs"/>
        </a:defRPr>
      </a:lvl1pPr>
    </p:titleStyle>
    <p:bodyStyle>
      <a:lvl1pPr marL="457120" indent="-457120" algn="l" defTabSz="1218987"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427" indent="-380933" algn="l" defTabSz="1218987"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23733" indent="-304747" algn="l" defTabSz="1218987"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22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272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9"/>
            <a:ext cx="10969943"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441" y="1600201"/>
            <a:ext cx="10969943"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441" y="6356351"/>
            <a:ext cx="2844059"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1218895">
              <a:defRPr/>
            </a:pPr>
            <a:fld id="{9E9F21DE-91B0-4F59-9729-201E87135832}" type="datetimeFigureOut">
              <a:rPr lang="en-US" smtClean="0">
                <a:solidFill>
                  <a:prstClr val="black">
                    <a:tint val="75000"/>
                  </a:prstClr>
                </a:solidFill>
              </a:rPr>
              <a:pPr defTabSz="1218895">
                <a:defRPr/>
              </a:pPr>
              <a:t>10/28/2025</a:t>
            </a:fld>
            <a:endParaRPr lang="en-US">
              <a:solidFill>
                <a:prstClr val="black">
                  <a:tint val="75000"/>
                </a:prstClr>
              </a:solidFill>
            </a:endParaRPr>
          </a:p>
        </p:txBody>
      </p:sp>
      <p:sp>
        <p:nvSpPr>
          <p:cNvPr id="5" name="Footer Placeholder 4"/>
          <p:cNvSpPr>
            <a:spLocks noGrp="1"/>
          </p:cNvSpPr>
          <p:nvPr>
            <p:ph type="ftr" sz="quarter" idx="3"/>
          </p:nvPr>
        </p:nvSpPr>
        <p:spPr>
          <a:xfrm>
            <a:off x="4164515" y="6356351"/>
            <a:ext cx="385979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1218895">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5325" y="6356351"/>
            <a:ext cx="2844059"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1218895">
              <a:defRPr/>
            </a:pPr>
            <a:fld id="{3DD36252-790F-4530-A661-160F6EA781E4}" type="slidenum">
              <a:rPr lang="en-US" smtClean="0">
                <a:solidFill>
                  <a:prstClr val="black">
                    <a:tint val="75000"/>
                  </a:prstClr>
                </a:solidFill>
              </a:rPr>
              <a:pPr defTabSz="1218895">
                <a:defRPr/>
              </a:pPr>
              <a:t>‹#›</a:t>
            </a:fld>
            <a:endParaRPr lang="en-US">
              <a:solidFill>
                <a:prstClr val="black">
                  <a:tint val="75000"/>
                </a:prstClr>
              </a:solidFill>
            </a:endParaRPr>
          </a:p>
        </p:txBody>
      </p:sp>
    </p:spTree>
    <p:extLst>
      <p:ext uri="{BB962C8B-B14F-4D97-AF65-F5344CB8AC3E}">
        <p14:creationId xmlns:p14="http://schemas.microsoft.com/office/powerpoint/2010/main" val="336516836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171" rtl="0" eaLnBrk="1" latinLnBrk="0" hangingPunct="1">
        <a:spcBef>
          <a:spcPct val="0"/>
        </a:spcBef>
        <a:buNone/>
        <a:defRPr sz="4399" kern="1200">
          <a:solidFill>
            <a:schemeClr val="tx1"/>
          </a:solidFill>
          <a:latin typeface="+mj-lt"/>
          <a:ea typeface="+mj-ea"/>
          <a:cs typeface="+mj-cs"/>
        </a:defRPr>
      </a:lvl1pPr>
    </p:titleStyle>
    <p:bodyStyle>
      <a:lvl1pPr marL="342814" indent="-342814" algn="l" defTabSz="914171" rtl="0" eaLnBrk="1" latinLnBrk="0" hangingPunct="1">
        <a:spcBef>
          <a:spcPct val="20000"/>
        </a:spcBef>
        <a:buFont typeface="Arial" pitchFamily="34" charset="0"/>
        <a:buChar char="•"/>
        <a:defRPr sz="3199" kern="1200">
          <a:solidFill>
            <a:schemeClr val="tx1"/>
          </a:solidFill>
          <a:latin typeface="+mn-lt"/>
          <a:ea typeface="+mn-ea"/>
          <a:cs typeface="+mn-cs"/>
        </a:defRPr>
      </a:lvl1pPr>
      <a:lvl2pPr marL="742765" indent="-285679" algn="l" defTabSz="914171" rtl="0" eaLnBrk="1" latinLnBrk="0" hangingPunct="1">
        <a:spcBef>
          <a:spcPct val="20000"/>
        </a:spcBef>
        <a:buFont typeface="Arial" pitchFamily="34" charset="0"/>
        <a:buChar char="–"/>
        <a:defRPr sz="2799" kern="1200">
          <a:solidFill>
            <a:schemeClr val="tx1"/>
          </a:solidFill>
          <a:latin typeface="+mn-lt"/>
          <a:ea typeface="+mn-ea"/>
          <a:cs typeface="+mn-cs"/>
        </a:defRPr>
      </a:lvl2pPr>
      <a:lvl3pPr marL="1142714" indent="-228543" algn="l" defTabSz="914171" rtl="0" eaLnBrk="1" latinLnBrk="0" hangingPunct="1">
        <a:spcBef>
          <a:spcPct val="20000"/>
        </a:spcBef>
        <a:buFont typeface="Arial" pitchFamily="34" charset="0"/>
        <a:buChar char="•"/>
        <a:defRPr sz="2399" kern="1200">
          <a:solidFill>
            <a:schemeClr val="tx1"/>
          </a:solidFill>
          <a:latin typeface="+mn-lt"/>
          <a:ea typeface="+mn-ea"/>
          <a:cs typeface="+mn-cs"/>
        </a:defRPr>
      </a:lvl3pPr>
      <a:lvl4pPr marL="1599800" indent="-228543" algn="l" defTabSz="914171"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886" indent="-228543" algn="l" defTabSz="914171"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971" indent="-228543" algn="l" defTabSz="91417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057" indent="-228543" algn="l" defTabSz="91417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43" indent="-228543" algn="l" defTabSz="91417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28" indent="-228543" algn="l" defTabSz="91417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71" rtl="0" eaLnBrk="1" latinLnBrk="0" hangingPunct="1">
        <a:defRPr sz="1800" kern="1200">
          <a:solidFill>
            <a:schemeClr val="tx1"/>
          </a:solidFill>
          <a:latin typeface="+mn-lt"/>
          <a:ea typeface="+mn-ea"/>
          <a:cs typeface="+mn-cs"/>
        </a:defRPr>
      </a:lvl1pPr>
      <a:lvl2pPr marL="457086" algn="l" defTabSz="914171" rtl="0" eaLnBrk="1" latinLnBrk="0" hangingPunct="1">
        <a:defRPr sz="1800" kern="1200">
          <a:solidFill>
            <a:schemeClr val="tx1"/>
          </a:solidFill>
          <a:latin typeface="+mn-lt"/>
          <a:ea typeface="+mn-ea"/>
          <a:cs typeface="+mn-cs"/>
        </a:defRPr>
      </a:lvl2pPr>
      <a:lvl3pPr marL="914171" algn="l" defTabSz="914171" rtl="0" eaLnBrk="1" latinLnBrk="0" hangingPunct="1">
        <a:defRPr sz="1800" kern="1200">
          <a:solidFill>
            <a:schemeClr val="tx1"/>
          </a:solidFill>
          <a:latin typeface="+mn-lt"/>
          <a:ea typeface="+mn-ea"/>
          <a:cs typeface="+mn-cs"/>
        </a:defRPr>
      </a:lvl3pPr>
      <a:lvl4pPr marL="1371257" algn="l" defTabSz="914171" rtl="0" eaLnBrk="1" latinLnBrk="0" hangingPunct="1">
        <a:defRPr sz="1800" kern="1200">
          <a:solidFill>
            <a:schemeClr val="tx1"/>
          </a:solidFill>
          <a:latin typeface="+mn-lt"/>
          <a:ea typeface="+mn-ea"/>
          <a:cs typeface="+mn-cs"/>
        </a:defRPr>
      </a:lvl4pPr>
      <a:lvl5pPr marL="1828343" algn="l" defTabSz="914171" rtl="0" eaLnBrk="1" latinLnBrk="0" hangingPunct="1">
        <a:defRPr sz="1800" kern="1200">
          <a:solidFill>
            <a:schemeClr val="tx1"/>
          </a:solidFill>
          <a:latin typeface="+mn-lt"/>
          <a:ea typeface="+mn-ea"/>
          <a:cs typeface="+mn-cs"/>
        </a:defRPr>
      </a:lvl5pPr>
      <a:lvl6pPr marL="2285429" algn="l" defTabSz="914171" rtl="0" eaLnBrk="1" latinLnBrk="0" hangingPunct="1">
        <a:defRPr sz="1800" kern="1200">
          <a:solidFill>
            <a:schemeClr val="tx1"/>
          </a:solidFill>
          <a:latin typeface="+mn-lt"/>
          <a:ea typeface="+mn-ea"/>
          <a:cs typeface="+mn-cs"/>
        </a:defRPr>
      </a:lvl6pPr>
      <a:lvl7pPr marL="2742514" algn="l" defTabSz="914171" rtl="0" eaLnBrk="1" latinLnBrk="0" hangingPunct="1">
        <a:defRPr sz="1800" kern="1200">
          <a:solidFill>
            <a:schemeClr val="tx1"/>
          </a:solidFill>
          <a:latin typeface="+mn-lt"/>
          <a:ea typeface="+mn-ea"/>
          <a:cs typeface="+mn-cs"/>
        </a:defRPr>
      </a:lvl7pPr>
      <a:lvl8pPr marL="3199600" algn="l" defTabSz="914171" rtl="0" eaLnBrk="1" latinLnBrk="0" hangingPunct="1">
        <a:defRPr sz="1800" kern="1200">
          <a:solidFill>
            <a:schemeClr val="tx1"/>
          </a:solidFill>
          <a:latin typeface="+mn-lt"/>
          <a:ea typeface="+mn-ea"/>
          <a:cs typeface="+mn-cs"/>
        </a:defRPr>
      </a:lvl8pPr>
      <a:lvl9pPr marL="3656686" algn="l" defTabSz="914171"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9"/>
            <a:ext cx="10969943"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441" y="1600201"/>
            <a:ext cx="10969943"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441" y="6356351"/>
            <a:ext cx="2844059"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1218895">
              <a:defRPr/>
            </a:pPr>
            <a:fld id="{9E9F21DE-91B0-4F59-9729-201E87135832}" type="datetimeFigureOut">
              <a:rPr lang="en-US" smtClean="0">
                <a:solidFill>
                  <a:prstClr val="black">
                    <a:tint val="75000"/>
                  </a:prstClr>
                </a:solidFill>
              </a:rPr>
              <a:pPr defTabSz="1218895">
                <a:defRPr/>
              </a:pPr>
              <a:t>10/28/2025</a:t>
            </a:fld>
            <a:endParaRPr lang="en-US">
              <a:solidFill>
                <a:prstClr val="black">
                  <a:tint val="75000"/>
                </a:prstClr>
              </a:solidFill>
            </a:endParaRPr>
          </a:p>
        </p:txBody>
      </p:sp>
      <p:sp>
        <p:nvSpPr>
          <p:cNvPr id="5" name="Footer Placeholder 4"/>
          <p:cNvSpPr>
            <a:spLocks noGrp="1"/>
          </p:cNvSpPr>
          <p:nvPr>
            <p:ph type="ftr" sz="quarter" idx="3"/>
          </p:nvPr>
        </p:nvSpPr>
        <p:spPr>
          <a:xfrm>
            <a:off x="4164515" y="6356351"/>
            <a:ext cx="385979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1218895">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5325" y="6356351"/>
            <a:ext cx="2844059"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1218895">
              <a:defRPr/>
            </a:pPr>
            <a:fld id="{3DD36252-790F-4530-A661-160F6EA781E4}" type="slidenum">
              <a:rPr lang="en-US" smtClean="0">
                <a:solidFill>
                  <a:prstClr val="black">
                    <a:tint val="75000"/>
                  </a:prstClr>
                </a:solidFill>
              </a:rPr>
              <a:pPr defTabSz="1218895">
                <a:defRPr/>
              </a:pPr>
              <a:t>‹#›</a:t>
            </a:fld>
            <a:endParaRPr lang="en-US">
              <a:solidFill>
                <a:prstClr val="black">
                  <a:tint val="75000"/>
                </a:prstClr>
              </a:solidFill>
            </a:endParaRPr>
          </a:p>
        </p:txBody>
      </p:sp>
    </p:spTree>
    <p:extLst>
      <p:ext uri="{BB962C8B-B14F-4D97-AF65-F5344CB8AC3E}">
        <p14:creationId xmlns:p14="http://schemas.microsoft.com/office/powerpoint/2010/main" val="233975766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171" rtl="0" eaLnBrk="1" latinLnBrk="0" hangingPunct="1">
        <a:spcBef>
          <a:spcPct val="0"/>
        </a:spcBef>
        <a:buNone/>
        <a:defRPr sz="4399" kern="1200">
          <a:solidFill>
            <a:schemeClr val="tx1"/>
          </a:solidFill>
          <a:latin typeface="+mj-lt"/>
          <a:ea typeface="+mj-ea"/>
          <a:cs typeface="+mj-cs"/>
        </a:defRPr>
      </a:lvl1pPr>
    </p:titleStyle>
    <p:bodyStyle>
      <a:lvl1pPr marL="342814" indent="-342814" algn="l" defTabSz="914171" rtl="0" eaLnBrk="1" latinLnBrk="0" hangingPunct="1">
        <a:spcBef>
          <a:spcPct val="20000"/>
        </a:spcBef>
        <a:buFont typeface="Arial" pitchFamily="34" charset="0"/>
        <a:buChar char="•"/>
        <a:defRPr sz="3199" kern="1200">
          <a:solidFill>
            <a:schemeClr val="tx1"/>
          </a:solidFill>
          <a:latin typeface="+mn-lt"/>
          <a:ea typeface="+mn-ea"/>
          <a:cs typeface="+mn-cs"/>
        </a:defRPr>
      </a:lvl1pPr>
      <a:lvl2pPr marL="742765" indent="-285679" algn="l" defTabSz="914171" rtl="0" eaLnBrk="1" latinLnBrk="0" hangingPunct="1">
        <a:spcBef>
          <a:spcPct val="20000"/>
        </a:spcBef>
        <a:buFont typeface="Arial" pitchFamily="34" charset="0"/>
        <a:buChar char="–"/>
        <a:defRPr sz="2799" kern="1200">
          <a:solidFill>
            <a:schemeClr val="tx1"/>
          </a:solidFill>
          <a:latin typeface="+mn-lt"/>
          <a:ea typeface="+mn-ea"/>
          <a:cs typeface="+mn-cs"/>
        </a:defRPr>
      </a:lvl2pPr>
      <a:lvl3pPr marL="1142714" indent="-228543" algn="l" defTabSz="914171" rtl="0" eaLnBrk="1" latinLnBrk="0" hangingPunct="1">
        <a:spcBef>
          <a:spcPct val="20000"/>
        </a:spcBef>
        <a:buFont typeface="Arial" pitchFamily="34" charset="0"/>
        <a:buChar char="•"/>
        <a:defRPr sz="2399" kern="1200">
          <a:solidFill>
            <a:schemeClr val="tx1"/>
          </a:solidFill>
          <a:latin typeface="+mn-lt"/>
          <a:ea typeface="+mn-ea"/>
          <a:cs typeface="+mn-cs"/>
        </a:defRPr>
      </a:lvl3pPr>
      <a:lvl4pPr marL="1599800" indent="-228543" algn="l" defTabSz="914171"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886" indent="-228543" algn="l" defTabSz="914171"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971" indent="-228543" algn="l" defTabSz="91417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057" indent="-228543" algn="l" defTabSz="91417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43" indent="-228543" algn="l" defTabSz="91417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28" indent="-228543" algn="l" defTabSz="91417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71" rtl="0" eaLnBrk="1" latinLnBrk="0" hangingPunct="1">
        <a:defRPr sz="1800" kern="1200">
          <a:solidFill>
            <a:schemeClr val="tx1"/>
          </a:solidFill>
          <a:latin typeface="+mn-lt"/>
          <a:ea typeface="+mn-ea"/>
          <a:cs typeface="+mn-cs"/>
        </a:defRPr>
      </a:lvl1pPr>
      <a:lvl2pPr marL="457086" algn="l" defTabSz="914171" rtl="0" eaLnBrk="1" latinLnBrk="0" hangingPunct="1">
        <a:defRPr sz="1800" kern="1200">
          <a:solidFill>
            <a:schemeClr val="tx1"/>
          </a:solidFill>
          <a:latin typeface="+mn-lt"/>
          <a:ea typeface="+mn-ea"/>
          <a:cs typeface="+mn-cs"/>
        </a:defRPr>
      </a:lvl2pPr>
      <a:lvl3pPr marL="914171" algn="l" defTabSz="914171" rtl="0" eaLnBrk="1" latinLnBrk="0" hangingPunct="1">
        <a:defRPr sz="1800" kern="1200">
          <a:solidFill>
            <a:schemeClr val="tx1"/>
          </a:solidFill>
          <a:latin typeface="+mn-lt"/>
          <a:ea typeface="+mn-ea"/>
          <a:cs typeface="+mn-cs"/>
        </a:defRPr>
      </a:lvl3pPr>
      <a:lvl4pPr marL="1371257" algn="l" defTabSz="914171" rtl="0" eaLnBrk="1" latinLnBrk="0" hangingPunct="1">
        <a:defRPr sz="1800" kern="1200">
          <a:solidFill>
            <a:schemeClr val="tx1"/>
          </a:solidFill>
          <a:latin typeface="+mn-lt"/>
          <a:ea typeface="+mn-ea"/>
          <a:cs typeface="+mn-cs"/>
        </a:defRPr>
      </a:lvl4pPr>
      <a:lvl5pPr marL="1828343" algn="l" defTabSz="914171" rtl="0" eaLnBrk="1" latinLnBrk="0" hangingPunct="1">
        <a:defRPr sz="1800" kern="1200">
          <a:solidFill>
            <a:schemeClr val="tx1"/>
          </a:solidFill>
          <a:latin typeface="+mn-lt"/>
          <a:ea typeface="+mn-ea"/>
          <a:cs typeface="+mn-cs"/>
        </a:defRPr>
      </a:lvl5pPr>
      <a:lvl6pPr marL="2285429" algn="l" defTabSz="914171" rtl="0" eaLnBrk="1" latinLnBrk="0" hangingPunct="1">
        <a:defRPr sz="1800" kern="1200">
          <a:solidFill>
            <a:schemeClr val="tx1"/>
          </a:solidFill>
          <a:latin typeface="+mn-lt"/>
          <a:ea typeface="+mn-ea"/>
          <a:cs typeface="+mn-cs"/>
        </a:defRPr>
      </a:lvl6pPr>
      <a:lvl7pPr marL="2742514" algn="l" defTabSz="914171" rtl="0" eaLnBrk="1" latinLnBrk="0" hangingPunct="1">
        <a:defRPr sz="1800" kern="1200">
          <a:solidFill>
            <a:schemeClr val="tx1"/>
          </a:solidFill>
          <a:latin typeface="+mn-lt"/>
          <a:ea typeface="+mn-ea"/>
          <a:cs typeface="+mn-cs"/>
        </a:defRPr>
      </a:lvl7pPr>
      <a:lvl8pPr marL="3199600" algn="l" defTabSz="914171" rtl="0" eaLnBrk="1" latinLnBrk="0" hangingPunct="1">
        <a:defRPr sz="1800" kern="1200">
          <a:solidFill>
            <a:schemeClr val="tx1"/>
          </a:solidFill>
          <a:latin typeface="+mn-lt"/>
          <a:ea typeface="+mn-ea"/>
          <a:cs typeface="+mn-cs"/>
        </a:defRPr>
      </a:lvl8pPr>
      <a:lvl9pPr marL="3656686" algn="l" defTabSz="914171"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9"/>
            <a:ext cx="10969943"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441" y="1600201"/>
            <a:ext cx="10969943"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441" y="6356351"/>
            <a:ext cx="2844059"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1218895">
              <a:defRPr/>
            </a:pPr>
            <a:fld id="{9E9F21DE-91B0-4F59-9729-201E87135832}" type="datetimeFigureOut">
              <a:rPr lang="en-US" smtClean="0">
                <a:solidFill>
                  <a:prstClr val="black">
                    <a:tint val="75000"/>
                  </a:prstClr>
                </a:solidFill>
              </a:rPr>
              <a:pPr defTabSz="1218895">
                <a:defRPr/>
              </a:pPr>
              <a:t>10/28/2025</a:t>
            </a:fld>
            <a:endParaRPr lang="en-US">
              <a:solidFill>
                <a:prstClr val="black">
                  <a:tint val="75000"/>
                </a:prstClr>
              </a:solidFill>
            </a:endParaRPr>
          </a:p>
        </p:txBody>
      </p:sp>
      <p:sp>
        <p:nvSpPr>
          <p:cNvPr id="5" name="Footer Placeholder 4"/>
          <p:cNvSpPr>
            <a:spLocks noGrp="1"/>
          </p:cNvSpPr>
          <p:nvPr>
            <p:ph type="ftr" sz="quarter" idx="3"/>
          </p:nvPr>
        </p:nvSpPr>
        <p:spPr>
          <a:xfrm>
            <a:off x="4164515" y="6356351"/>
            <a:ext cx="385979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1218895">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5325" y="6356351"/>
            <a:ext cx="2844059"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1218895">
              <a:defRPr/>
            </a:pPr>
            <a:fld id="{3DD36252-790F-4530-A661-160F6EA781E4}" type="slidenum">
              <a:rPr lang="en-US" smtClean="0">
                <a:solidFill>
                  <a:prstClr val="black">
                    <a:tint val="75000"/>
                  </a:prstClr>
                </a:solidFill>
              </a:rPr>
              <a:pPr defTabSz="1218895">
                <a:defRPr/>
              </a:pPr>
              <a:t>‹#›</a:t>
            </a:fld>
            <a:endParaRPr lang="en-US">
              <a:solidFill>
                <a:prstClr val="black">
                  <a:tint val="75000"/>
                </a:prstClr>
              </a:solidFill>
            </a:endParaRPr>
          </a:p>
        </p:txBody>
      </p:sp>
    </p:spTree>
    <p:extLst>
      <p:ext uri="{BB962C8B-B14F-4D97-AF65-F5344CB8AC3E}">
        <p14:creationId xmlns:p14="http://schemas.microsoft.com/office/powerpoint/2010/main" val="410145734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914171" rtl="0" eaLnBrk="1" latinLnBrk="0" hangingPunct="1">
        <a:spcBef>
          <a:spcPct val="0"/>
        </a:spcBef>
        <a:buNone/>
        <a:defRPr sz="4399" kern="1200">
          <a:solidFill>
            <a:schemeClr val="tx1"/>
          </a:solidFill>
          <a:latin typeface="+mj-lt"/>
          <a:ea typeface="+mj-ea"/>
          <a:cs typeface="+mj-cs"/>
        </a:defRPr>
      </a:lvl1pPr>
    </p:titleStyle>
    <p:bodyStyle>
      <a:lvl1pPr marL="342814" indent="-342814" algn="l" defTabSz="914171" rtl="0" eaLnBrk="1" latinLnBrk="0" hangingPunct="1">
        <a:spcBef>
          <a:spcPct val="20000"/>
        </a:spcBef>
        <a:buFont typeface="Arial" pitchFamily="34" charset="0"/>
        <a:buChar char="•"/>
        <a:defRPr sz="3199" kern="1200">
          <a:solidFill>
            <a:schemeClr val="tx1"/>
          </a:solidFill>
          <a:latin typeface="+mn-lt"/>
          <a:ea typeface="+mn-ea"/>
          <a:cs typeface="+mn-cs"/>
        </a:defRPr>
      </a:lvl1pPr>
      <a:lvl2pPr marL="742765" indent="-285679" algn="l" defTabSz="914171" rtl="0" eaLnBrk="1" latinLnBrk="0" hangingPunct="1">
        <a:spcBef>
          <a:spcPct val="20000"/>
        </a:spcBef>
        <a:buFont typeface="Arial" pitchFamily="34" charset="0"/>
        <a:buChar char="–"/>
        <a:defRPr sz="2799" kern="1200">
          <a:solidFill>
            <a:schemeClr val="tx1"/>
          </a:solidFill>
          <a:latin typeface="+mn-lt"/>
          <a:ea typeface="+mn-ea"/>
          <a:cs typeface="+mn-cs"/>
        </a:defRPr>
      </a:lvl2pPr>
      <a:lvl3pPr marL="1142714" indent="-228543" algn="l" defTabSz="914171" rtl="0" eaLnBrk="1" latinLnBrk="0" hangingPunct="1">
        <a:spcBef>
          <a:spcPct val="20000"/>
        </a:spcBef>
        <a:buFont typeface="Arial" pitchFamily="34" charset="0"/>
        <a:buChar char="•"/>
        <a:defRPr sz="2399" kern="1200">
          <a:solidFill>
            <a:schemeClr val="tx1"/>
          </a:solidFill>
          <a:latin typeface="+mn-lt"/>
          <a:ea typeface="+mn-ea"/>
          <a:cs typeface="+mn-cs"/>
        </a:defRPr>
      </a:lvl3pPr>
      <a:lvl4pPr marL="1599800" indent="-228543" algn="l" defTabSz="914171"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886" indent="-228543" algn="l" defTabSz="914171"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971" indent="-228543" algn="l" defTabSz="91417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057" indent="-228543" algn="l" defTabSz="91417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43" indent="-228543" algn="l" defTabSz="91417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28" indent="-228543" algn="l" defTabSz="91417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71" rtl="0" eaLnBrk="1" latinLnBrk="0" hangingPunct="1">
        <a:defRPr sz="1800" kern="1200">
          <a:solidFill>
            <a:schemeClr val="tx1"/>
          </a:solidFill>
          <a:latin typeface="+mn-lt"/>
          <a:ea typeface="+mn-ea"/>
          <a:cs typeface="+mn-cs"/>
        </a:defRPr>
      </a:lvl1pPr>
      <a:lvl2pPr marL="457086" algn="l" defTabSz="914171" rtl="0" eaLnBrk="1" latinLnBrk="0" hangingPunct="1">
        <a:defRPr sz="1800" kern="1200">
          <a:solidFill>
            <a:schemeClr val="tx1"/>
          </a:solidFill>
          <a:latin typeface="+mn-lt"/>
          <a:ea typeface="+mn-ea"/>
          <a:cs typeface="+mn-cs"/>
        </a:defRPr>
      </a:lvl2pPr>
      <a:lvl3pPr marL="914171" algn="l" defTabSz="914171" rtl="0" eaLnBrk="1" latinLnBrk="0" hangingPunct="1">
        <a:defRPr sz="1800" kern="1200">
          <a:solidFill>
            <a:schemeClr val="tx1"/>
          </a:solidFill>
          <a:latin typeface="+mn-lt"/>
          <a:ea typeface="+mn-ea"/>
          <a:cs typeface="+mn-cs"/>
        </a:defRPr>
      </a:lvl3pPr>
      <a:lvl4pPr marL="1371257" algn="l" defTabSz="914171" rtl="0" eaLnBrk="1" latinLnBrk="0" hangingPunct="1">
        <a:defRPr sz="1800" kern="1200">
          <a:solidFill>
            <a:schemeClr val="tx1"/>
          </a:solidFill>
          <a:latin typeface="+mn-lt"/>
          <a:ea typeface="+mn-ea"/>
          <a:cs typeface="+mn-cs"/>
        </a:defRPr>
      </a:lvl4pPr>
      <a:lvl5pPr marL="1828343" algn="l" defTabSz="914171" rtl="0" eaLnBrk="1" latinLnBrk="0" hangingPunct="1">
        <a:defRPr sz="1800" kern="1200">
          <a:solidFill>
            <a:schemeClr val="tx1"/>
          </a:solidFill>
          <a:latin typeface="+mn-lt"/>
          <a:ea typeface="+mn-ea"/>
          <a:cs typeface="+mn-cs"/>
        </a:defRPr>
      </a:lvl5pPr>
      <a:lvl6pPr marL="2285429" algn="l" defTabSz="914171" rtl="0" eaLnBrk="1" latinLnBrk="0" hangingPunct="1">
        <a:defRPr sz="1800" kern="1200">
          <a:solidFill>
            <a:schemeClr val="tx1"/>
          </a:solidFill>
          <a:latin typeface="+mn-lt"/>
          <a:ea typeface="+mn-ea"/>
          <a:cs typeface="+mn-cs"/>
        </a:defRPr>
      </a:lvl6pPr>
      <a:lvl7pPr marL="2742514" algn="l" defTabSz="914171" rtl="0" eaLnBrk="1" latinLnBrk="0" hangingPunct="1">
        <a:defRPr sz="1800" kern="1200">
          <a:solidFill>
            <a:schemeClr val="tx1"/>
          </a:solidFill>
          <a:latin typeface="+mn-lt"/>
          <a:ea typeface="+mn-ea"/>
          <a:cs typeface="+mn-cs"/>
        </a:defRPr>
      </a:lvl7pPr>
      <a:lvl8pPr marL="3199600" algn="l" defTabSz="914171" rtl="0" eaLnBrk="1" latinLnBrk="0" hangingPunct="1">
        <a:defRPr sz="1800" kern="1200">
          <a:solidFill>
            <a:schemeClr val="tx1"/>
          </a:solidFill>
          <a:latin typeface="+mn-lt"/>
          <a:ea typeface="+mn-ea"/>
          <a:cs typeface="+mn-cs"/>
        </a:defRPr>
      </a:lvl8pPr>
      <a:lvl9pPr marL="3656686" algn="l" defTabSz="914171"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9"/>
            <a:ext cx="10969943"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441" y="1600201"/>
            <a:ext cx="10969943"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441" y="6356351"/>
            <a:ext cx="2844059"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1218895">
              <a:defRPr/>
            </a:pPr>
            <a:fld id="{9E9F21DE-91B0-4F59-9729-201E87135832}" type="datetimeFigureOut">
              <a:rPr lang="en-US" smtClean="0">
                <a:solidFill>
                  <a:prstClr val="black">
                    <a:tint val="75000"/>
                  </a:prstClr>
                </a:solidFill>
              </a:rPr>
              <a:pPr defTabSz="1218895">
                <a:defRPr/>
              </a:pPr>
              <a:t>10/28/2025</a:t>
            </a:fld>
            <a:endParaRPr lang="en-US">
              <a:solidFill>
                <a:prstClr val="black">
                  <a:tint val="75000"/>
                </a:prstClr>
              </a:solidFill>
            </a:endParaRPr>
          </a:p>
        </p:txBody>
      </p:sp>
      <p:sp>
        <p:nvSpPr>
          <p:cNvPr id="5" name="Footer Placeholder 4"/>
          <p:cNvSpPr>
            <a:spLocks noGrp="1"/>
          </p:cNvSpPr>
          <p:nvPr>
            <p:ph type="ftr" sz="quarter" idx="3"/>
          </p:nvPr>
        </p:nvSpPr>
        <p:spPr>
          <a:xfrm>
            <a:off x="4164515" y="6356351"/>
            <a:ext cx="385979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1218895">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5325" y="6356351"/>
            <a:ext cx="2844059"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1218895">
              <a:defRPr/>
            </a:pPr>
            <a:fld id="{3DD36252-790F-4530-A661-160F6EA781E4}" type="slidenum">
              <a:rPr lang="en-US" smtClean="0">
                <a:solidFill>
                  <a:prstClr val="black">
                    <a:tint val="75000"/>
                  </a:prstClr>
                </a:solidFill>
              </a:rPr>
              <a:pPr defTabSz="1218895">
                <a:defRPr/>
              </a:pPr>
              <a:t>‹#›</a:t>
            </a:fld>
            <a:endParaRPr lang="en-US">
              <a:solidFill>
                <a:prstClr val="black">
                  <a:tint val="75000"/>
                </a:prstClr>
              </a:solidFill>
            </a:endParaRPr>
          </a:p>
        </p:txBody>
      </p:sp>
    </p:spTree>
    <p:extLst>
      <p:ext uri="{BB962C8B-B14F-4D97-AF65-F5344CB8AC3E}">
        <p14:creationId xmlns:p14="http://schemas.microsoft.com/office/powerpoint/2010/main" val="2548116160"/>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914171" rtl="0" eaLnBrk="1" latinLnBrk="0" hangingPunct="1">
        <a:spcBef>
          <a:spcPct val="0"/>
        </a:spcBef>
        <a:buNone/>
        <a:defRPr sz="4399" kern="1200">
          <a:solidFill>
            <a:schemeClr val="tx1"/>
          </a:solidFill>
          <a:latin typeface="+mj-lt"/>
          <a:ea typeface="+mj-ea"/>
          <a:cs typeface="+mj-cs"/>
        </a:defRPr>
      </a:lvl1pPr>
    </p:titleStyle>
    <p:bodyStyle>
      <a:lvl1pPr marL="342814" indent="-342814" algn="l" defTabSz="914171" rtl="0" eaLnBrk="1" latinLnBrk="0" hangingPunct="1">
        <a:spcBef>
          <a:spcPct val="20000"/>
        </a:spcBef>
        <a:buFont typeface="Arial" pitchFamily="34" charset="0"/>
        <a:buChar char="•"/>
        <a:defRPr sz="3199" kern="1200">
          <a:solidFill>
            <a:schemeClr val="tx1"/>
          </a:solidFill>
          <a:latin typeface="+mn-lt"/>
          <a:ea typeface="+mn-ea"/>
          <a:cs typeface="+mn-cs"/>
        </a:defRPr>
      </a:lvl1pPr>
      <a:lvl2pPr marL="742765" indent="-285679" algn="l" defTabSz="914171" rtl="0" eaLnBrk="1" latinLnBrk="0" hangingPunct="1">
        <a:spcBef>
          <a:spcPct val="20000"/>
        </a:spcBef>
        <a:buFont typeface="Arial" pitchFamily="34" charset="0"/>
        <a:buChar char="–"/>
        <a:defRPr sz="2799" kern="1200">
          <a:solidFill>
            <a:schemeClr val="tx1"/>
          </a:solidFill>
          <a:latin typeface="+mn-lt"/>
          <a:ea typeface="+mn-ea"/>
          <a:cs typeface="+mn-cs"/>
        </a:defRPr>
      </a:lvl2pPr>
      <a:lvl3pPr marL="1142714" indent="-228543" algn="l" defTabSz="914171" rtl="0" eaLnBrk="1" latinLnBrk="0" hangingPunct="1">
        <a:spcBef>
          <a:spcPct val="20000"/>
        </a:spcBef>
        <a:buFont typeface="Arial" pitchFamily="34" charset="0"/>
        <a:buChar char="•"/>
        <a:defRPr sz="2399" kern="1200">
          <a:solidFill>
            <a:schemeClr val="tx1"/>
          </a:solidFill>
          <a:latin typeface="+mn-lt"/>
          <a:ea typeface="+mn-ea"/>
          <a:cs typeface="+mn-cs"/>
        </a:defRPr>
      </a:lvl3pPr>
      <a:lvl4pPr marL="1599800" indent="-228543" algn="l" defTabSz="914171"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886" indent="-228543" algn="l" defTabSz="914171"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971" indent="-228543" algn="l" defTabSz="91417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057" indent="-228543" algn="l" defTabSz="91417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43" indent="-228543" algn="l" defTabSz="91417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28" indent="-228543" algn="l" defTabSz="91417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71" rtl="0" eaLnBrk="1" latinLnBrk="0" hangingPunct="1">
        <a:defRPr sz="1800" kern="1200">
          <a:solidFill>
            <a:schemeClr val="tx1"/>
          </a:solidFill>
          <a:latin typeface="+mn-lt"/>
          <a:ea typeface="+mn-ea"/>
          <a:cs typeface="+mn-cs"/>
        </a:defRPr>
      </a:lvl1pPr>
      <a:lvl2pPr marL="457086" algn="l" defTabSz="914171" rtl="0" eaLnBrk="1" latinLnBrk="0" hangingPunct="1">
        <a:defRPr sz="1800" kern="1200">
          <a:solidFill>
            <a:schemeClr val="tx1"/>
          </a:solidFill>
          <a:latin typeface="+mn-lt"/>
          <a:ea typeface="+mn-ea"/>
          <a:cs typeface="+mn-cs"/>
        </a:defRPr>
      </a:lvl2pPr>
      <a:lvl3pPr marL="914171" algn="l" defTabSz="914171" rtl="0" eaLnBrk="1" latinLnBrk="0" hangingPunct="1">
        <a:defRPr sz="1800" kern="1200">
          <a:solidFill>
            <a:schemeClr val="tx1"/>
          </a:solidFill>
          <a:latin typeface="+mn-lt"/>
          <a:ea typeface="+mn-ea"/>
          <a:cs typeface="+mn-cs"/>
        </a:defRPr>
      </a:lvl3pPr>
      <a:lvl4pPr marL="1371257" algn="l" defTabSz="914171" rtl="0" eaLnBrk="1" latinLnBrk="0" hangingPunct="1">
        <a:defRPr sz="1800" kern="1200">
          <a:solidFill>
            <a:schemeClr val="tx1"/>
          </a:solidFill>
          <a:latin typeface="+mn-lt"/>
          <a:ea typeface="+mn-ea"/>
          <a:cs typeface="+mn-cs"/>
        </a:defRPr>
      </a:lvl4pPr>
      <a:lvl5pPr marL="1828343" algn="l" defTabSz="914171" rtl="0" eaLnBrk="1" latinLnBrk="0" hangingPunct="1">
        <a:defRPr sz="1800" kern="1200">
          <a:solidFill>
            <a:schemeClr val="tx1"/>
          </a:solidFill>
          <a:latin typeface="+mn-lt"/>
          <a:ea typeface="+mn-ea"/>
          <a:cs typeface="+mn-cs"/>
        </a:defRPr>
      </a:lvl5pPr>
      <a:lvl6pPr marL="2285429" algn="l" defTabSz="914171" rtl="0" eaLnBrk="1" latinLnBrk="0" hangingPunct="1">
        <a:defRPr sz="1800" kern="1200">
          <a:solidFill>
            <a:schemeClr val="tx1"/>
          </a:solidFill>
          <a:latin typeface="+mn-lt"/>
          <a:ea typeface="+mn-ea"/>
          <a:cs typeface="+mn-cs"/>
        </a:defRPr>
      </a:lvl6pPr>
      <a:lvl7pPr marL="2742514" algn="l" defTabSz="914171" rtl="0" eaLnBrk="1" latinLnBrk="0" hangingPunct="1">
        <a:defRPr sz="1800" kern="1200">
          <a:solidFill>
            <a:schemeClr val="tx1"/>
          </a:solidFill>
          <a:latin typeface="+mn-lt"/>
          <a:ea typeface="+mn-ea"/>
          <a:cs typeface="+mn-cs"/>
        </a:defRPr>
      </a:lvl7pPr>
      <a:lvl8pPr marL="3199600" algn="l" defTabSz="914171" rtl="0" eaLnBrk="1" latinLnBrk="0" hangingPunct="1">
        <a:defRPr sz="1800" kern="1200">
          <a:solidFill>
            <a:schemeClr val="tx1"/>
          </a:solidFill>
          <a:latin typeface="+mn-lt"/>
          <a:ea typeface="+mn-ea"/>
          <a:cs typeface="+mn-cs"/>
        </a:defRPr>
      </a:lvl8pPr>
      <a:lvl9pPr marL="3656686" algn="l" defTabSz="91417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51.xml"/><Relationship Id="rId5" Type="http://schemas.openxmlformats.org/officeDocument/2006/relationships/image" Target="../media/image21.png"/><Relationship Id="rId4" Type="http://schemas.openxmlformats.org/officeDocument/2006/relationships/slide" Target="slide24.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240.png"/><Relationship Id="rId2" Type="http://schemas.openxmlformats.org/officeDocument/2006/relationships/slideLayout" Target="../slideLayouts/slideLayout51.xml"/><Relationship Id="rId1" Type="http://schemas.openxmlformats.org/officeDocument/2006/relationships/vmlDrawing" Target="../drawings/vmlDrawing1.vml"/><Relationship Id="rId6" Type="http://schemas.openxmlformats.org/officeDocument/2006/relationships/image" Target="../media/image22.wmf"/><Relationship Id="rId5" Type="http://schemas.openxmlformats.org/officeDocument/2006/relationships/oleObject" Target="../embeddings/oleObject1.bin"/><Relationship Id="rId4" Type="http://schemas.openxmlformats.org/officeDocument/2006/relationships/image" Target="../media/image340.png"/></Relationships>
</file>

<file path=ppt/slides/_rels/slide12.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30.wmf"/><Relationship Id="rId3" Type="http://schemas.openxmlformats.org/officeDocument/2006/relationships/notesSlide" Target="../notesSlides/notesSlide13.xml"/><Relationship Id="rId7" Type="http://schemas.openxmlformats.org/officeDocument/2006/relationships/image" Target="../media/image32.png"/><Relationship Id="rId12"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27.wmf"/><Relationship Id="rId11" Type="http://schemas.openxmlformats.org/officeDocument/2006/relationships/image" Target="../media/image29.wmf"/><Relationship Id="rId5" Type="http://schemas.openxmlformats.org/officeDocument/2006/relationships/oleObject" Target="../embeddings/oleObject2.bin"/><Relationship Id="rId15" Type="http://schemas.openxmlformats.org/officeDocument/2006/relationships/image" Target="../media/image34.png"/><Relationship Id="rId10" Type="http://schemas.openxmlformats.org/officeDocument/2006/relationships/oleObject" Target="../embeddings/oleObject4.bin"/><Relationship Id="rId4" Type="http://schemas.openxmlformats.org/officeDocument/2006/relationships/image" Target="../media/image31.png"/><Relationship Id="rId9" Type="http://schemas.openxmlformats.org/officeDocument/2006/relationships/image" Target="../media/image28.wmf"/><Relationship Id="rId14" Type="http://schemas.openxmlformats.org/officeDocument/2006/relationships/image" Target="../media/image33.png"/></Relationships>
</file>

<file path=ppt/slides/_rels/slide15.xml.rels><?xml version="1.0" encoding="UTF-8" standalone="yes"?>
<Relationships xmlns="http://schemas.openxmlformats.org/package/2006/relationships"><Relationship Id="rId8" Type="http://schemas.openxmlformats.org/officeDocument/2006/relationships/image" Target="../media/image720.png"/><Relationship Id="rId3" Type="http://schemas.openxmlformats.org/officeDocument/2006/relationships/notesSlide" Target="../notesSlides/notesSlide14.xml"/><Relationship Id="rId7" Type="http://schemas.openxmlformats.org/officeDocument/2006/relationships/image" Target="../media/image38.png"/><Relationship Id="rId12" Type="http://schemas.openxmlformats.org/officeDocument/2006/relationships/image" Target="../media/image37.w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35.wmf"/><Relationship Id="rId11" Type="http://schemas.openxmlformats.org/officeDocument/2006/relationships/oleObject" Target="../embeddings/oleObject8.bin"/><Relationship Id="rId5" Type="http://schemas.openxmlformats.org/officeDocument/2006/relationships/oleObject" Target="../embeddings/oleObject6.bin"/><Relationship Id="rId10" Type="http://schemas.openxmlformats.org/officeDocument/2006/relationships/image" Target="../media/image36.wmf"/><Relationship Id="rId4" Type="http://schemas.openxmlformats.org/officeDocument/2006/relationships/image" Target="../media/image31.png"/><Relationship Id="rId9" Type="http://schemas.openxmlformats.org/officeDocument/2006/relationships/oleObject" Target="../embeddings/oleObject7.bin"/></Relationships>
</file>

<file path=ppt/slides/_rels/slide16.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33.png"/><Relationship Id="rId7" Type="http://schemas.openxmlformats.org/officeDocument/2006/relationships/image" Target="../media/image11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09.png"/><Relationship Id="rId5" Type="http://schemas.openxmlformats.org/officeDocument/2006/relationships/image" Target="../media/image39.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8" Type="http://schemas.openxmlformats.org/officeDocument/2006/relationships/image" Target="../media/image153.png"/><Relationship Id="rId13" Type="http://schemas.openxmlformats.org/officeDocument/2006/relationships/image" Target="../media/image41.wmf"/><Relationship Id="rId3" Type="http://schemas.openxmlformats.org/officeDocument/2006/relationships/notesSlide" Target="../notesSlides/notesSlide16.xml"/><Relationship Id="rId7" Type="http://schemas.openxmlformats.org/officeDocument/2006/relationships/image" Target="../media/image152.png"/><Relationship Id="rId12"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4.vml"/><Relationship Id="rId11" Type="http://schemas.openxmlformats.org/officeDocument/2006/relationships/image" Target="../media/image40.wmf"/><Relationship Id="rId5" Type="http://schemas.openxmlformats.org/officeDocument/2006/relationships/image" Target="../media/image31.png"/><Relationship Id="rId10" Type="http://schemas.openxmlformats.org/officeDocument/2006/relationships/oleObject" Target="../embeddings/oleObject9.bin"/><Relationship Id="rId4" Type="http://schemas.openxmlformats.org/officeDocument/2006/relationships/image" Target="../media/image42.png"/><Relationship Id="rId9" Type="http://schemas.openxmlformats.org/officeDocument/2006/relationships/image" Target="../media/image154.png"/><Relationship Id="rId14" Type="http://schemas.openxmlformats.org/officeDocument/2006/relationships/image" Target="../media/image43.png"/></Relationships>
</file>

<file path=ppt/slides/_rels/slide18.xml.rels><?xml version="1.0" encoding="UTF-8" standalone="yes"?>
<Relationships xmlns="http://schemas.openxmlformats.org/package/2006/relationships"><Relationship Id="rId8" Type="http://schemas.openxmlformats.org/officeDocument/2006/relationships/image" Target="../media/image1380.png"/><Relationship Id="rId13" Type="http://schemas.openxmlformats.org/officeDocument/2006/relationships/oleObject" Target="../embeddings/oleObject13.bin"/><Relationship Id="rId3" Type="http://schemas.openxmlformats.org/officeDocument/2006/relationships/notesSlide" Target="../notesSlides/notesSlide17.xml"/><Relationship Id="rId7" Type="http://schemas.openxmlformats.org/officeDocument/2006/relationships/image" Target="../media/image1370.png"/><Relationship Id="rId12" Type="http://schemas.openxmlformats.org/officeDocument/2006/relationships/image" Target="../media/image45.wm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1360.png"/><Relationship Id="rId11" Type="http://schemas.openxmlformats.org/officeDocument/2006/relationships/oleObject" Target="../embeddings/oleObject12.bin"/><Relationship Id="rId5" Type="http://schemas.openxmlformats.org/officeDocument/2006/relationships/image" Target="../media/image47.png"/><Relationship Id="rId15" Type="http://schemas.openxmlformats.org/officeDocument/2006/relationships/image" Target="../media/image48.png"/><Relationship Id="rId10" Type="http://schemas.openxmlformats.org/officeDocument/2006/relationships/image" Target="../media/image44.wmf"/><Relationship Id="rId4" Type="http://schemas.openxmlformats.org/officeDocument/2006/relationships/image" Target="../media/image42.png"/><Relationship Id="rId9" Type="http://schemas.openxmlformats.org/officeDocument/2006/relationships/oleObject" Target="../embeddings/oleObject11.bin"/><Relationship Id="rId14" Type="http://schemas.openxmlformats.org/officeDocument/2006/relationships/image" Target="../media/image46.wmf"/></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42.png"/><Relationship Id="rId7" Type="http://schemas.openxmlformats.org/officeDocument/2006/relationships/image" Target="../media/image14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4.emf"/><Relationship Id="rId5"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148.png"/></Relationships>
</file>

<file path=ppt/slides/_rels/slide22.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gif"/><Relationship Id="rId18" Type="http://schemas.openxmlformats.org/officeDocument/2006/relationships/slide" Target="slide21.xml"/><Relationship Id="rId3" Type="http://schemas.openxmlformats.org/officeDocument/2006/relationships/slideLayout" Target="../slideLayouts/slideLayout2.xml"/><Relationship Id="rId21" Type="http://schemas.openxmlformats.org/officeDocument/2006/relationships/slide" Target="slide18.xml"/><Relationship Id="rId7" Type="http://schemas.openxmlformats.org/officeDocument/2006/relationships/image" Target="../media/image57.png"/><Relationship Id="rId12" Type="http://schemas.openxmlformats.org/officeDocument/2006/relationships/image" Target="../media/image62.gif"/><Relationship Id="rId17" Type="http://schemas.openxmlformats.org/officeDocument/2006/relationships/image" Target="../media/image67.png"/><Relationship Id="rId2" Type="http://schemas.openxmlformats.org/officeDocument/2006/relationships/audio" Target="../media/media2.wav"/><Relationship Id="rId16" Type="http://schemas.openxmlformats.org/officeDocument/2006/relationships/image" Target="../media/image66.png"/><Relationship Id="rId20" Type="http://schemas.openxmlformats.org/officeDocument/2006/relationships/slide" Target="slide17.xml"/><Relationship Id="rId1" Type="http://schemas.microsoft.com/office/2007/relationships/media" Target="../media/media2.wav"/><Relationship Id="rId6" Type="http://schemas.openxmlformats.org/officeDocument/2006/relationships/slide" Target="slide20.xml"/><Relationship Id="rId11" Type="http://schemas.openxmlformats.org/officeDocument/2006/relationships/image" Target="../media/image61.png"/><Relationship Id="rId5" Type="http://schemas.openxmlformats.org/officeDocument/2006/relationships/image" Target="../media/image56.png"/><Relationship Id="rId15" Type="http://schemas.openxmlformats.org/officeDocument/2006/relationships/image" Target="../media/image65.gif"/><Relationship Id="rId23" Type="http://schemas.openxmlformats.org/officeDocument/2006/relationships/slide" Target="slide25.xml"/><Relationship Id="rId10" Type="http://schemas.openxmlformats.org/officeDocument/2006/relationships/image" Target="../media/image60.png"/><Relationship Id="rId19" Type="http://schemas.openxmlformats.org/officeDocument/2006/relationships/image" Target="../media/image68.png"/><Relationship Id="rId4" Type="http://schemas.openxmlformats.org/officeDocument/2006/relationships/image" Target="../media/image55.png"/><Relationship Id="rId9" Type="http://schemas.openxmlformats.org/officeDocument/2006/relationships/image" Target="../media/image59.png"/><Relationship Id="rId14" Type="http://schemas.openxmlformats.org/officeDocument/2006/relationships/image" Target="../media/image64.gif"/><Relationship Id="rId22" Type="http://schemas.openxmlformats.org/officeDocument/2006/relationships/slide" Target="slide19.xml"/></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15.bin"/><Relationship Id="rId13" Type="http://schemas.openxmlformats.org/officeDocument/2006/relationships/image" Target="../media/image72.wmf"/><Relationship Id="rId18" Type="http://schemas.openxmlformats.org/officeDocument/2006/relationships/image" Target="../media/image74.wmf"/><Relationship Id="rId3" Type="http://schemas.openxmlformats.org/officeDocument/2006/relationships/notesSlide" Target="../notesSlides/notesSlide20.xml"/><Relationship Id="rId21" Type="http://schemas.openxmlformats.org/officeDocument/2006/relationships/image" Target="../media/image1240.png"/><Relationship Id="rId7" Type="http://schemas.openxmlformats.org/officeDocument/2006/relationships/image" Target="../media/image69.wmf"/><Relationship Id="rId12" Type="http://schemas.openxmlformats.org/officeDocument/2006/relationships/oleObject" Target="../embeddings/oleObject17.bin"/><Relationship Id="rId17" Type="http://schemas.openxmlformats.org/officeDocument/2006/relationships/oleObject" Target="../embeddings/oleObject19.bin"/><Relationship Id="rId2" Type="http://schemas.openxmlformats.org/officeDocument/2006/relationships/slideLayout" Target="../slideLayouts/slideLayout2.xml"/><Relationship Id="rId16" Type="http://schemas.openxmlformats.org/officeDocument/2006/relationships/image" Target="../media/image1230.png"/><Relationship Id="rId20" Type="http://schemas.openxmlformats.org/officeDocument/2006/relationships/image" Target="../media/image75.wmf"/><Relationship Id="rId1" Type="http://schemas.openxmlformats.org/officeDocument/2006/relationships/vmlDrawing" Target="../drawings/vmlDrawing6.vml"/><Relationship Id="rId6" Type="http://schemas.openxmlformats.org/officeDocument/2006/relationships/oleObject" Target="../embeddings/oleObject14.bin"/><Relationship Id="rId11" Type="http://schemas.openxmlformats.org/officeDocument/2006/relationships/image" Target="../media/image71.wmf"/><Relationship Id="rId5" Type="http://schemas.openxmlformats.org/officeDocument/2006/relationships/image" Target="../media/image31.png"/><Relationship Id="rId15" Type="http://schemas.openxmlformats.org/officeDocument/2006/relationships/image" Target="../media/image73.wmf"/><Relationship Id="rId23" Type="http://schemas.openxmlformats.org/officeDocument/2006/relationships/image" Target="../media/image76.wmf"/><Relationship Id="rId10" Type="http://schemas.openxmlformats.org/officeDocument/2006/relationships/oleObject" Target="../embeddings/oleObject16.bin"/><Relationship Id="rId19" Type="http://schemas.openxmlformats.org/officeDocument/2006/relationships/oleObject" Target="../embeddings/oleObject20.bin"/><Relationship Id="rId4" Type="http://schemas.openxmlformats.org/officeDocument/2006/relationships/image" Target="../media/image42.png"/><Relationship Id="rId9" Type="http://schemas.openxmlformats.org/officeDocument/2006/relationships/image" Target="../media/image70.wmf"/><Relationship Id="rId14" Type="http://schemas.openxmlformats.org/officeDocument/2006/relationships/oleObject" Target="../embeddings/oleObject18.bin"/><Relationship Id="rId22" Type="http://schemas.openxmlformats.org/officeDocument/2006/relationships/oleObject" Target="../embeddings/oleObject21.bin"/></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23.bin"/><Relationship Id="rId13" Type="http://schemas.openxmlformats.org/officeDocument/2006/relationships/image" Target="../media/image72.wmf"/><Relationship Id="rId18" Type="http://schemas.openxmlformats.org/officeDocument/2006/relationships/image" Target="../media/image78.wmf"/><Relationship Id="rId26" Type="http://schemas.openxmlformats.org/officeDocument/2006/relationships/oleObject" Target="../embeddings/oleObject31.bin"/><Relationship Id="rId3" Type="http://schemas.openxmlformats.org/officeDocument/2006/relationships/notesSlide" Target="../notesSlides/notesSlide21.xml"/><Relationship Id="rId21" Type="http://schemas.openxmlformats.org/officeDocument/2006/relationships/image" Target="../media/image1320.png"/><Relationship Id="rId7" Type="http://schemas.openxmlformats.org/officeDocument/2006/relationships/image" Target="../media/image69.wmf"/><Relationship Id="rId12" Type="http://schemas.openxmlformats.org/officeDocument/2006/relationships/oleObject" Target="../embeddings/oleObject25.bin"/><Relationship Id="rId17" Type="http://schemas.openxmlformats.org/officeDocument/2006/relationships/oleObject" Target="../embeddings/oleObject27.bin"/><Relationship Id="rId25" Type="http://schemas.openxmlformats.org/officeDocument/2006/relationships/image" Target="../media/image81.wmf"/><Relationship Id="rId2" Type="http://schemas.openxmlformats.org/officeDocument/2006/relationships/slideLayout" Target="../slideLayouts/slideLayout2.xml"/><Relationship Id="rId16" Type="http://schemas.openxmlformats.org/officeDocument/2006/relationships/image" Target="../media/image131.png"/><Relationship Id="rId20" Type="http://schemas.openxmlformats.org/officeDocument/2006/relationships/image" Target="../media/image79.wmf"/><Relationship Id="rId1" Type="http://schemas.openxmlformats.org/officeDocument/2006/relationships/vmlDrawing" Target="../drawings/vmlDrawing7.vml"/><Relationship Id="rId6" Type="http://schemas.openxmlformats.org/officeDocument/2006/relationships/oleObject" Target="../embeddings/oleObject22.bin"/><Relationship Id="rId11" Type="http://schemas.openxmlformats.org/officeDocument/2006/relationships/image" Target="../media/image71.wmf"/><Relationship Id="rId24" Type="http://schemas.openxmlformats.org/officeDocument/2006/relationships/oleObject" Target="../embeddings/oleObject30.bin"/><Relationship Id="rId5" Type="http://schemas.openxmlformats.org/officeDocument/2006/relationships/image" Target="../media/image31.png"/><Relationship Id="rId15" Type="http://schemas.openxmlformats.org/officeDocument/2006/relationships/image" Target="../media/image77.wmf"/><Relationship Id="rId23" Type="http://schemas.openxmlformats.org/officeDocument/2006/relationships/image" Target="../media/image80.wmf"/><Relationship Id="rId10" Type="http://schemas.openxmlformats.org/officeDocument/2006/relationships/oleObject" Target="../embeddings/oleObject24.bin"/><Relationship Id="rId19" Type="http://schemas.openxmlformats.org/officeDocument/2006/relationships/oleObject" Target="../embeddings/oleObject28.bin"/><Relationship Id="rId4" Type="http://schemas.openxmlformats.org/officeDocument/2006/relationships/image" Target="../media/image42.png"/><Relationship Id="rId9" Type="http://schemas.openxmlformats.org/officeDocument/2006/relationships/image" Target="../media/image70.wmf"/><Relationship Id="rId14" Type="http://schemas.openxmlformats.org/officeDocument/2006/relationships/oleObject" Target="../embeddings/oleObject26.bin"/><Relationship Id="rId22" Type="http://schemas.openxmlformats.org/officeDocument/2006/relationships/oleObject" Target="../embeddings/oleObject29.bin"/><Relationship Id="rId27" Type="http://schemas.openxmlformats.org/officeDocument/2006/relationships/image" Target="../media/image82.wmf"/></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33.bin"/><Relationship Id="rId13" Type="http://schemas.openxmlformats.org/officeDocument/2006/relationships/oleObject" Target="../embeddings/oleObject35.bin"/><Relationship Id="rId18" Type="http://schemas.openxmlformats.org/officeDocument/2006/relationships/image" Target="../media/image88.wmf"/><Relationship Id="rId3" Type="http://schemas.openxmlformats.org/officeDocument/2006/relationships/notesSlide" Target="../notesSlides/notesSlide22.xml"/><Relationship Id="rId21" Type="http://schemas.openxmlformats.org/officeDocument/2006/relationships/image" Target="../media/image89.wmf"/><Relationship Id="rId7" Type="http://schemas.openxmlformats.org/officeDocument/2006/relationships/image" Target="../media/image83.wmf"/><Relationship Id="rId12" Type="http://schemas.openxmlformats.org/officeDocument/2006/relationships/image" Target="../media/image1420.png"/><Relationship Id="rId17" Type="http://schemas.openxmlformats.org/officeDocument/2006/relationships/oleObject" Target="../embeddings/oleObject37.bin"/><Relationship Id="rId25" Type="http://schemas.openxmlformats.org/officeDocument/2006/relationships/image" Target="../media/image91.wmf"/><Relationship Id="rId2" Type="http://schemas.openxmlformats.org/officeDocument/2006/relationships/slideLayout" Target="../slideLayouts/slideLayout2.xml"/><Relationship Id="rId16" Type="http://schemas.openxmlformats.org/officeDocument/2006/relationships/image" Target="../media/image87.wmf"/><Relationship Id="rId20" Type="http://schemas.openxmlformats.org/officeDocument/2006/relationships/oleObject" Target="../embeddings/oleObject38.bin"/><Relationship Id="rId1" Type="http://schemas.openxmlformats.org/officeDocument/2006/relationships/vmlDrawing" Target="../drawings/vmlDrawing8.vml"/><Relationship Id="rId6" Type="http://schemas.openxmlformats.org/officeDocument/2006/relationships/oleObject" Target="../embeddings/oleObject32.bin"/><Relationship Id="rId11" Type="http://schemas.openxmlformats.org/officeDocument/2006/relationships/image" Target="../media/image85.wmf"/><Relationship Id="rId24" Type="http://schemas.openxmlformats.org/officeDocument/2006/relationships/oleObject" Target="../embeddings/oleObject40.bin"/><Relationship Id="rId5" Type="http://schemas.openxmlformats.org/officeDocument/2006/relationships/image" Target="../media/image31.png"/><Relationship Id="rId15" Type="http://schemas.openxmlformats.org/officeDocument/2006/relationships/oleObject" Target="../embeddings/oleObject36.bin"/><Relationship Id="rId23" Type="http://schemas.openxmlformats.org/officeDocument/2006/relationships/image" Target="../media/image90.wmf"/><Relationship Id="rId10" Type="http://schemas.openxmlformats.org/officeDocument/2006/relationships/oleObject" Target="../embeddings/oleObject34.bin"/><Relationship Id="rId19" Type="http://schemas.openxmlformats.org/officeDocument/2006/relationships/image" Target="../media/image143.png"/><Relationship Id="rId4" Type="http://schemas.openxmlformats.org/officeDocument/2006/relationships/image" Target="../media/image42.png"/><Relationship Id="rId9" Type="http://schemas.openxmlformats.org/officeDocument/2006/relationships/image" Target="../media/image84.wmf"/><Relationship Id="rId14" Type="http://schemas.openxmlformats.org/officeDocument/2006/relationships/image" Target="../media/image86.wmf"/><Relationship Id="rId22" Type="http://schemas.openxmlformats.org/officeDocument/2006/relationships/oleObject" Target="../embeddings/oleObject39.bin"/></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93.png"/><Relationship Id="rId4" Type="http://schemas.openxmlformats.org/officeDocument/2006/relationships/image" Target="../media/image92.png"/></Relationships>
</file>

<file path=ppt/slides/_rels/slide2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63.gif"/><Relationship Id="rId5" Type="http://schemas.openxmlformats.org/officeDocument/2006/relationships/image" Target="../media/image57.png"/><Relationship Id="rId4" Type="http://schemas.openxmlformats.org/officeDocument/2006/relationships/slide" Target="slide1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slide" Target="slide2.xml"/><Relationship Id="rId5" Type="http://schemas.openxmlformats.org/officeDocument/2006/relationships/image" Target="../media/image11.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notesSlide" Target="../notesSlides/notesSlide6.xml"/><Relationship Id="rId1" Type="http://schemas.openxmlformats.org/officeDocument/2006/relationships/slideLayout" Target="../slideLayouts/slideLayout40.xml"/><Relationship Id="rId5" Type="http://schemas.openxmlformats.org/officeDocument/2006/relationships/image" Target="../media/image21.png"/><Relationship Id="rId4" Type="http://schemas.openxmlformats.org/officeDocument/2006/relationships/slide" Target="slide24.xml"/></Relationships>
</file>

<file path=ppt/slides/_rels/slide8.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notesSlide" Target="../notesSlides/notesSlide7.xml"/><Relationship Id="rId1" Type="http://schemas.openxmlformats.org/officeDocument/2006/relationships/slideLayout" Target="../slideLayouts/slideLayout51.xml"/><Relationship Id="rId5" Type="http://schemas.openxmlformats.org/officeDocument/2006/relationships/image" Target="../media/image21.png"/><Relationship Id="rId4" Type="http://schemas.openxmlformats.org/officeDocument/2006/relationships/slide" Target="slide24.xml"/></Relationships>
</file>

<file path=ppt/slides/_rels/slide9.xml.rels><?xml version="1.0" encoding="UTF-8" standalone="yes"?>
<Relationships xmlns="http://schemas.openxmlformats.org/package/2006/relationships"><Relationship Id="rId3" Type="http://schemas.openxmlformats.org/officeDocument/2006/relationships/image" Target="../media/image300.pn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51.xml"/><Relationship Id="rId6" Type="http://schemas.openxmlformats.org/officeDocument/2006/relationships/slide" Target="slide24.xml"/><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911248" y="3990716"/>
            <a:ext cx="2438400" cy="553998"/>
          </a:xfrm>
          <a:prstGeom prst="rect">
            <a:avLst/>
          </a:prstGeom>
          <a:noFill/>
        </p:spPr>
        <p:txBody>
          <a:bodyPr wrap="square" rtlCol="0">
            <a:spAutoFit/>
          </a:bodyPr>
          <a:lstStyle/>
          <a:p>
            <a:r>
              <a:rPr lang="pt-BR" sz="3000" b="1" dirty="0" smtClean="0">
                <a:latin typeface="Arial" pitchFamily="34" charset="0"/>
                <a:cs typeface="Arial" pitchFamily="34" charset="0"/>
              </a:rPr>
              <a:t>LỚP  :  9H</a:t>
            </a:r>
            <a:endParaRPr lang="vi-VN" sz="3000" b="1" dirty="0">
              <a:latin typeface="Arial" pitchFamily="34" charset="0"/>
              <a:cs typeface="Arial" pitchFamily="34" charset="0"/>
            </a:endParaRPr>
          </a:p>
        </p:txBody>
      </p:sp>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21884"/>
          <a:stretch/>
        </p:blipFill>
        <p:spPr bwMode="auto">
          <a:xfrm>
            <a:off x="2487135" y="2210508"/>
            <a:ext cx="7546975" cy="1262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t="16257" b="59005"/>
          <a:stretch/>
        </p:blipFill>
        <p:spPr>
          <a:xfrm>
            <a:off x="4722812" y="3454484"/>
            <a:ext cx="2862509" cy="495513"/>
          </a:xfrm>
          <a:prstGeom prst="rect">
            <a:avLst/>
          </a:prstGeom>
        </p:spPr>
      </p:pic>
      <p:sp>
        <p:nvSpPr>
          <p:cNvPr id="5" name="Rectangle 4"/>
          <p:cNvSpPr/>
          <p:nvPr/>
        </p:nvSpPr>
        <p:spPr>
          <a:xfrm>
            <a:off x="760412" y="533399"/>
            <a:ext cx="10744200" cy="5638801"/>
          </a:xfrm>
          <a:prstGeom prst="rect">
            <a:avLst/>
          </a:prstGeom>
          <a:noFill/>
          <a:ln w="123825">
            <a:solidFill>
              <a:schemeClr val="accent3">
                <a:lumMod val="75000"/>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13472" y="2971800"/>
            <a:ext cx="2362200" cy="3601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974" y="77075"/>
            <a:ext cx="3030538" cy="3405984"/>
          </a:xfrm>
          <a:prstGeom prst="rect">
            <a:avLst/>
          </a:prstGeom>
        </p:spPr>
      </p:pic>
    </p:spTree>
    <p:extLst>
      <p:ext uri="{BB962C8B-B14F-4D97-AF65-F5344CB8AC3E}">
        <p14:creationId xmlns:p14="http://schemas.microsoft.com/office/powerpoint/2010/main" val="204813034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6A7645F-C965-9539-3F96-B60F780DC8E0}"/>
              </a:ext>
            </a:extLst>
          </p:cNvPr>
          <p:cNvSpPr/>
          <p:nvPr/>
        </p:nvSpPr>
        <p:spPr>
          <a:xfrm>
            <a:off x="216181" y="379222"/>
            <a:ext cx="2539339" cy="73552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8895" rtl="0" eaLnBrk="1" fontAlgn="auto" latinLnBrk="0" hangingPunct="1">
              <a:lnSpc>
                <a:spcPct val="100000"/>
              </a:lnSpc>
              <a:spcBef>
                <a:spcPts val="0"/>
              </a:spcBef>
              <a:spcAft>
                <a:spcPts val="0"/>
              </a:spcAft>
              <a:buClrTx/>
              <a:buSzTx/>
              <a:buFontTx/>
              <a:buNone/>
              <a:tabLst/>
              <a:defRPr/>
            </a:pPr>
            <a:r>
              <a:rPr kumimoji="0" lang="en-GB" sz="3199"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GB" sz="3199"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en-GB" sz="3199" b="1" dirty="0">
                <a:solidFill>
                  <a:prstClr val="white"/>
                </a:solidFill>
                <a:latin typeface="Times New Roman" panose="02020603050405020304" pitchFamily="18" charset="0"/>
                <a:cs typeface="Times New Roman" panose="02020603050405020304" pitchFamily="18" charset="0"/>
              </a:rPr>
              <a:t>4</a:t>
            </a:r>
            <a:endParaRPr kumimoji="0" lang="vi-VN" sz="3199"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60704F14-843B-5C73-928C-C89D1076AF55}"/>
              </a:ext>
            </a:extLst>
          </p:cNvPr>
          <p:cNvSpPr txBox="1"/>
          <p:nvPr/>
        </p:nvSpPr>
        <p:spPr>
          <a:xfrm>
            <a:off x="3046412" y="448092"/>
            <a:ext cx="8839200" cy="1240981"/>
          </a:xfrm>
          <a:prstGeom prst="rect">
            <a:avLst/>
          </a:prstGeom>
          <a:noFill/>
        </p:spPr>
        <p:txBody>
          <a:bodyPr wrap="square" rtlCol="0">
            <a:spAutoFit/>
          </a:bodyPr>
          <a:lstStyle/>
          <a:p>
            <a:pPr marL="0" marR="0" lvl="0" indent="0" algn="l" defTabSz="1218895" rtl="0" eaLnBrk="1" fontAlgn="auto" latinLnBrk="0" hangingPunct="1">
              <a:lnSpc>
                <a:spcPct val="100000"/>
              </a:lnSpc>
              <a:spcBef>
                <a:spcPts val="0"/>
              </a:spcBef>
              <a:spcAft>
                <a:spcPts val="0"/>
              </a:spcAft>
              <a:buClrTx/>
              <a:buSzTx/>
              <a:buFontTx/>
              <a:buNone/>
              <a:tabLst/>
              <a:defRPr/>
            </a:pPr>
            <a:r>
              <a:rPr lang="en-GB" sz="3732" dirty="0" err="1" smtClean="0">
                <a:solidFill>
                  <a:prstClr val="black"/>
                </a:solidFill>
                <a:latin typeface="Times New Roman" panose="02020603050405020304" pitchFamily="18" charset="0"/>
                <a:cs typeface="Times New Roman" panose="02020603050405020304" pitchFamily="18" charset="0"/>
              </a:rPr>
              <a:t>Nghiệm</a:t>
            </a:r>
            <a:r>
              <a:rPr lang="en-GB" sz="3732" dirty="0" smtClean="0">
                <a:solidFill>
                  <a:prstClr val="black"/>
                </a:solidFill>
                <a:latin typeface="Times New Roman" panose="02020603050405020304" pitchFamily="18" charset="0"/>
                <a:cs typeface="Times New Roman" panose="02020603050405020304" pitchFamily="18" charset="0"/>
              </a:rPr>
              <a:t> </a:t>
            </a:r>
            <a:r>
              <a:rPr lang="en-GB" sz="3732" dirty="0" err="1" smtClean="0">
                <a:solidFill>
                  <a:prstClr val="black"/>
                </a:solidFill>
                <a:latin typeface="Times New Roman" panose="02020603050405020304" pitchFamily="18" charset="0"/>
                <a:cs typeface="Times New Roman" panose="02020603050405020304" pitchFamily="18" charset="0"/>
              </a:rPr>
              <a:t>nguyên</a:t>
            </a:r>
            <a:r>
              <a:rPr lang="en-GB" sz="3732" dirty="0" smtClean="0">
                <a:solidFill>
                  <a:prstClr val="black"/>
                </a:solidFill>
                <a:latin typeface="Times New Roman" panose="02020603050405020304" pitchFamily="18" charset="0"/>
                <a:cs typeface="Times New Roman" panose="02020603050405020304" pitchFamily="18" charset="0"/>
              </a:rPr>
              <a:t> </a:t>
            </a:r>
            <a:r>
              <a:rPr lang="en-GB" sz="3732" dirty="0" err="1" smtClean="0">
                <a:solidFill>
                  <a:prstClr val="black"/>
                </a:solidFill>
                <a:latin typeface="Times New Roman" panose="02020603050405020304" pitchFamily="18" charset="0"/>
                <a:cs typeface="Times New Roman" panose="02020603050405020304" pitchFamily="18" charset="0"/>
              </a:rPr>
              <a:t>âm</a:t>
            </a:r>
            <a:r>
              <a:rPr lang="en-GB" sz="3732" dirty="0" smtClean="0">
                <a:solidFill>
                  <a:prstClr val="black"/>
                </a:solidFill>
                <a:latin typeface="Times New Roman" panose="02020603050405020304" pitchFamily="18" charset="0"/>
                <a:cs typeface="Times New Roman" panose="02020603050405020304" pitchFamily="18" charset="0"/>
              </a:rPr>
              <a:t> </a:t>
            </a:r>
            <a:r>
              <a:rPr lang="en-GB" sz="3732" dirty="0" err="1" smtClean="0">
                <a:solidFill>
                  <a:prstClr val="black"/>
                </a:solidFill>
                <a:latin typeface="Times New Roman" panose="02020603050405020304" pitchFamily="18" charset="0"/>
                <a:cs typeface="Times New Roman" panose="02020603050405020304" pitchFamily="18" charset="0"/>
              </a:rPr>
              <a:t>lớn</a:t>
            </a:r>
            <a:r>
              <a:rPr lang="en-GB" sz="3732" dirty="0" smtClean="0">
                <a:solidFill>
                  <a:prstClr val="black"/>
                </a:solidFill>
                <a:latin typeface="Times New Roman" panose="02020603050405020304" pitchFamily="18" charset="0"/>
                <a:cs typeface="Times New Roman" panose="02020603050405020304" pitchFamily="18" charset="0"/>
              </a:rPr>
              <a:t> </a:t>
            </a:r>
            <a:r>
              <a:rPr lang="en-GB" sz="3732" dirty="0" err="1" smtClean="0">
                <a:solidFill>
                  <a:prstClr val="black"/>
                </a:solidFill>
                <a:latin typeface="Times New Roman" panose="02020603050405020304" pitchFamily="18" charset="0"/>
                <a:cs typeface="Times New Roman" panose="02020603050405020304" pitchFamily="18" charset="0"/>
              </a:rPr>
              <a:t>nhất</a:t>
            </a:r>
            <a:r>
              <a:rPr lang="en-GB" sz="3732" dirty="0" smtClean="0">
                <a:solidFill>
                  <a:prstClr val="black"/>
                </a:solidFill>
                <a:latin typeface="Times New Roman" panose="02020603050405020304" pitchFamily="18" charset="0"/>
                <a:cs typeface="Times New Roman" panose="02020603050405020304" pitchFamily="18" charset="0"/>
              </a:rPr>
              <a:t>  </a:t>
            </a:r>
            <a:r>
              <a:rPr lang="en-GB" sz="3732" dirty="0" err="1" smtClean="0">
                <a:solidFill>
                  <a:prstClr val="black"/>
                </a:solidFill>
                <a:latin typeface="Times New Roman" panose="02020603050405020304" pitchFamily="18" charset="0"/>
                <a:cs typeface="Times New Roman" panose="02020603050405020304" pitchFamily="18" charset="0"/>
              </a:rPr>
              <a:t>của</a:t>
            </a:r>
            <a:r>
              <a:rPr lang="en-GB" sz="3732" dirty="0" smtClean="0">
                <a:solidFill>
                  <a:prstClr val="black"/>
                </a:solidFill>
                <a:latin typeface="Times New Roman" panose="02020603050405020304" pitchFamily="18" charset="0"/>
                <a:cs typeface="Times New Roman" panose="02020603050405020304" pitchFamily="18" charset="0"/>
              </a:rPr>
              <a:t> </a:t>
            </a:r>
            <a:r>
              <a:rPr lang="en-GB" sz="3732" dirty="0" err="1" smtClean="0">
                <a:solidFill>
                  <a:prstClr val="black"/>
                </a:solidFill>
                <a:latin typeface="Times New Roman" panose="02020603050405020304" pitchFamily="18" charset="0"/>
                <a:cs typeface="Times New Roman" panose="02020603050405020304" pitchFamily="18" charset="0"/>
              </a:rPr>
              <a:t>bất</a:t>
            </a:r>
            <a:r>
              <a:rPr lang="en-GB" sz="3732" dirty="0" smtClean="0">
                <a:solidFill>
                  <a:prstClr val="black"/>
                </a:solidFill>
                <a:latin typeface="Times New Roman" panose="02020603050405020304" pitchFamily="18" charset="0"/>
                <a:cs typeface="Times New Roman" panose="02020603050405020304" pitchFamily="18" charset="0"/>
              </a:rPr>
              <a:t> </a:t>
            </a:r>
            <a:r>
              <a:rPr lang="en-GB" sz="3732" dirty="0" err="1" smtClean="0">
                <a:solidFill>
                  <a:prstClr val="black"/>
                </a:solidFill>
                <a:latin typeface="Times New Roman" panose="02020603050405020304" pitchFamily="18" charset="0"/>
                <a:cs typeface="Times New Roman" panose="02020603050405020304" pitchFamily="18" charset="0"/>
              </a:rPr>
              <a:t>phương</a:t>
            </a:r>
            <a:r>
              <a:rPr lang="en-GB" sz="3732" dirty="0" smtClean="0">
                <a:solidFill>
                  <a:prstClr val="black"/>
                </a:solidFill>
                <a:latin typeface="Times New Roman" panose="02020603050405020304" pitchFamily="18" charset="0"/>
                <a:cs typeface="Times New Roman" panose="02020603050405020304" pitchFamily="18" charset="0"/>
              </a:rPr>
              <a:t> </a:t>
            </a:r>
            <a:r>
              <a:rPr lang="en-GB" sz="3732" dirty="0" err="1" smtClean="0">
                <a:solidFill>
                  <a:prstClr val="black"/>
                </a:solidFill>
                <a:latin typeface="Times New Roman" panose="02020603050405020304" pitchFamily="18" charset="0"/>
                <a:cs typeface="Times New Roman" panose="02020603050405020304" pitchFamily="18" charset="0"/>
              </a:rPr>
              <a:t>trình</a:t>
            </a:r>
            <a:r>
              <a:rPr lang="en-GB" sz="3732" dirty="0" smtClean="0">
                <a:solidFill>
                  <a:prstClr val="black"/>
                </a:solidFill>
                <a:latin typeface="Times New Roman" panose="02020603050405020304" pitchFamily="18" charset="0"/>
                <a:cs typeface="Times New Roman" panose="02020603050405020304" pitchFamily="18" charset="0"/>
              </a:rPr>
              <a:t>                       </a:t>
            </a:r>
            <a:r>
              <a:rPr lang="en-GB" sz="3732" dirty="0" err="1" smtClean="0">
                <a:solidFill>
                  <a:prstClr val="black"/>
                </a:solidFill>
                <a:latin typeface="Times New Roman" panose="02020603050405020304" pitchFamily="18" charset="0"/>
                <a:cs typeface="Times New Roman" panose="02020603050405020304" pitchFamily="18" charset="0"/>
              </a:rPr>
              <a:t>là</a:t>
            </a:r>
            <a:r>
              <a:rPr lang="en-GB" sz="3732" dirty="0" smtClean="0">
                <a:solidFill>
                  <a:prstClr val="black"/>
                </a:solidFill>
                <a:latin typeface="Times New Roman" panose="02020603050405020304" pitchFamily="18" charset="0"/>
                <a:cs typeface="Times New Roman" panose="02020603050405020304" pitchFamily="18" charset="0"/>
              </a:rPr>
              <a:t> </a:t>
            </a:r>
            <a:endParaRPr kumimoji="0" lang="en-US" sz="3732"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7" name="Rectangle 15"/>
          <p:cNvSpPr>
            <a:spLocks noChangeArrowheads="1"/>
          </p:cNvSpPr>
          <p:nvPr/>
        </p:nvSpPr>
        <p:spPr bwMode="auto">
          <a:xfrm>
            <a:off x="5442923" y="4953000"/>
            <a:ext cx="121888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mc:AlternateContent xmlns:mc="http://schemas.openxmlformats.org/markup-compatibility/2006" xmlns:a14="http://schemas.microsoft.com/office/drawing/2010/main">
        <mc:Choice Requires="a14">
          <p:sp>
            <p:nvSpPr>
              <p:cNvPr id="34" name="Rectangle 33"/>
              <p:cNvSpPr/>
              <p:nvPr/>
            </p:nvSpPr>
            <p:spPr>
              <a:xfrm>
                <a:off x="4189412" y="1114750"/>
                <a:ext cx="2590800" cy="615553"/>
              </a:xfrm>
              <a:prstGeom prst="rect">
                <a:avLst/>
              </a:prstGeom>
            </p:spPr>
            <p:txBody>
              <a:bodyPr wrap="square">
                <a:spAutoFit/>
              </a:bodyPr>
              <a:lstStyle/>
              <a:p>
                <a14:m>
                  <m:oMath xmlns:m="http://schemas.openxmlformats.org/officeDocument/2006/math">
                    <m:sSup>
                      <m:sSupPr>
                        <m:ctrlPr>
                          <a:rPr lang="en-US" sz="3400" i="1">
                            <a:latin typeface="Cambria Math" panose="02040503050406030204" pitchFamily="18" charset="0"/>
                          </a:rPr>
                        </m:ctrlPr>
                      </m:sSupPr>
                      <m:e>
                        <m:d>
                          <m:dPr>
                            <m:ctrlPr>
                              <a:rPr lang="en-US" sz="3400" i="1">
                                <a:latin typeface="Cambria Math" panose="02040503050406030204" pitchFamily="18" charset="0"/>
                              </a:rPr>
                            </m:ctrlPr>
                          </m:dPr>
                          <m:e>
                            <m:r>
                              <a:rPr lang="en-US" sz="3400" i="1">
                                <a:latin typeface="Cambria Math" panose="02040503050406030204" pitchFamily="18" charset="0"/>
                              </a:rPr>
                              <m:t>𝑥</m:t>
                            </m:r>
                            <m:r>
                              <a:rPr lang="en-US" sz="3400" i="0">
                                <a:latin typeface="Cambria Math" panose="02040503050406030204" pitchFamily="18" charset="0"/>
                              </a:rPr>
                              <m:t>−1</m:t>
                            </m:r>
                          </m:e>
                        </m:d>
                      </m:e>
                      <m:sup>
                        <m:r>
                          <a:rPr lang="en-US" sz="3400" i="0">
                            <a:latin typeface="Cambria Math" panose="02040503050406030204" pitchFamily="18" charset="0"/>
                          </a:rPr>
                          <m:t>3</m:t>
                        </m:r>
                      </m:sup>
                    </m:sSup>
                    <m:r>
                      <a:rPr lang="en-US" sz="3400" i="0">
                        <a:latin typeface="Cambria Math" panose="02040503050406030204" pitchFamily="18" charset="0"/>
                      </a:rPr>
                      <m:t>&lt;0</m:t>
                    </m:r>
                  </m:oMath>
                </a14:m>
                <a:r>
                  <a:rPr lang="en-US" sz="3400" dirty="0" smtClean="0"/>
                  <a:t> </a:t>
                </a:r>
                <a:endParaRPr lang="en-US" sz="3400" dirty="0"/>
              </a:p>
            </p:txBody>
          </p:sp>
        </mc:Choice>
        <mc:Fallback xmlns="">
          <p:sp>
            <p:nvSpPr>
              <p:cNvPr id="34" name="Rectangle 33"/>
              <p:cNvSpPr>
                <a:spLocks noRot="1" noChangeAspect="1" noMove="1" noResize="1" noEditPoints="1" noAdjustHandles="1" noChangeArrowheads="1" noChangeShapeType="1" noTextEdit="1"/>
              </p:cNvSpPr>
              <p:nvPr/>
            </p:nvSpPr>
            <p:spPr>
              <a:xfrm>
                <a:off x="4189412" y="1114750"/>
                <a:ext cx="2590800" cy="615553"/>
              </a:xfrm>
              <a:prstGeom prst="rect">
                <a:avLst/>
              </a:prstGeom>
              <a:blipFill>
                <a:blip r:embed="rId3"/>
                <a:stretch>
                  <a:fillRect/>
                </a:stretch>
              </a:blipFill>
            </p:spPr>
            <p:txBody>
              <a:bodyPr/>
              <a:lstStyle/>
              <a:p>
                <a:r>
                  <a:rPr lang="en-US">
                    <a:noFill/>
                  </a:rPr>
                  <a:t> </a:t>
                </a:r>
              </a:p>
            </p:txBody>
          </p:sp>
        </mc:Fallback>
      </mc:AlternateContent>
      <p:pic>
        <p:nvPicPr>
          <p:cNvPr id="11" name="Picture 93">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05328" y="5410200"/>
            <a:ext cx="1332684" cy="1287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305550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6A7645F-C965-9539-3F96-B60F780DC8E0}"/>
              </a:ext>
            </a:extLst>
          </p:cNvPr>
          <p:cNvSpPr/>
          <p:nvPr/>
        </p:nvSpPr>
        <p:spPr>
          <a:xfrm>
            <a:off x="216181" y="379222"/>
            <a:ext cx="2539339" cy="73552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8895" rtl="0" eaLnBrk="1" fontAlgn="auto" latinLnBrk="0" hangingPunct="1">
              <a:lnSpc>
                <a:spcPct val="100000"/>
              </a:lnSpc>
              <a:spcBef>
                <a:spcPts val="0"/>
              </a:spcBef>
              <a:spcAft>
                <a:spcPts val="0"/>
              </a:spcAft>
              <a:buClrTx/>
              <a:buSzTx/>
              <a:buFontTx/>
              <a:buNone/>
              <a:tabLst/>
              <a:defRPr/>
            </a:pPr>
            <a:r>
              <a:rPr kumimoji="0" lang="en-GB" sz="3199"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GB" sz="3199"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en-GB" sz="3199" b="1" noProof="0" dirty="0">
                <a:solidFill>
                  <a:prstClr val="white"/>
                </a:solidFill>
                <a:latin typeface="Times New Roman" panose="02020603050405020304" pitchFamily="18" charset="0"/>
                <a:cs typeface="Times New Roman" panose="02020603050405020304" pitchFamily="18" charset="0"/>
              </a:rPr>
              <a:t>5</a:t>
            </a:r>
            <a:endParaRPr kumimoji="0" lang="vi-VN" sz="3199"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60704F14-843B-5C73-928C-C89D1076AF55}"/>
              </a:ext>
            </a:extLst>
          </p:cNvPr>
          <p:cNvSpPr txBox="1"/>
          <p:nvPr/>
        </p:nvSpPr>
        <p:spPr>
          <a:xfrm>
            <a:off x="379412" y="1759527"/>
            <a:ext cx="8129148" cy="523220"/>
          </a:xfrm>
          <a:prstGeom prst="rect">
            <a:avLst/>
          </a:prstGeom>
          <a:noFill/>
        </p:spPr>
        <p:txBody>
          <a:bodyPr wrap="none" rtlCol="0">
            <a:spAutoFit/>
          </a:bodyPr>
          <a:lstStyle/>
          <a:p>
            <a:pPr marL="0" marR="0" lvl="0" indent="0" algn="l" defTabSz="1218895"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a:t>
            </a:r>
            <a:r>
              <a:rPr kumimoji="0" lang="en-GB"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Tập</a:t>
            </a:r>
            <a:r>
              <a:rPr kumimoji="0" lang="en-GB"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nghiệm</a:t>
            </a:r>
            <a:r>
              <a:rPr kumimoji="0" lang="en-GB"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bất</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phương</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trìn</a:t>
            </a:r>
            <a:r>
              <a:rPr kumimoji="0" lang="en-GB"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h</a:t>
            </a:r>
            <a:r>
              <a:rPr kumimoji="0" lang="en-GB"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 x+ 7 &lt; 0 </a:t>
            </a:r>
            <a:r>
              <a:rPr kumimoji="0" lang="en-GB"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GB"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x &lt; -7</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60704F14-843B-5C73-928C-C89D1076AF55}"/>
              </a:ext>
            </a:extLst>
          </p:cNvPr>
          <p:cNvSpPr txBox="1"/>
          <p:nvPr/>
        </p:nvSpPr>
        <p:spPr>
          <a:xfrm>
            <a:off x="3046412" y="448092"/>
            <a:ext cx="3679212" cy="666657"/>
          </a:xfrm>
          <a:prstGeom prst="rect">
            <a:avLst/>
          </a:prstGeom>
          <a:noFill/>
        </p:spPr>
        <p:txBody>
          <a:bodyPr wrap="none" rtlCol="0">
            <a:spAutoFit/>
          </a:bodyPr>
          <a:lstStyle/>
          <a:p>
            <a:pPr marL="0" marR="0" lvl="0" indent="0" algn="l" defTabSz="1218895" rtl="0" eaLnBrk="1" fontAlgn="auto" latinLnBrk="0" hangingPunct="1">
              <a:lnSpc>
                <a:spcPct val="100000"/>
              </a:lnSpc>
              <a:spcBef>
                <a:spcPts val="0"/>
              </a:spcBef>
              <a:spcAft>
                <a:spcPts val="0"/>
              </a:spcAft>
              <a:buClrTx/>
              <a:buSzTx/>
              <a:buFontTx/>
              <a:buNone/>
              <a:tabLst/>
              <a:defRPr/>
            </a:pPr>
            <a:r>
              <a:rPr kumimoji="0" lang="en-GB" sz="3732"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Chọn</a:t>
            </a:r>
            <a:r>
              <a:rPr kumimoji="0" lang="en-GB" sz="3732"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732"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đáp</a:t>
            </a:r>
            <a:r>
              <a:rPr kumimoji="0" lang="en-GB" sz="3732"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732"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án</a:t>
            </a:r>
            <a:r>
              <a:rPr kumimoji="0" lang="en-GB" sz="3732"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732"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đúng</a:t>
            </a:r>
            <a:endParaRPr kumimoji="0" lang="en-US" sz="3732"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60704F14-843B-5C73-928C-C89D1076AF55}"/>
              </a:ext>
            </a:extLst>
          </p:cNvPr>
          <p:cNvSpPr txBox="1"/>
          <p:nvPr/>
        </p:nvSpPr>
        <p:spPr>
          <a:xfrm>
            <a:off x="379412" y="2426184"/>
            <a:ext cx="8419292" cy="523220"/>
          </a:xfrm>
          <a:prstGeom prst="rect">
            <a:avLst/>
          </a:prstGeom>
          <a:noFill/>
        </p:spPr>
        <p:txBody>
          <a:bodyPr wrap="none" rtlCol="0">
            <a:spAutoFit/>
          </a:bodyPr>
          <a:lstStyle/>
          <a:p>
            <a:pPr marL="0" marR="0" lvl="0" indent="0" algn="l" defTabSz="1218895"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t>
            </a:r>
            <a:r>
              <a:rPr kumimoji="0" lang="en-GB"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GB"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Tập</a:t>
            </a:r>
            <a:r>
              <a:rPr kumimoji="0" lang="en-GB"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nghiệm</a:t>
            </a:r>
            <a:r>
              <a:rPr kumimoji="0" lang="en-GB"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bất</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phương</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trìn</a:t>
            </a:r>
            <a:r>
              <a:rPr kumimoji="0" lang="en-GB"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h</a:t>
            </a:r>
            <a:r>
              <a:rPr kumimoji="0" lang="en-GB"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–2x+ 10 &gt; 0 </a:t>
            </a:r>
            <a:r>
              <a:rPr kumimoji="0" lang="en-GB"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GB"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x &gt; -</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TextBox 12">
            <a:extLst>
              <a:ext uri="{FF2B5EF4-FFF2-40B4-BE49-F238E27FC236}">
                <a16:creationId xmlns:a16="http://schemas.microsoft.com/office/drawing/2014/main" id="{60704F14-843B-5C73-928C-C89D1076AF55}"/>
              </a:ext>
            </a:extLst>
          </p:cNvPr>
          <p:cNvSpPr txBox="1"/>
          <p:nvPr/>
        </p:nvSpPr>
        <p:spPr>
          <a:xfrm>
            <a:off x="379412" y="3131877"/>
            <a:ext cx="9097362" cy="523220"/>
          </a:xfrm>
          <a:prstGeom prst="rect">
            <a:avLst/>
          </a:prstGeom>
          <a:noFill/>
        </p:spPr>
        <p:txBody>
          <a:bodyPr wrap="none" rtlCol="0">
            <a:spAutoFit/>
          </a:bodyPr>
          <a:lstStyle/>
          <a:p>
            <a:pPr marL="0" marR="0" lvl="0" indent="0" algn="l" defTabSz="1218895"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a:t>
            </a:r>
            <a:r>
              <a:rPr kumimoji="0" lang="en-GB"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GB"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 &gt; 0 </a:t>
            </a:r>
            <a:r>
              <a:rPr kumimoji="0" lang="en-GB"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bất</a:t>
            </a:r>
            <a:r>
              <a:rPr kumimoji="0" lang="en-GB"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phương</a:t>
            </a:r>
            <a:r>
              <a:rPr kumimoji="0" lang="en-GB"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trình</a:t>
            </a:r>
            <a:r>
              <a:rPr kumimoji="0" lang="en-GB"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ax</a:t>
            </a:r>
            <a:r>
              <a:rPr kumimoji="0" lang="en-GB"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 b &gt; 0 </a:t>
            </a:r>
            <a:r>
              <a:rPr kumimoji="0" lang="en-GB"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GB"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tập</a:t>
            </a:r>
            <a:r>
              <a:rPr kumimoji="0" lang="en-GB"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nghiệm</a:t>
            </a:r>
            <a:r>
              <a:rPr kumimoji="0" lang="en-GB"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GB"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x &gt;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 name="Rectangle 1"/>
              <p:cNvSpPr/>
              <p:nvPr/>
            </p:nvSpPr>
            <p:spPr>
              <a:xfrm>
                <a:off x="9260465" y="2996679"/>
                <a:ext cx="432618" cy="793615"/>
              </a:xfrm>
              <a:prstGeom prst="rect">
                <a:avLst/>
              </a:prstGeom>
            </p:spPr>
            <p:txBody>
              <a:bodyPr wrap="none">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𝑏</m:t>
                          </m:r>
                        </m:num>
                        <m:den>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𝑎</m:t>
                          </m:r>
                        </m:den>
                      </m:f>
                    </m:oMath>
                  </m:oMathPara>
                </a14:m>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2" name="Rectangle 1"/>
              <p:cNvSpPr>
                <a:spLocks noRot="1" noChangeAspect="1" noMove="1" noResize="1" noEditPoints="1" noAdjustHandles="1" noChangeArrowheads="1" noChangeShapeType="1" noTextEdit="1"/>
              </p:cNvSpPr>
              <p:nvPr/>
            </p:nvSpPr>
            <p:spPr>
              <a:xfrm>
                <a:off x="9260465" y="2996679"/>
                <a:ext cx="432618" cy="793615"/>
              </a:xfrm>
              <a:prstGeom prst="rect">
                <a:avLst/>
              </a:prstGeom>
              <a:blipFill>
                <a:blip r:embed="rId4"/>
                <a:stretch>
                  <a:fillRect/>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60704F14-843B-5C73-928C-C89D1076AF55}"/>
              </a:ext>
            </a:extLst>
          </p:cNvPr>
          <p:cNvSpPr txBox="1"/>
          <p:nvPr/>
        </p:nvSpPr>
        <p:spPr>
          <a:xfrm>
            <a:off x="516873" y="3795056"/>
            <a:ext cx="10759139" cy="954107"/>
          </a:xfrm>
          <a:prstGeom prst="rect">
            <a:avLst/>
          </a:prstGeom>
          <a:noFill/>
        </p:spPr>
        <p:txBody>
          <a:bodyPr wrap="square" rtlCol="0">
            <a:spAutoFit/>
          </a:bodyPr>
          <a:lstStyle/>
          <a:p>
            <a:pPr marL="0" marR="0" lvl="0" indent="0" algn="l" defTabSz="1218895"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d)</a:t>
            </a:r>
            <a:r>
              <a:rPr kumimoji="0" lang="en-GB"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GB"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thì</a:t>
            </a:r>
            <a:r>
              <a:rPr kumimoji="0" lang="en-GB"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bất</a:t>
            </a:r>
            <a:r>
              <a:rPr kumimoji="0" lang="en-GB"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phương</a:t>
            </a:r>
            <a:r>
              <a:rPr kumimoji="0" lang="en-GB"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trình</a:t>
            </a:r>
            <a:r>
              <a:rPr kumimoji="0" lang="en-GB"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GB"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bất</a:t>
            </a:r>
            <a:r>
              <a:rPr kumimoji="0" lang="en-GB"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phương</a:t>
            </a:r>
            <a:r>
              <a:rPr kumimoji="0" lang="en-GB"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trình</a:t>
            </a:r>
            <a:r>
              <a:rPr kumimoji="0" lang="en-GB"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bậc</a:t>
            </a:r>
            <a:r>
              <a:rPr kumimoji="0" lang="en-GB"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nhất</a:t>
            </a:r>
            <a:r>
              <a:rPr kumimoji="0" lang="en-GB"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GB"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ẩn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7" name="Rectangle 15"/>
          <p:cNvSpPr>
            <a:spLocks noChangeArrowheads="1"/>
          </p:cNvSpPr>
          <p:nvPr/>
        </p:nvSpPr>
        <p:spPr bwMode="auto">
          <a:xfrm>
            <a:off x="5442923" y="4953000"/>
            <a:ext cx="121888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28" name="Object 27"/>
          <p:cNvGraphicFramePr>
            <a:graphicFrameLocks noChangeAspect="1"/>
          </p:cNvGraphicFramePr>
          <p:nvPr/>
        </p:nvGraphicFramePr>
        <p:xfrm>
          <a:off x="5757822" y="3870959"/>
          <a:ext cx="2660970" cy="513187"/>
        </p:xfrm>
        <a:graphic>
          <a:graphicData uri="http://schemas.openxmlformats.org/presentationml/2006/ole">
            <mc:AlternateContent xmlns:mc="http://schemas.openxmlformats.org/markup-compatibility/2006">
              <mc:Choice xmlns:v="urn:schemas-microsoft-com:vml" Requires="v">
                <p:oleObj spid="_x0000_s793625" name="Equation" r:id="rId5" imgW="1333500" imgH="254000" progId="Equation.DSMT4">
                  <p:embed/>
                </p:oleObj>
              </mc:Choice>
              <mc:Fallback>
                <p:oleObj name="Equation" r:id="rId5" imgW="1333500" imgH="254000" progId="Equation.DSMT4">
                  <p:embed/>
                  <p:pic>
                    <p:nvPicPr>
                      <p:cNvPr id="28" name="Object 2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57822" y="3870959"/>
                        <a:ext cx="2660970" cy="513187"/>
                      </a:xfrm>
                      <a:prstGeom prst="rect">
                        <a:avLst/>
                      </a:prstGeom>
                      <a:noFill/>
                    </p:spPr>
                  </p:pic>
                </p:oleObj>
              </mc:Fallback>
            </mc:AlternateContent>
          </a:graphicData>
        </a:graphic>
      </p:graphicFrame>
      <mc:AlternateContent xmlns:mc="http://schemas.openxmlformats.org/markup-compatibility/2006" xmlns:a14="http://schemas.microsoft.com/office/drawing/2010/main">
        <mc:Choice Requires="a14">
          <p:sp>
            <p:nvSpPr>
              <p:cNvPr id="31" name="Rectangle 30"/>
              <p:cNvSpPr/>
              <p:nvPr/>
            </p:nvSpPr>
            <p:spPr>
              <a:xfrm>
                <a:off x="1485850" y="3845955"/>
                <a:ext cx="1316258" cy="461665"/>
              </a:xfrm>
              <a:prstGeom prst="rect">
                <a:avLst/>
              </a:prstGeom>
            </p:spPr>
            <p:txBody>
              <a:bodyPr wrap="none">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𝑚</m:t>
                      </m:r>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oMath>
                  </m:oMathPara>
                </a14:m>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31" name="Rectangle 30"/>
              <p:cNvSpPr>
                <a:spLocks noRot="1" noChangeAspect="1" noMove="1" noResize="1" noEditPoints="1" noAdjustHandles="1" noChangeArrowheads="1" noChangeShapeType="1" noTextEdit="1"/>
              </p:cNvSpPr>
              <p:nvPr/>
            </p:nvSpPr>
            <p:spPr>
              <a:xfrm>
                <a:off x="1485850" y="3845955"/>
                <a:ext cx="1316258" cy="461665"/>
              </a:xfrm>
              <a:prstGeom prst="rect">
                <a:avLst/>
              </a:prstGeom>
              <a:blipFill>
                <a:blip r:embed="rId7"/>
                <a:stretch>
                  <a:fillRect b="-1316"/>
                </a:stretch>
              </a:blipFill>
            </p:spPr>
            <p:txBody>
              <a:bodyPr/>
              <a:lstStyle/>
              <a:p>
                <a:r>
                  <a:rPr lang="en-US">
                    <a:noFill/>
                  </a:rPr>
                  <a:t> </a:t>
                </a:r>
              </a:p>
            </p:txBody>
          </p:sp>
        </mc:Fallback>
      </mc:AlternateContent>
    </p:spTree>
    <p:extLst>
      <p:ext uri="{BB962C8B-B14F-4D97-AF65-F5344CB8AC3E}">
        <p14:creationId xmlns:p14="http://schemas.microsoft.com/office/powerpoint/2010/main" val="423421696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barn(inVertical)">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barn(inVertical)">
                                      <p:cBhvr>
                                        <p:cTn id="22" dur="500"/>
                                        <p:tgtEl>
                                          <p:spTgt spid="1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barn(inVertical)">
                                      <p:cBhvr>
                                        <p:cTn id="27" dur="500"/>
                                        <p:tgtEl>
                                          <p:spTgt spid="1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4">
                                            <p:txEl>
                                              <p:pRg st="0" end="0"/>
                                            </p:txEl>
                                          </p:spTgt>
                                        </p:tgtEl>
                                        <p:attrNameLst>
                                          <p:attrName>style.visibility</p:attrName>
                                        </p:attrNameLst>
                                      </p:cBhvr>
                                      <p:to>
                                        <p:strVal val="visible"/>
                                      </p:to>
                                    </p:set>
                                    <p:animEffect transition="in" filter="barn(inVertical)">
                                      <p:cBhvr>
                                        <p:cTn id="32"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15"/>
          <p:cNvSpPr>
            <a:spLocks noChangeArrowheads="1"/>
          </p:cNvSpPr>
          <p:nvPr/>
        </p:nvSpPr>
        <p:spPr bwMode="auto">
          <a:xfrm>
            <a:off x="5442923" y="4953000"/>
            <a:ext cx="121888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pic>
        <p:nvPicPr>
          <p:cNvPr id="11" name="Picture 93">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05328" y="5410200"/>
            <a:ext cx="1332684" cy="1287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67849" y="792622"/>
            <a:ext cx="11670163" cy="2389629"/>
          </a:xfrm>
          <a:prstGeom prst="rect">
            <a:avLst/>
          </a:prstGeom>
          <a:noFill/>
        </p:spPr>
        <p:txBody>
          <a:bodyPr wrap="square" rtlCol="0">
            <a:spAutoFit/>
          </a:bodyPr>
          <a:lstStyle/>
          <a:p>
            <a:pPr algn="just" defTabSz="914171">
              <a:defRPr/>
            </a:pPr>
            <a:r>
              <a:rPr lang="en-US" sz="3732" b="1" dirty="0" err="1">
                <a:solidFill>
                  <a:srgbClr val="0000FF"/>
                </a:solidFill>
                <a:latin typeface="Times New Roman" panose="02020603050405020304" pitchFamily="18" charset="0"/>
                <a:cs typeface="Times New Roman" panose="02020603050405020304" pitchFamily="18" charset="0"/>
              </a:rPr>
              <a:t>Luật</a:t>
            </a:r>
            <a:r>
              <a:rPr lang="en-US" sz="3732" b="1" dirty="0">
                <a:solidFill>
                  <a:srgbClr val="0000FF"/>
                </a:solidFill>
                <a:latin typeface="Times New Roman" panose="02020603050405020304" pitchFamily="18" charset="0"/>
                <a:cs typeface="Times New Roman" panose="02020603050405020304" pitchFamily="18" charset="0"/>
              </a:rPr>
              <a:t> </a:t>
            </a:r>
            <a:r>
              <a:rPr lang="en-US" sz="3732" b="1" dirty="0" err="1" smtClean="0">
                <a:solidFill>
                  <a:srgbClr val="0000FF"/>
                </a:solidFill>
                <a:latin typeface="Times New Roman" panose="02020603050405020304" pitchFamily="18" charset="0"/>
                <a:cs typeface="Times New Roman" panose="02020603050405020304" pitchFamily="18" charset="0"/>
              </a:rPr>
              <a:t>chơi</a:t>
            </a:r>
            <a:r>
              <a:rPr lang="en-US" sz="3732" b="1" dirty="0" smtClean="0">
                <a:solidFill>
                  <a:srgbClr val="0000FF"/>
                </a:solidFill>
                <a:latin typeface="Times New Roman" panose="02020603050405020304" pitchFamily="18" charset="0"/>
                <a:cs typeface="Times New Roman" panose="02020603050405020304" pitchFamily="18" charset="0"/>
              </a:rPr>
              <a:t>: </a:t>
            </a:r>
            <a:r>
              <a:rPr lang="en-US" sz="3732" dirty="0" err="1" smtClean="0">
                <a:solidFill>
                  <a:srgbClr val="0000FF"/>
                </a:solidFill>
                <a:latin typeface="Times New Roman" panose="02020603050405020304" pitchFamily="18" charset="0"/>
                <a:cs typeface="Times New Roman" panose="02020603050405020304" pitchFamily="18" charset="0"/>
              </a:rPr>
              <a:t>Có</a:t>
            </a:r>
            <a:r>
              <a:rPr lang="en-US" sz="3732" dirty="0" smtClean="0">
                <a:solidFill>
                  <a:srgbClr val="0000FF"/>
                </a:solidFill>
                <a:latin typeface="Times New Roman" panose="02020603050405020304" pitchFamily="18" charset="0"/>
                <a:cs typeface="Times New Roman" panose="02020603050405020304" pitchFamily="18" charset="0"/>
              </a:rPr>
              <a:t> 5 </a:t>
            </a:r>
            <a:r>
              <a:rPr lang="en-US" sz="3732" dirty="0" err="1" smtClean="0">
                <a:solidFill>
                  <a:srgbClr val="0000FF"/>
                </a:solidFill>
                <a:latin typeface="Times New Roman" panose="02020603050405020304" pitchFamily="18" charset="0"/>
                <a:cs typeface="Times New Roman" panose="02020603050405020304" pitchFamily="18" charset="0"/>
              </a:rPr>
              <a:t>câu</a:t>
            </a:r>
            <a:r>
              <a:rPr lang="en-US" sz="3732" dirty="0" smtClean="0">
                <a:solidFill>
                  <a:srgbClr val="0000FF"/>
                </a:solidFill>
                <a:latin typeface="Times New Roman" panose="02020603050405020304" pitchFamily="18" charset="0"/>
                <a:cs typeface="Times New Roman" panose="02020603050405020304" pitchFamily="18" charset="0"/>
              </a:rPr>
              <a:t> </a:t>
            </a:r>
            <a:r>
              <a:rPr lang="en-US" sz="3732" dirty="0" err="1" smtClean="0">
                <a:solidFill>
                  <a:srgbClr val="0000FF"/>
                </a:solidFill>
                <a:latin typeface="Times New Roman" panose="02020603050405020304" pitchFamily="18" charset="0"/>
                <a:cs typeface="Times New Roman" panose="02020603050405020304" pitchFamily="18" charset="0"/>
              </a:rPr>
              <a:t>hỏi</a:t>
            </a:r>
            <a:r>
              <a:rPr lang="en-US" sz="3732" dirty="0" smtClean="0">
                <a:solidFill>
                  <a:srgbClr val="0000FF"/>
                </a:solidFill>
                <a:latin typeface="Times New Roman" panose="02020603050405020304" pitchFamily="18" charset="0"/>
                <a:cs typeface="Times New Roman" panose="02020603050405020304" pitchFamily="18" charset="0"/>
              </a:rPr>
              <a:t>, </a:t>
            </a:r>
            <a:r>
              <a:rPr lang="en-US" sz="3732" dirty="0" err="1" smtClean="0">
                <a:solidFill>
                  <a:srgbClr val="0000FF"/>
                </a:solidFill>
                <a:latin typeface="Times New Roman" panose="02020603050405020304" pitchFamily="18" charset="0"/>
                <a:cs typeface="Times New Roman" panose="02020603050405020304" pitchFamily="18" charset="0"/>
              </a:rPr>
              <a:t>mỗi</a:t>
            </a:r>
            <a:r>
              <a:rPr lang="en-US" sz="3732" dirty="0" smtClean="0">
                <a:solidFill>
                  <a:srgbClr val="0000FF"/>
                </a:solidFill>
                <a:latin typeface="Times New Roman" panose="02020603050405020304" pitchFamily="18" charset="0"/>
                <a:cs typeface="Times New Roman" panose="02020603050405020304" pitchFamily="18" charset="0"/>
              </a:rPr>
              <a:t> </a:t>
            </a:r>
            <a:r>
              <a:rPr lang="en-US" sz="3732" dirty="0" err="1" smtClean="0">
                <a:solidFill>
                  <a:srgbClr val="0000FF"/>
                </a:solidFill>
                <a:latin typeface="Times New Roman" panose="02020603050405020304" pitchFamily="18" charset="0"/>
                <a:cs typeface="Times New Roman" panose="02020603050405020304" pitchFamily="18" charset="0"/>
              </a:rPr>
              <a:t>câu</a:t>
            </a:r>
            <a:r>
              <a:rPr lang="en-US" sz="3732" dirty="0" smtClean="0">
                <a:solidFill>
                  <a:srgbClr val="0000FF"/>
                </a:solidFill>
                <a:latin typeface="Times New Roman" panose="02020603050405020304" pitchFamily="18" charset="0"/>
                <a:cs typeface="Times New Roman" panose="02020603050405020304" pitchFamily="18" charset="0"/>
              </a:rPr>
              <a:t> </a:t>
            </a:r>
            <a:r>
              <a:rPr lang="en-US" sz="3732" dirty="0" err="1" smtClean="0">
                <a:solidFill>
                  <a:srgbClr val="0000FF"/>
                </a:solidFill>
                <a:latin typeface="Times New Roman" panose="02020603050405020304" pitchFamily="18" charset="0"/>
                <a:cs typeface="Times New Roman" panose="02020603050405020304" pitchFamily="18" charset="0"/>
              </a:rPr>
              <a:t>trả</a:t>
            </a:r>
            <a:r>
              <a:rPr lang="en-US" sz="3732" dirty="0" smtClean="0">
                <a:solidFill>
                  <a:srgbClr val="0000FF"/>
                </a:solidFill>
                <a:latin typeface="Times New Roman" panose="02020603050405020304" pitchFamily="18" charset="0"/>
                <a:cs typeface="Times New Roman" panose="02020603050405020304" pitchFamily="18" charset="0"/>
              </a:rPr>
              <a:t> </a:t>
            </a:r>
            <a:r>
              <a:rPr lang="en-US" sz="3732" dirty="0" err="1" smtClean="0">
                <a:solidFill>
                  <a:srgbClr val="0000FF"/>
                </a:solidFill>
                <a:latin typeface="Times New Roman" panose="02020603050405020304" pitchFamily="18" charset="0"/>
                <a:cs typeface="Times New Roman" panose="02020603050405020304" pitchFamily="18" charset="0"/>
              </a:rPr>
              <a:t>lời</a:t>
            </a:r>
            <a:r>
              <a:rPr lang="en-US" sz="3732" dirty="0" smtClean="0">
                <a:solidFill>
                  <a:srgbClr val="0000FF"/>
                </a:solidFill>
                <a:latin typeface="Times New Roman" panose="02020603050405020304" pitchFamily="18" charset="0"/>
                <a:cs typeface="Times New Roman" panose="02020603050405020304" pitchFamily="18" charset="0"/>
              </a:rPr>
              <a:t> </a:t>
            </a:r>
            <a:r>
              <a:rPr lang="en-US" sz="3732" dirty="0" err="1" smtClean="0">
                <a:solidFill>
                  <a:srgbClr val="0000FF"/>
                </a:solidFill>
                <a:latin typeface="Times New Roman" panose="02020603050405020304" pitchFamily="18" charset="0"/>
                <a:cs typeface="Times New Roman" panose="02020603050405020304" pitchFamily="18" charset="0"/>
              </a:rPr>
              <a:t>đúng</a:t>
            </a:r>
            <a:r>
              <a:rPr lang="en-US" sz="3732" dirty="0" smtClean="0">
                <a:solidFill>
                  <a:srgbClr val="0000FF"/>
                </a:solidFill>
                <a:latin typeface="Times New Roman" panose="02020603050405020304" pitchFamily="18" charset="0"/>
                <a:cs typeface="Times New Roman" panose="02020603050405020304" pitchFamily="18" charset="0"/>
              </a:rPr>
              <a:t> </a:t>
            </a:r>
            <a:r>
              <a:rPr lang="en-US" sz="3732" dirty="0" err="1" smtClean="0">
                <a:solidFill>
                  <a:srgbClr val="0000FF"/>
                </a:solidFill>
                <a:latin typeface="Times New Roman" panose="02020603050405020304" pitchFamily="18" charset="0"/>
                <a:cs typeface="Times New Roman" panose="02020603050405020304" pitchFamily="18" charset="0"/>
              </a:rPr>
              <a:t>được</a:t>
            </a:r>
            <a:r>
              <a:rPr lang="en-US" sz="3732" dirty="0" smtClean="0">
                <a:solidFill>
                  <a:srgbClr val="0000FF"/>
                </a:solidFill>
                <a:latin typeface="Times New Roman" panose="02020603050405020304" pitchFamily="18" charset="0"/>
                <a:cs typeface="Times New Roman" panose="02020603050405020304" pitchFamily="18" charset="0"/>
              </a:rPr>
              <a:t> </a:t>
            </a:r>
            <a:r>
              <a:rPr lang="en-US" sz="3732" dirty="0" err="1" smtClean="0">
                <a:solidFill>
                  <a:srgbClr val="0000FF"/>
                </a:solidFill>
                <a:latin typeface="Times New Roman" panose="02020603050405020304" pitchFamily="18" charset="0"/>
                <a:cs typeface="Times New Roman" panose="02020603050405020304" pitchFamily="18" charset="0"/>
              </a:rPr>
              <a:t>cộng</a:t>
            </a:r>
            <a:r>
              <a:rPr lang="en-US" sz="3732" dirty="0" smtClean="0">
                <a:solidFill>
                  <a:srgbClr val="0000FF"/>
                </a:solidFill>
                <a:latin typeface="Times New Roman" panose="02020603050405020304" pitchFamily="18" charset="0"/>
                <a:cs typeface="Times New Roman" panose="02020603050405020304" pitchFamily="18" charset="0"/>
              </a:rPr>
              <a:t> 2 </a:t>
            </a:r>
            <a:r>
              <a:rPr lang="en-US" sz="3732" dirty="0" err="1" smtClean="0">
                <a:solidFill>
                  <a:srgbClr val="0000FF"/>
                </a:solidFill>
                <a:latin typeface="Times New Roman" panose="02020603050405020304" pitchFamily="18" charset="0"/>
                <a:cs typeface="Times New Roman" panose="02020603050405020304" pitchFamily="18" charset="0"/>
              </a:rPr>
              <a:t>điểm</a:t>
            </a:r>
            <a:r>
              <a:rPr lang="en-US" sz="3732" dirty="0" smtClean="0">
                <a:solidFill>
                  <a:srgbClr val="0000FF"/>
                </a:solidFill>
                <a:latin typeface="Times New Roman" panose="02020603050405020304" pitchFamily="18" charset="0"/>
                <a:cs typeface="Times New Roman" panose="02020603050405020304" pitchFamily="18" charset="0"/>
              </a:rPr>
              <a:t> </a:t>
            </a:r>
            <a:r>
              <a:rPr lang="en-US" sz="3732" dirty="0" err="1" smtClean="0">
                <a:solidFill>
                  <a:srgbClr val="0000FF"/>
                </a:solidFill>
                <a:latin typeface="Times New Roman" panose="02020603050405020304" pitchFamily="18" charset="0"/>
                <a:cs typeface="Times New Roman" panose="02020603050405020304" pitchFamily="18" charset="0"/>
              </a:rPr>
              <a:t>và</a:t>
            </a:r>
            <a:r>
              <a:rPr lang="en-US" sz="3732" dirty="0" smtClean="0">
                <a:solidFill>
                  <a:srgbClr val="0000FF"/>
                </a:solidFill>
                <a:latin typeface="Times New Roman" panose="02020603050405020304" pitchFamily="18" charset="0"/>
                <a:cs typeface="Times New Roman" panose="02020603050405020304" pitchFamily="18" charset="0"/>
              </a:rPr>
              <a:t> </a:t>
            </a:r>
            <a:r>
              <a:rPr lang="en-US" sz="3732" dirty="0" err="1" smtClean="0">
                <a:solidFill>
                  <a:srgbClr val="0000FF"/>
                </a:solidFill>
                <a:latin typeface="Times New Roman" panose="02020603050405020304" pitchFamily="18" charset="0"/>
                <a:cs typeface="Times New Roman" panose="02020603050405020304" pitchFamily="18" charset="0"/>
              </a:rPr>
              <a:t>trả</a:t>
            </a:r>
            <a:r>
              <a:rPr lang="en-US" sz="3732" dirty="0" smtClean="0">
                <a:solidFill>
                  <a:srgbClr val="0000FF"/>
                </a:solidFill>
                <a:latin typeface="Times New Roman" panose="02020603050405020304" pitchFamily="18" charset="0"/>
                <a:cs typeface="Times New Roman" panose="02020603050405020304" pitchFamily="18" charset="0"/>
              </a:rPr>
              <a:t> </a:t>
            </a:r>
            <a:r>
              <a:rPr lang="en-US" sz="3732" dirty="0" err="1" smtClean="0">
                <a:solidFill>
                  <a:srgbClr val="0000FF"/>
                </a:solidFill>
                <a:latin typeface="Times New Roman" panose="02020603050405020304" pitchFamily="18" charset="0"/>
                <a:cs typeface="Times New Roman" panose="02020603050405020304" pitchFamily="18" charset="0"/>
              </a:rPr>
              <a:t>lời</a:t>
            </a:r>
            <a:r>
              <a:rPr lang="en-US" sz="3732" dirty="0" smtClean="0">
                <a:solidFill>
                  <a:srgbClr val="0000FF"/>
                </a:solidFill>
                <a:latin typeface="Times New Roman" panose="02020603050405020304" pitchFamily="18" charset="0"/>
                <a:cs typeface="Times New Roman" panose="02020603050405020304" pitchFamily="18" charset="0"/>
              </a:rPr>
              <a:t> </a:t>
            </a:r>
            <a:r>
              <a:rPr lang="en-US" sz="3732" dirty="0" err="1" smtClean="0">
                <a:solidFill>
                  <a:srgbClr val="0000FF"/>
                </a:solidFill>
                <a:latin typeface="Times New Roman" panose="02020603050405020304" pitchFamily="18" charset="0"/>
                <a:cs typeface="Times New Roman" panose="02020603050405020304" pitchFamily="18" charset="0"/>
              </a:rPr>
              <a:t>sai</a:t>
            </a:r>
            <a:r>
              <a:rPr lang="en-US" sz="3732" dirty="0" smtClean="0">
                <a:solidFill>
                  <a:srgbClr val="0000FF"/>
                </a:solidFill>
                <a:latin typeface="Times New Roman" panose="02020603050405020304" pitchFamily="18" charset="0"/>
                <a:cs typeface="Times New Roman" panose="02020603050405020304" pitchFamily="18" charset="0"/>
              </a:rPr>
              <a:t> </a:t>
            </a:r>
            <a:r>
              <a:rPr lang="en-US" sz="3732" dirty="0" err="1" smtClean="0">
                <a:solidFill>
                  <a:srgbClr val="0000FF"/>
                </a:solidFill>
                <a:latin typeface="Times New Roman" panose="02020603050405020304" pitchFamily="18" charset="0"/>
                <a:cs typeface="Times New Roman" panose="02020603050405020304" pitchFamily="18" charset="0"/>
              </a:rPr>
              <a:t>bị</a:t>
            </a:r>
            <a:r>
              <a:rPr lang="en-US" sz="3732" dirty="0" smtClean="0">
                <a:solidFill>
                  <a:srgbClr val="0000FF"/>
                </a:solidFill>
                <a:latin typeface="Times New Roman" panose="02020603050405020304" pitchFamily="18" charset="0"/>
                <a:cs typeface="Times New Roman" panose="02020603050405020304" pitchFamily="18" charset="0"/>
              </a:rPr>
              <a:t> </a:t>
            </a:r>
            <a:r>
              <a:rPr lang="en-US" sz="3732" dirty="0" err="1" smtClean="0">
                <a:solidFill>
                  <a:srgbClr val="0000FF"/>
                </a:solidFill>
                <a:latin typeface="Times New Roman" panose="02020603050405020304" pitchFamily="18" charset="0"/>
                <a:cs typeface="Times New Roman" panose="02020603050405020304" pitchFamily="18" charset="0"/>
              </a:rPr>
              <a:t>trừ</a:t>
            </a:r>
            <a:r>
              <a:rPr lang="en-US" sz="3732" dirty="0" smtClean="0">
                <a:solidFill>
                  <a:srgbClr val="0000FF"/>
                </a:solidFill>
                <a:latin typeface="Times New Roman" panose="02020603050405020304" pitchFamily="18" charset="0"/>
                <a:cs typeface="Times New Roman" panose="02020603050405020304" pitchFamily="18" charset="0"/>
              </a:rPr>
              <a:t> </a:t>
            </a:r>
            <a:r>
              <a:rPr lang="en-US" sz="3732" dirty="0" err="1" smtClean="0">
                <a:solidFill>
                  <a:srgbClr val="0000FF"/>
                </a:solidFill>
                <a:latin typeface="Times New Roman" panose="02020603050405020304" pitchFamily="18" charset="0"/>
                <a:cs typeface="Times New Roman" panose="02020603050405020304" pitchFamily="18" charset="0"/>
              </a:rPr>
              <a:t>đi</a:t>
            </a:r>
            <a:r>
              <a:rPr lang="en-US" sz="3732" dirty="0" smtClean="0">
                <a:solidFill>
                  <a:srgbClr val="0000FF"/>
                </a:solidFill>
                <a:latin typeface="Times New Roman" panose="02020603050405020304" pitchFamily="18" charset="0"/>
                <a:cs typeface="Times New Roman" panose="02020603050405020304" pitchFamily="18" charset="0"/>
              </a:rPr>
              <a:t> 1 </a:t>
            </a:r>
            <a:r>
              <a:rPr lang="en-US" sz="3732" dirty="0" err="1" smtClean="0">
                <a:solidFill>
                  <a:srgbClr val="0000FF"/>
                </a:solidFill>
                <a:latin typeface="Times New Roman" panose="02020603050405020304" pitchFamily="18" charset="0"/>
                <a:cs typeface="Times New Roman" panose="02020603050405020304" pitchFamily="18" charset="0"/>
              </a:rPr>
              <a:t>điểm</a:t>
            </a:r>
            <a:r>
              <a:rPr lang="en-US" sz="3732" dirty="0" smtClean="0">
                <a:solidFill>
                  <a:srgbClr val="0000FF"/>
                </a:solidFill>
                <a:latin typeface="Times New Roman" panose="02020603050405020304" pitchFamily="18" charset="0"/>
                <a:cs typeface="Times New Roman" panose="02020603050405020304" pitchFamily="18" charset="0"/>
              </a:rPr>
              <a:t>. </a:t>
            </a:r>
            <a:r>
              <a:rPr lang="en-US" sz="3732" dirty="0" err="1" smtClean="0">
                <a:solidFill>
                  <a:srgbClr val="0000FF"/>
                </a:solidFill>
                <a:latin typeface="Times New Roman" panose="02020603050405020304" pitchFamily="18" charset="0"/>
                <a:cs typeface="Times New Roman" panose="02020603050405020304" pitchFamily="18" charset="0"/>
              </a:rPr>
              <a:t>Cô</a:t>
            </a:r>
            <a:r>
              <a:rPr lang="en-US" sz="3732" dirty="0" smtClean="0">
                <a:solidFill>
                  <a:srgbClr val="0000FF"/>
                </a:solidFill>
                <a:latin typeface="Times New Roman" panose="02020603050405020304" pitchFamily="18" charset="0"/>
                <a:cs typeface="Times New Roman" panose="02020603050405020304" pitchFamily="18" charset="0"/>
              </a:rPr>
              <a:t> </a:t>
            </a:r>
            <a:r>
              <a:rPr lang="en-US" sz="3732" dirty="0" err="1" smtClean="0">
                <a:solidFill>
                  <a:srgbClr val="0000FF"/>
                </a:solidFill>
                <a:latin typeface="Times New Roman" panose="02020603050405020304" pitchFamily="18" charset="0"/>
                <a:cs typeface="Times New Roman" panose="02020603050405020304" pitchFamily="18" charset="0"/>
              </a:rPr>
              <a:t>tặng</a:t>
            </a:r>
            <a:r>
              <a:rPr lang="en-US" sz="3732" dirty="0" smtClean="0">
                <a:solidFill>
                  <a:srgbClr val="0000FF"/>
                </a:solidFill>
                <a:latin typeface="Times New Roman" panose="02020603050405020304" pitchFamily="18" charset="0"/>
                <a:cs typeface="Times New Roman" panose="02020603050405020304" pitchFamily="18" charset="0"/>
              </a:rPr>
              <a:t> </a:t>
            </a:r>
            <a:r>
              <a:rPr lang="en-US" sz="3732" dirty="0" err="1" smtClean="0">
                <a:solidFill>
                  <a:srgbClr val="0000FF"/>
                </a:solidFill>
                <a:latin typeface="Times New Roman" panose="02020603050405020304" pitchFamily="18" charset="0"/>
                <a:cs typeface="Times New Roman" panose="02020603050405020304" pitchFamily="18" charset="0"/>
              </a:rPr>
              <a:t>cho</a:t>
            </a:r>
            <a:r>
              <a:rPr lang="en-US" sz="3732" dirty="0" smtClean="0">
                <a:solidFill>
                  <a:srgbClr val="0000FF"/>
                </a:solidFill>
                <a:latin typeface="Times New Roman" panose="02020603050405020304" pitchFamily="18" charset="0"/>
                <a:cs typeface="Times New Roman" panose="02020603050405020304" pitchFamily="18" charset="0"/>
              </a:rPr>
              <a:t> </a:t>
            </a:r>
            <a:r>
              <a:rPr lang="en-US" sz="3732" dirty="0" err="1" smtClean="0">
                <a:solidFill>
                  <a:srgbClr val="0000FF"/>
                </a:solidFill>
                <a:latin typeface="Times New Roman" panose="02020603050405020304" pitchFamily="18" charset="0"/>
                <a:cs typeface="Times New Roman" panose="02020603050405020304" pitchFamily="18" charset="0"/>
              </a:rPr>
              <a:t>mỗi</a:t>
            </a:r>
            <a:r>
              <a:rPr lang="en-US" sz="3732" dirty="0" smtClean="0">
                <a:solidFill>
                  <a:srgbClr val="0000FF"/>
                </a:solidFill>
                <a:latin typeface="Times New Roman" panose="02020603050405020304" pitchFamily="18" charset="0"/>
                <a:cs typeface="Times New Roman" panose="02020603050405020304" pitchFamily="18" charset="0"/>
              </a:rPr>
              <a:t> </a:t>
            </a:r>
            <a:r>
              <a:rPr lang="en-US" sz="3732" dirty="0" err="1" smtClean="0">
                <a:solidFill>
                  <a:srgbClr val="0000FF"/>
                </a:solidFill>
                <a:latin typeface="Times New Roman" panose="02020603050405020304" pitchFamily="18" charset="0"/>
                <a:cs typeface="Times New Roman" panose="02020603050405020304" pitchFamily="18" charset="0"/>
              </a:rPr>
              <a:t>đội</a:t>
            </a:r>
            <a:r>
              <a:rPr lang="en-US" sz="3732" dirty="0" smtClean="0">
                <a:solidFill>
                  <a:srgbClr val="0000FF"/>
                </a:solidFill>
                <a:latin typeface="Times New Roman" panose="02020603050405020304" pitchFamily="18" charset="0"/>
                <a:cs typeface="Times New Roman" panose="02020603050405020304" pitchFamily="18" charset="0"/>
              </a:rPr>
              <a:t> 3 </a:t>
            </a:r>
            <a:r>
              <a:rPr lang="en-US" sz="3732" dirty="0" err="1" smtClean="0">
                <a:solidFill>
                  <a:srgbClr val="0000FF"/>
                </a:solidFill>
                <a:latin typeface="Times New Roman" panose="02020603050405020304" pitchFamily="18" charset="0"/>
                <a:cs typeface="Times New Roman" panose="02020603050405020304" pitchFamily="18" charset="0"/>
              </a:rPr>
              <a:t>điểm</a:t>
            </a:r>
            <a:r>
              <a:rPr lang="en-US" sz="3732" dirty="0" smtClean="0">
                <a:solidFill>
                  <a:srgbClr val="0000FF"/>
                </a:solidFill>
                <a:latin typeface="Times New Roman" panose="02020603050405020304" pitchFamily="18" charset="0"/>
                <a:cs typeface="Times New Roman" panose="02020603050405020304" pitchFamily="18" charset="0"/>
              </a:rPr>
              <a:t>. </a:t>
            </a:r>
            <a:r>
              <a:rPr lang="en-US" sz="3732" dirty="0" err="1" smtClean="0">
                <a:solidFill>
                  <a:srgbClr val="0000FF"/>
                </a:solidFill>
                <a:latin typeface="Times New Roman" panose="02020603050405020304" pitchFamily="18" charset="0"/>
                <a:cs typeface="Times New Roman" panose="02020603050405020304" pitchFamily="18" charset="0"/>
              </a:rPr>
              <a:t>Vậy</a:t>
            </a:r>
            <a:r>
              <a:rPr lang="en-US" sz="3732" dirty="0" smtClean="0">
                <a:solidFill>
                  <a:srgbClr val="0000FF"/>
                </a:solidFill>
                <a:latin typeface="Times New Roman" panose="02020603050405020304" pitchFamily="18" charset="0"/>
                <a:cs typeface="Times New Roman" panose="02020603050405020304" pitchFamily="18" charset="0"/>
              </a:rPr>
              <a:t> </a:t>
            </a:r>
            <a:r>
              <a:rPr lang="en-US" sz="3732" dirty="0" err="1" smtClean="0">
                <a:solidFill>
                  <a:srgbClr val="0000FF"/>
                </a:solidFill>
                <a:latin typeface="Times New Roman" panose="02020603050405020304" pitchFamily="18" charset="0"/>
                <a:cs typeface="Times New Roman" panose="02020603050405020304" pitchFamily="18" charset="0"/>
              </a:rPr>
              <a:t>các</a:t>
            </a:r>
            <a:r>
              <a:rPr lang="en-US" sz="3732" dirty="0" smtClean="0">
                <a:solidFill>
                  <a:srgbClr val="0000FF"/>
                </a:solidFill>
                <a:latin typeface="Times New Roman" panose="02020603050405020304" pitchFamily="18" charset="0"/>
                <a:cs typeface="Times New Roman" panose="02020603050405020304" pitchFamily="18" charset="0"/>
              </a:rPr>
              <a:t> </a:t>
            </a:r>
            <a:r>
              <a:rPr lang="en-US" sz="3732" dirty="0" err="1" smtClean="0">
                <a:solidFill>
                  <a:srgbClr val="0000FF"/>
                </a:solidFill>
                <a:latin typeface="Times New Roman" panose="02020603050405020304" pitchFamily="18" charset="0"/>
                <a:cs typeface="Times New Roman" panose="02020603050405020304" pitchFamily="18" charset="0"/>
              </a:rPr>
              <a:t>đội</a:t>
            </a:r>
            <a:r>
              <a:rPr lang="en-US" sz="3732" dirty="0" smtClean="0">
                <a:solidFill>
                  <a:srgbClr val="0000FF"/>
                </a:solidFill>
                <a:latin typeface="Times New Roman" panose="02020603050405020304" pitchFamily="18" charset="0"/>
                <a:cs typeface="Times New Roman" panose="02020603050405020304" pitchFamily="18" charset="0"/>
              </a:rPr>
              <a:t> </a:t>
            </a:r>
            <a:r>
              <a:rPr lang="en-US" sz="3732" dirty="0" err="1" smtClean="0">
                <a:solidFill>
                  <a:srgbClr val="0000FF"/>
                </a:solidFill>
                <a:latin typeface="Times New Roman" panose="02020603050405020304" pitchFamily="18" charset="0"/>
                <a:cs typeface="Times New Roman" panose="02020603050405020304" pitchFamily="18" charset="0"/>
              </a:rPr>
              <a:t>cần</a:t>
            </a:r>
            <a:r>
              <a:rPr lang="en-US" sz="3732" dirty="0" smtClean="0">
                <a:solidFill>
                  <a:srgbClr val="0000FF"/>
                </a:solidFill>
                <a:latin typeface="Times New Roman" panose="02020603050405020304" pitchFamily="18" charset="0"/>
                <a:cs typeface="Times New Roman" panose="02020603050405020304" pitchFamily="18" charset="0"/>
              </a:rPr>
              <a:t> </a:t>
            </a:r>
            <a:r>
              <a:rPr lang="en-US" sz="3732" dirty="0" err="1" smtClean="0">
                <a:solidFill>
                  <a:srgbClr val="0000FF"/>
                </a:solidFill>
                <a:latin typeface="Times New Roman" panose="02020603050405020304" pitchFamily="18" charset="0"/>
                <a:cs typeface="Times New Roman" panose="02020603050405020304" pitchFamily="18" charset="0"/>
              </a:rPr>
              <a:t>trả</a:t>
            </a:r>
            <a:r>
              <a:rPr lang="en-US" sz="3732" dirty="0" smtClean="0">
                <a:solidFill>
                  <a:srgbClr val="0000FF"/>
                </a:solidFill>
                <a:latin typeface="Times New Roman" panose="02020603050405020304" pitchFamily="18" charset="0"/>
                <a:cs typeface="Times New Roman" panose="02020603050405020304" pitchFamily="18" charset="0"/>
              </a:rPr>
              <a:t> </a:t>
            </a:r>
            <a:r>
              <a:rPr lang="en-US" sz="3732" dirty="0" err="1" smtClean="0">
                <a:solidFill>
                  <a:srgbClr val="0000FF"/>
                </a:solidFill>
                <a:latin typeface="Times New Roman" panose="02020603050405020304" pitchFamily="18" charset="0"/>
                <a:cs typeface="Times New Roman" panose="02020603050405020304" pitchFamily="18" charset="0"/>
              </a:rPr>
              <a:t>lời</a:t>
            </a:r>
            <a:r>
              <a:rPr lang="en-US" sz="3732" dirty="0" smtClean="0">
                <a:solidFill>
                  <a:srgbClr val="0000FF"/>
                </a:solidFill>
                <a:latin typeface="Times New Roman" panose="02020603050405020304" pitchFamily="18" charset="0"/>
                <a:cs typeface="Times New Roman" panose="02020603050405020304" pitchFamily="18" charset="0"/>
              </a:rPr>
              <a:t> </a:t>
            </a:r>
            <a:r>
              <a:rPr lang="en-US" sz="3732" dirty="0" err="1" smtClean="0">
                <a:solidFill>
                  <a:srgbClr val="0000FF"/>
                </a:solidFill>
                <a:latin typeface="Times New Roman" panose="02020603050405020304" pitchFamily="18" charset="0"/>
                <a:cs typeface="Times New Roman" panose="02020603050405020304" pitchFamily="18" charset="0"/>
              </a:rPr>
              <a:t>đúng</a:t>
            </a:r>
            <a:r>
              <a:rPr lang="en-US" sz="3732" dirty="0" smtClean="0">
                <a:solidFill>
                  <a:srgbClr val="0000FF"/>
                </a:solidFill>
                <a:latin typeface="Times New Roman" panose="02020603050405020304" pitchFamily="18" charset="0"/>
                <a:cs typeface="Times New Roman" panose="02020603050405020304" pitchFamily="18" charset="0"/>
              </a:rPr>
              <a:t> </a:t>
            </a:r>
            <a:r>
              <a:rPr lang="en-US" sz="3732" dirty="0" err="1" smtClean="0">
                <a:solidFill>
                  <a:srgbClr val="0000FF"/>
                </a:solidFill>
                <a:latin typeface="Times New Roman" panose="02020603050405020304" pitchFamily="18" charset="0"/>
                <a:cs typeface="Times New Roman" panose="02020603050405020304" pitchFamily="18" charset="0"/>
              </a:rPr>
              <a:t>ít</a:t>
            </a:r>
            <a:r>
              <a:rPr lang="en-US" sz="3732" dirty="0" smtClean="0">
                <a:solidFill>
                  <a:srgbClr val="0000FF"/>
                </a:solidFill>
                <a:latin typeface="Times New Roman" panose="02020603050405020304" pitchFamily="18" charset="0"/>
                <a:cs typeface="Times New Roman" panose="02020603050405020304" pitchFamily="18" charset="0"/>
              </a:rPr>
              <a:t> </a:t>
            </a:r>
            <a:r>
              <a:rPr lang="en-US" sz="3732" dirty="0" err="1" smtClean="0">
                <a:solidFill>
                  <a:srgbClr val="0000FF"/>
                </a:solidFill>
                <a:latin typeface="Times New Roman" panose="02020603050405020304" pitchFamily="18" charset="0"/>
                <a:cs typeface="Times New Roman" panose="02020603050405020304" pitchFamily="18" charset="0"/>
              </a:rPr>
              <a:t>nhất</a:t>
            </a:r>
            <a:r>
              <a:rPr lang="en-US" sz="3732" dirty="0" smtClean="0">
                <a:solidFill>
                  <a:srgbClr val="0000FF"/>
                </a:solidFill>
                <a:latin typeface="Times New Roman" panose="02020603050405020304" pitchFamily="18" charset="0"/>
                <a:cs typeface="Times New Roman" panose="02020603050405020304" pitchFamily="18" charset="0"/>
              </a:rPr>
              <a:t> </a:t>
            </a:r>
            <a:r>
              <a:rPr lang="en-US" sz="3732" dirty="0" err="1" smtClean="0">
                <a:solidFill>
                  <a:srgbClr val="0000FF"/>
                </a:solidFill>
                <a:latin typeface="Times New Roman" panose="02020603050405020304" pitchFamily="18" charset="0"/>
                <a:cs typeface="Times New Roman" panose="02020603050405020304" pitchFamily="18" charset="0"/>
              </a:rPr>
              <a:t>bao</a:t>
            </a:r>
            <a:r>
              <a:rPr lang="en-US" sz="3732" dirty="0" smtClean="0">
                <a:solidFill>
                  <a:srgbClr val="0000FF"/>
                </a:solidFill>
                <a:latin typeface="Times New Roman" panose="02020603050405020304" pitchFamily="18" charset="0"/>
                <a:cs typeface="Times New Roman" panose="02020603050405020304" pitchFamily="18" charset="0"/>
              </a:rPr>
              <a:t> </a:t>
            </a:r>
            <a:r>
              <a:rPr lang="en-US" sz="3732" dirty="0" err="1" smtClean="0">
                <a:solidFill>
                  <a:srgbClr val="0000FF"/>
                </a:solidFill>
                <a:latin typeface="Times New Roman" panose="02020603050405020304" pitchFamily="18" charset="0"/>
                <a:cs typeface="Times New Roman" panose="02020603050405020304" pitchFamily="18" charset="0"/>
              </a:rPr>
              <a:t>nhiêu</a:t>
            </a:r>
            <a:r>
              <a:rPr lang="en-US" sz="3732" dirty="0" smtClean="0">
                <a:solidFill>
                  <a:srgbClr val="0000FF"/>
                </a:solidFill>
                <a:latin typeface="Times New Roman" panose="02020603050405020304" pitchFamily="18" charset="0"/>
                <a:cs typeface="Times New Roman" panose="02020603050405020304" pitchFamily="18" charset="0"/>
              </a:rPr>
              <a:t> </a:t>
            </a:r>
            <a:r>
              <a:rPr lang="en-US" sz="3732" dirty="0" err="1" smtClean="0">
                <a:solidFill>
                  <a:srgbClr val="0000FF"/>
                </a:solidFill>
                <a:latin typeface="Times New Roman" panose="02020603050405020304" pitchFamily="18" charset="0"/>
                <a:cs typeface="Times New Roman" panose="02020603050405020304" pitchFamily="18" charset="0"/>
              </a:rPr>
              <a:t>câu</a:t>
            </a:r>
            <a:r>
              <a:rPr lang="en-US" sz="3732" dirty="0" smtClean="0">
                <a:solidFill>
                  <a:srgbClr val="0000FF"/>
                </a:solidFill>
                <a:latin typeface="Times New Roman" panose="02020603050405020304" pitchFamily="18" charset="0"/>
                <a:cs typeface="Times New Roman" panose="02020603050405020304" pitchFamily="18" charset="0"/>
              </a:rPr>
              <a:t> </a:t>
            </a:r>
            <a:r>
              <a:rPr lang="en-US" sz="3732" dirty="0" err="1" smtClean="0">
                <a:solidFill>
                  <a:srgbClr val="0000FF"/>
                </a:solidFill>
                <a:latin typeface="Times New Roman" panose="02020603050405020304" pitchFamily="18" charset="0"/>
                <a:cs typeface="Times New Roman" panose="02020603050405020304" pitchFamily="18" charset="0"/>
              </a:rPr>
              <a:t>để</a:t>
            </a:r>
            <a:r>
              <a:rPr lang="en-US" sz="3732" dirty="0" smtClean="0">
                <a:solidFill>
                  <a:srgbClr val="0000FF"/>
                </a:solidFill>
                <a:latin typeface="Times New Roman" panose="02020603050405020304" pitchFamily="18" charset="0"/>
                <a:cs typeface="Times New Roman" panose="02020603050405020304" pitchFamily="18" charset="0"/>
              </a:rPr>
              <a:t> </a:t>
            </a:r>
            <a:r>
              <a:rPr lang="en-US" sz="3732" dirty="0" err="1" smtClean="0">
                <a:solidFill>
                  <a:srgbClr val="0000FF"/>
                </a:solidFill>
                <a:latin typeface="Times New Roman" panose="02020603050405020304" pitchFamily="18" charset="0"/>
                <a:cs typeface="Times New Roman" panose="02020603050405020304" pitchFamily="18" charset="0"/>
              </a:rPr>
              <a:t>được</a:t>
            </a:r>
            <a:r>
              <a:rPr lang="en-US" sz="3732" dirty="0" smtClean="0">
                <a:solidFill>
                  <a:srgbClr val="0000FF"/>
                </a:solidFill>
                <a:latin typeface="Times New Roman" panose="02020603050405020304" pitchFamily="18" charset="0"/>
                <a:cs typeface="Times New Roman" panose="02020603050405020304" pitchFamily="18" charset="0"/>
              </a:rPr>
              <a:t> 10 </a:t>
            </a:r>
            <a:r>
              <a:rPr lang="en-US" sz="3732" dirty="0" err="1" smtClean="0">
                <a:solidFill>
                  <a:srgbClr val="0000FF"/>
                </a:solidFill>
                <a:latin typeface="Times New Roman" panose="02020603050405020304" pitchFamily="18" charset="0"/>
                <a:cs typeface="Times New Roman" panose="02020603050405020304" pitchFamily="18" charset="0"/>
              </a:rPr>
              <a:t>điểm</a:t>
            </a:r>
            <a:endParaRPr lang="en-US" sz="3732"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7369669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440983" y="5638800"/>
            <a:ext cx="1746254" cy="1354444"/>
          </a:xfrm>
          <a:prstGeom prst="rect">
            <a:avLst/>
          </a:prstGeom>
        </p:spPr>
      </p:pic>
      <p:pic>
        <p:nvPicPr>
          <p:cNvPr id="6348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0012" y="1219200"/>
            <a:ext cx="8950325" cy="421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936193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99012" y="2434680"/>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TextBox 35"/>
          <p:cNvSpPr txBox="1"/>
          <p:nvPr/>
        </p:nvSpPr>
        <p:spPr>
          <a:xfrm>
            <a:off x="1751012" y="2815680"/>
            <a:ext cx="6934200" cy="800219"/>
          </a:xfrm>
          <a:prstGeom prst="rect">
            <a:avLst/>
          </a:prstGeom>
          <a:noFill/>
        </p:spPr>
        <p:txBody>
          <a:bodyPr wrap="square" rtlCol="0">
            <a:spAutoFit/>
          </a:bodyPr>
          <a:lstStyle/>
          <a:p>
            <a:pPr marL="342900" indent="-342900">
              <a:buFont typeface="Wingdings" pitchFamily="2" charset="2"/>
              <a:buChar char="v"/>
            </a:pPr>
            <a:r>
              <a:rPr lang="en-US" sz="2300" b="1" smtClean="0">
                <a:latin typeface="Arial" pitchFamily="34" charset="0"/>
                <a:cs typeface="Arial" pitchFamily="34" charset="0"/>
              </a:rPr>
              <a:t>Gọi x (quyển) là số vở mà Thanh có thể mua. Theo bài ra, ta có b</a:t>
            </a:r>
            <a:r>
              <a:rPr lang="vi-VN" sz="2300" b="1" smtClean="0">
                <a:latin typeface="Arial" pitchFamily="34" charset="0"/>
                <a:cs typeface="Arial" pitchFamily="34" charset="0"/>
              </a:rPr>
              <a:t>ất phương trình</a:t>
            </a:r>
            <a:r>
              <a:rPr lang="en-US" sz="2300" b="1" smtClean="0">
                <a:latin typeface="Arial" pitchFamily="34" charset="0"/>
                <a:cs typeface="Arial" pitchFamily="34" charset="0"/>
              </a:rPr>
              <a:t> : </a:t>
            </a:r>
            <a:endParaRPr lang="vi-VN" sz="2300" b="1">
              <a:latin typeface="Arial" pitchFamily="34" charset="0"/>
              <a:cs typeface="Arial" pitchFamily="34" charset="0"/>
            </a:endParaRPr>
          </a:p>
        </p:txBody>
      </p:sp>
      <p:graphicFrame>
        <p:nvGraphicFramePr>
          <p:cNvPr id="17" name="Object 16"/>
          <p:cNvGraphicFramePr>
            <a:graphicFrameLocks noChangeAspect="1"/>
          </p:cNvGraphicFramePr>
          <p:nvPr>
            <p:extLst>
              <p:ext uri="{D42A27DB-BD31-4B8C-83A1-F6EECF244321}">
                <p14:modId xmlns:p14="http://schemas.microsoft.com/office/powerpoint/2010/main" val="4218760699"/>
              </p:ext>
            </p:extLst>
          </p:nvPr>
        </p:nvGraphicFramePr>
        <p:xfrm>
          <a:off x="4145755" y="3657600"/>
          <a:ext cx="2144713" cy="420687"/>
        </p:xfrm>
        <a:graphic>
          <a:graphicData uri="http://schemas.openxmlformats.org/presentationml/2006/ole">
            <mc:AlternateContent xmlns:mc="http://schemas.openxmlformats.org/markup-compatibility/2006">
              <mc:Choice xmlns:v="urn:schemas-microsoft-com:vml" Requires="v">
                <p:oleObj spid="_x0000_s765156" name="Equation" r:id="rId5" imgW="914400" imgH="177480" progId="Equation.DSMT4">
                  <p:embed/>
                </p:oleObj>
              </mc:Choice>
              <mc:Fallback>
                <p:oleObj name="Equation" r:id="rId5" imgW="914400" imgH="177480" progId="Equation.DSMT4">
                  <p:embed/>
                  <p:pic>
                    <p:nvPicPr>
                      <p:cNvPr id="0" name=""/>
                      <p:cNvPicPr>
                        <a:picLocks noChangeAspect="1" noChangeArrowheads="1"/>
                      </p:cNvPicPr>
                      <p:nvPr/>
                    </p:nvPicPr>
                    <p:blipFill>
                      <a:blip r:embed="rId6"/>
                      <a:srcRect/>
                      <a:stretch>
                        <a:fillRect/>
                      </a:stretch>
                    </p:blipFill>
                    <p:spPr bwMode="auto">
                      <a:xfrm>
                        <a:off x="4145755" y="3657600"/>
                        <a:ext cx="2144713"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3" name="Group 2"/>
          <p:cNvGrpSpPr/>
          <p:nvPr/>
        </p:nvGrpSpPr>
        <p:grpSpPr>
          <a:xfrm>
            <a:off x="1666730" y="723900"/>
            <a:ext cx="10142682" cy="1590605"/>
            <a:chOff x="1666730" y="775645"/>
            <a:chExt cx="10142682" cy="1590605"/>
          </a:xfrm>
        </p:grpSpPr>
        <p:sp>
          <p:nvSpPr>
            <p:cNvPr id="23" name="Rounded Rectangle 22"/>
            <p:cNvSpPr/>
            <p:nvPr/>
          </p:nvSpPr>
          <p:spPr>
            <a:xfrm>
              <a:off x="1666730" y="775645"/>
              <a:ext cx="10142682" cy="1590605"/>
            </a:xfrm>
            <a:prstGeom prst="roundRect">
              <a:avLst>
                <a:gd name="adj" fmla="val 5590"/>
              </a:avLst>
            </a:prstGeom>
            <a:solidFill>
              <a:srgbClr val="DBD2E4"/>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24" name="TextBox 23"/>
            <p:cNvSpPr txBox="1"/>
            <p:nvPr/>
          </p:nvSpPr>
          <p:spPr>
            <a:xfrm>
              <a:off x="1903411" y="827389"/>
              <a:ext cx="9677401" cy="1538861"/>
            </a:xfrm>
            <a:prstGeom prst="rect">
              <a:avLst/>
            </a:prstGeom>
            <a:noFill/>
          </p:spPr>
          <p:txBody>
            <a:bodyPr wrap="square" lIns="121899" tIns="60949" rIns="121899" bIns="60949" rtlCol="0">
              <a:spAutoFit/>
            </a:bodyPr>
            <a:lstStyle/>
            <a:p>
              <a:r>
                <a:rPr lang="en-US" sz="2200" b="1" i="1" smtClean="0">
                  <a:latin typeface="Arial" pitchFamily="34" charset="0"/>
                  <a:cs typeface="Arial" pitchFamily="34" charset="0"/>
                </a:rPr>
                <a:t>Giải bài toán ở tình huống mở đầu</a:t>
              </a:r>
            </a:p>
            <a:p>
              <a:r>
                <a:rPr lang="vi-VN" sz="2300" b="1">
                  <a:latin typeface="Arial" pitchFamily="34" charset="0"/>
                  <a:cs typeface="Arial" pitchFamily="34" charset="0"/>
                </a:rPr>
                <a:t>Bạn Thanh có 100 nghìn đồng. Bạn muốn mua một cái bút giá 18 nghìn đồng và một số quyển vở, mỗi quyển vở giá 7 nghìn đồng. Hỏi bạn Thanh mua được nhiều nhất bao nhiêu quyển vở</a:t>
              </a:r>
              <a:r>
                <a:rPr lang="vi-VN" sz="2300" b="1" smtClean="0">
                  <a:latin typeface="Arial" pitchFamily="34" charset="0"/>
                  <a:cs typeface="Arial" pitchFamily="34" charset="0"/>
                </a:rPr>
                <a:t>?</a:t>
              </a:r>
              <a:endParaRPr lang="vi-VN" sz="2300" b="1">
                <a:latin typeface="Arial" pitchFamily="34" charset="0"/>
                <a:cs typeface="Arial" pitchFamily="34" charset="0"/>
              </a:endParaRPr>
            </a:p>
          </p:txBody>
        </p:sp>
      </p:grpSp>
      <p:sp>
        <p:nvSpPr>
          <p:cNvPr id="28" name="TextBox 27"/>
          <p:cNvSpPr txBox="1"/>
          <p:nvPr/>
        </p:nvSpPr>
        <p:spPr>
          <a:xfrm>
            <a:off x="1674812" y="6183124"/>
            <a:ext cx="10287000" cy="446276"/>
          </a:xfrm>
          <a:prstGeom prst="rect">
            <a:avLst/>
          </a:prstGeom>
          <a:noFill/>
        </p:spPr>
        <p:txBody>
          <a:bodyPr wrap="square" rtlCol="0">
            <a:spAutoFit/>
          </a:bodyPr>
          <a:lstStyle/>
          <a:p>
            <a:r>
              <a:rPr lang="en-US" sz="2300" b="1">
                <a:latin typeface="Arial" pitchFamily="34" charset="0"/>
                <a:cs typeface="Arial" pitchFamily="34" charset="0"/>
              </a:rPr>
              <a:t>Vì số vở là số tự nhiên nên Thanh có thể mua nhiều nhất là </a:t>
            </a:r>
            <a:r>
              <a:rPr lang="en-US" sz="2300" b="1">
                <a:solidFill>
                  <a:srgbClr val="C00000"/>
                </a:solidFill>
                <a:latin typeface="Arial" pitchFamily="34" charset="0"/>
                <a:cs typeface="Arial" pitchFamily="34" charset="0"/>
              </a:rPr>
              <a:t>11</a:t>
            </a:r>
            <a:r>
              <a:rPr lang="en-US" sz="2300" b="1">
                <a:latin typeface="Arial" pitchFamily="34" charset="0"/>
                <a:cs typeface="Arial" pitchFamily="34" charset="0"/>
              </a:rPr>
              <a:t> quyển vở.</a:t>
            </a:r>
            <a:endParaRPr lang="vi-VN" sz="2300" b="1">
              <a:latin typeface="Arial" pitchFamily="34" charset="0"/>
              <a:cs typeface="Arial" pitchFamily="34" charset="0"/>
            </a:endParaRPr>
          </a:p>
        </p:txBody>
      </p:sp>
      <p:pic>
        <p:nvPicPr>
          <p:cNvPr id="76493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37612" y="2434680"/>
            <a:ext cx="2896859" cy="2247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3" name="Object 32"/>
          <p:cNvGraphicFramePr>
            <a:graphicFrameLocks noChangeAspect="1"/>
          </p:cNvGraphicFramePr>
          <p:nvPr>
            <p:extLst>
              <p:ext uri="{D42A27DB-BD31-4B8C-83A1-F6EECF244321}">
                <p14:modId xmlns:p14="http://schemas.microsoft.com/office/powerpoint/2010/main" val="568726980"/>
              </p:ext>
            </p:extLst>
          </p:nvPr>
        </p:nvGraphicFramePr>
        <p:xfrm>
          <a:off x="4175918" y="4188940"/>
          <a:ext cx="2114550" cy="420687"/>
        </p:xfrm>
        <a:graphic>
          <a:graphicData uri="http://schemas.openxmlformats.org/presentationml/2006/ole">
            <mc:AlternateContent xmlns:mc="http://schemas.openxmlformats.org/markup-compatibility/2006">
              <mc:Choice xmlns:v="urn:schemas-microsoft-com:vml" Requires="v">
                <p:oleObj spid="_x0000_s765157" name="Equation" r:id="rId8" imgW="901440" imgH="177480" progId="Equation.DSMT4">
                  <p:embed/>
                </p:oleObj>
              </mc:Choice>
              <mc:Fallback>
                <p:oleObj name="Equation" r:id="rId8" imgW="901440" imgH="177480" progId="Equation.DSMT4">
                  <p:embed/>
                  <p:pic>
                    <p:nvPicPr>
                      <p:cNvPr id="0" name=""/>
                      <p:cNvPicPr>
                        <a:picLocks noChangeAspect="1" noChangeArrowheads="1"/>
                      </p:cNvPicPr>
                      <p:nvPr/>
                    </p:nvPicPr>
                    <p:blipFill>
                      <a:blip r:embed="rId9"/>
                      <a:srcRect/>
                      <a:stretch>
                        <a:fillRect/>
                      </a:stretch>
                    </p:blipFill>
                    <p:spPr bwMode="auto">
                      <a:xfrm>
                        <a:off x="4175918" y="4188940"/>
                        <a:ext cx="2114550"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5" name="Object 34"/>
          <p:cNvGraphicFramePr>
            <a:graphicFrameLocks noChangeAspect="1"/>
          </p:cNvGraphicFramePr>
          <p:nvPr>
            <p:extLst>
              <p:ext uri="{D42A27DB-BD31-4B8C-83A1-F6EECF244321}">
                <p14:modId xmlns:p14="http://schemas.microsoft.com/office/powerpoint/2010/main" val="588608095"/>
              </p:ext>
            </p:extLst>
          </p:nvPr>
        </p:nvGraphicFramePr>
        <p:xfrm>
          <a:off x="4158238" y="4738695"/>
          <a:ext cx="1250950" cy="420688"/>
        </p:xfrm>
        <a:graphic>
          <a:graphicData uri="http://schemas.openxmlformats.org/presentationml/2006/ole">
            <mc:AlternateContent xmlns:mc="http://schemas.openxmlformats.org/markup-compatibility/2006">
              <mc:Choice xmlns:v="urn:schemas-microsoft-com:vml" Requires="v">
                <p:oleObj spid="_x0000_s765158" name="Equation" r:id="rId10" imgW="533160" imgH="177480" progId="Equation.DSMT4">
                  <p:embed/>
                </p:oleObj>
              </mc:Choice>
              <mc:Fallback>
                <p:oleObj name="Equation" r:id="rId10" imgW="533160" imgH="177480" progId="Equation.DSMT4">
                  <p:embed/>
                  <p:pic>
                    <p:nvPicPr>
                      <p:cNvPr id="0" name=""/>
                      <p:cNvPicPr>
                        <a:picLocks noChangeAspect="1" noChangeArrowheads="1"/>
                      </p:cNvPicPr>
                      <p:nvPr/>
                    </p:nvPicPr>
                    <p:blipFill>
                      <a:blip r:embed="rId11"/>
                      <a:srcRect/>
                      <a:stretch>
                        <a:fillRect/>
                      </a:stretch>
                    </p:blipFill>
                    <p:spPr bwMode="auto">
                      <a:xfrm>
                        <a:off x="4158238" y="4738695"/>
                        <a:ext cx="125095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7" name="Object 36"/>
          <p:cNvGraphicFramePr>
            <a:graphicFrameLocks noChangeAspect="1"/>
          </p:cNvGraphicFramePr>
          <p:nvPr>
            <p:extLst>
              <p:ext uri="{D42A27DB-BD31-4B8C-83A1-F6EECF244321}">
                <p14:modId xmlns:p14="http://schemas.microsoft.com/office/powerpoint/2010/main" val="297504032"/>
              </p:ext>
            </p:extLst>
          </p:nvPr>
        </p:nvGraphicFramePr>
        <p:xfrm>
          <a:off x="4145755" y="5116916"/>
          <a:ext cx="2324100" cy="992187"/>
        </p:xfrm>
        <a:graphic>
          <a:graphicData uri="http://schemas.openxmlformats.org/presentationml/2006/ole">
            <mc:AlternateContent xmlns:mc="http://schemas.openxmlformats.org/markup-compatibility/2006">
              <mc:Choice xmlns:v="urn:schemas-microsoft-com:vml" Requires="v">
                <p:oleObj spid="_x0000_s765159" name="Equation" r:id="rId12" imgW="990360" imgH="419040" progId="Equation.DSMT4">
                  <p:embed/>
                </p:oleObj>
              </mc:Choice>
              <mc:Fallback>
                <p:oleObj name="Equation" r:id="rId12" imgW="990360" imgH="419040" progId="Equation.DSMT4">
                  <p:embed/>
                  <p:pic>
                    <p:nvPicPr>
                      <p:cNvPr id="0" name=""/>
                      <p:cNvPicPr>
                        <a:picLocks noChangeAspect="1" noChangeArrowheads="1"/>
                      </p:cNvPicPr>
                      <p:nvPr/>
                    </p:nvPicPr>
                    <p:blipFill>
                      <a:blip r:embed="rId13"/>
                      <a:srcRect/>
                      <a:stretch>
                        <a:fillRect/>
                      </a:stretch>
                    </p:blipFill>
                    <p:spPr bwMode="auto">
                      <a:xfrm>
                        <a:off x="4145755" y="5116916"/>
                        <a:ext cx="2324100"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6" name="Picture 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515" y="460059"/>
            <a:ext cx="1811276" cy="1576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p:cNvPicPr>
            <a:picLocks noChangeAspect="1" noChangeArrowheads="1"/>
          </p:cNvPicPr>
          <p:nvPr/>
        </p:nvPicPr>
        <p:blipFill rotWithShape="1">
          <a:blip r:embed="rId15">
            <a:extLst>
              <a:ext uri="{28A0092B-C50C-407E-A947-70E740481C1C}">
                <a14:useLocalDpi xmlns:a14="http://schemas.microsoft.com/office/drawing/2010/main" val="0"/>
              </a:ext>
            </a:extLst>
          </a:blip>
          <a:srcRect r="11479" b="24370"/>
          <a:stretch/>
        </p:blipFill>
        <p:spPr bwMode="auto">
          <a:xfrm>
            <a:off x="139271" y="895642"/>
            <a:ext cx="1477134" cy="649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030670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64931"/>
                                        </p:tgtEl>
                                        <p:attrNameLst>
                                          <p:attrName>style.visibility</p:attrName>
                                        </p:attrNameLst>
                                      </p:cBhvr>
                                      <p:to>
                                        <p:strVal val="visible"/>
                                      </p:to>
                                    </p:set>
                                    <p:animEffect transition="in" filter="wipe(left)">
                                      <p:cBhvr>
                                        <p:cTn id="11" dur="500"/>
                                        <p:tgtEl>
                                          <p:spTgt spid="76493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wipe(left)">
                                      <p:cBhvr>
                                        <p:cTn id="20" dur="500"/>
                                        <p:tgtEl>
                                          <p:spTgt spid="36"/>
                                        </p:tgtEl>
                                      </p:cBhvr>
                                    </p:animEffect>
                                  </p:childTnLst>
                                </p:cTn>
                              </p:par>
                            </p:childTnLst>
                          </p:cTn>
                        </p:par>
                        <p:par>
                          <p:cTn id="21" fill="hold">
                            <p:stCondLst>
                              <p:cond delay="1000"/>
                            </p:stCondLst>
                            <p:childTnLst>
                              <p:par>
                                <p:cTn id="22" presetID="22" presetClass="entr" presetSubtype="8"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left)">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wipe(left)">
                                      <p:cBhvr>
                                        <p:cTn id="29" dur="500"/>
                                        <p:tgtEl>
                                          <p:spTgt spid="3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wipe(left)">
                                      <p:cBhvr>
                                        <p:cTn id="34" dur="500"/>
                                        <p:tgtEl>
                                          <p:spTgt spid="3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wipe(left)">
                                      <p:cBhvr>
                                        <p:cTn id="39" dur="500"/>
                                        <p:tgtEl>
                                          <p:spTgt spid="3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wipe(left)">
                                      <p:cBhvr>
                                        <p:cTn id="4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2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92624" y="2438400"/>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TextBox 35"/>
          <p:cNvSpPr txBox="1"/>
          <p:nvPr/>
        </p:nvSpPr>
        <p:spPr>
          <a:xfrm>
            <a:off x="1666730" y="2842647"/>
            <a:ext cx="9990282" cy="446276"/>
          </a:xfrm>
          <a:prstGeom prst="rect">
            <a:avLst/>
          </a:prstGeom>
          <a:noFill/>
        </p:spPr>
        <p:txBody>
          <a:bodyPr wrap="square" rtlCol="0">
            <a:spAutoFit/>
          </a:bodyPr>
          <a:lstStyle/>
          <a:p>
            <a:pPr marL="342900" indent="-342900">
              <a:buFont typeface="Wingdings" pitchFamily="2" charset="2"/>
              <a:buChar char="v"/>
            </a:pPr>
            <a:r>
              <a:rPr lang="en-US" sz="2300" b="1" smtClean="0">
                <a:latin typeface="Arial" pitchFamily="34" charset="0"/>
                <a:cs typeface="Arial" pitchFamily="34" charset="0"/>
              </a:rPr>
              <a:t>Gọi x (triệu đồng) là số tiền bà Mai cần gửi tiết kiệm.</a:t>
            </a:r>
            <a:endParaRPr lang="vi-VN" sz="2300" b="1">
              <a:latin typeface="Arial" pitchFamily="34" charset="0"/>
              <a:cs typeface="Arial" pitchFamily="34" charset="0"/>
            </a:endParaRPr>
          </a:p>
        </p:txBody>
      </p:sp>
      <p:graphicFrame>
        <p:nvGraphicFramePr>
          <p:cNvPr id="17" name="Object 16"/>
          <p:cNvGraphicFramePr>
            <a:graphicFrameLocks noChangeAspect="1"/>
          </p:cNvGraphicFramePr>
          <p:nvPr>
            <p:extLst>
              <p:ext uri="{D42A27DB-BD31-4B8C-83A1-F6EECF244321}">
                <p14:modId xmlns:p14="http://schemas.microsoft.com/office/powerpoint/2010/main" val="938807203"/>
              </p:ext>
            </p:extLst>
          </p:nvPr>
        </p:nvGraphicFramePr>
        <p:xfrm>
          <a:off x="5314951" y="4375150"/>
          <a:ext cx="1906587" cy="481013"/>
        </p:xfrm>
        <a:graphic>
          <a:graphicData uri="http://schemas.openxmlformats.org/presentationml/2006/ole">
            <mc:AlternateContent xmlns:mc="http://schemas.openxmlformats.org/markup-compatibility/2006">
              <mc:Choice xmlns:v="urn:schemas-microsoft-com:vml" Requires="v">
                <p:oleObj spid="_x0000_s767136" name="Equation" r:id="rId5" imgW="812520" imgH="203040" progId="Equation.DSMT4">
                  <p:embed/>
                </p:oleObj>
              </mc:Choice>
              <mc:Fallback>
                <p:oleObj name="Equation" r:id="rId5" imgW="812520" imgH="203040" progId="Equation.DSMT4">
                  <p:embed/>
                  <p:pic>
                    <p:nvPicPr>
                      <p:cNvPr id="0" name=""/>
                      <p:cNvPicPr>
                        <a:picLocks noChangeAspect="1" noChangeArrowheads="1"/>
                      </p:cNvPicPr>
                      <p:nvPr/>
                    </p:nvPicPr>
                    <p:blipFill>
                      <a:blip r:embed="rId6"/>
                      <a:srcRect/>
                      <a:stretch>
                        <a:fillRect/>
                      </a:stretch>
                    </p:blipFill>
                    <p:spPr bwMode="auto">
                      <a:xfrm>
                        <a:off x="5314951" y="4375150"/>
                        <a:ext cx="1906587"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4" name="Group 3"/>
          <p:cNvGrpSpPr/>
          <p:nvPr/>
        </p:nvGrpSpPr>
        <p:grpSpPr>
          <a:xfrm>
            <a:off x="241370" y="685800"/>
            <a:ext cx="11568042" cy="1628705"/>
            <a:chOff x="241370" y="685800"/>
            <a:chExt cx="11568042" cy="1628705"/>
          </a:xfrm>
        </p:grpSpPr>
        <p:pic>
          <p:nvPicPr>
            <p:cNvPr id="22"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1370" y="685800"/>
              <a:ext cx="1360526" cy="1319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ounded Rectangle 22"/>
            <p:cNvSpPr/>
            <p:nvPr/>
          </p:nvSpPr>
          <p:spPr>
            <a:xfrm>
              <a:off x="1666730" y="723901"/>
              <a:ext cx="10142682" cy="1590604"/>
            </a:xfrm>
            <a:prstGeom prst="roundRect">
              <a:avLst>
                <a:gd name="adj" fmla="val 5590"/>
              </a:avLst>
            </a:prstGeom>
            <a:solidFill>
              <a:srgbClr val="DBD2E4"/>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24" name="TextBox 23"/>
            <p:cNvSpPr txBox="1"/>
            <p:nvPr/>
          </p:nvSpPr>
          <p:spPr>
            <a:xfrm>
              <a:off x="1827212" y="775644"/>
              <a:ext cx="9905999" cy="1538861"/>
            </a:xfrm>
            <a:prstGeom prst="rect">
              <a:avLst/>
            </a:prstGeom>
            <a:noFill/>
          </p:spPr>
          <p:txBody>
            <a:bodyPr wrap="square" lIns="121899" tIns="60949" rIns="121899" bIns="60949" rtlCol="0">
              <a:spAutoFit/>
            </a:bodyPr>
            <a:lstStyle/>
            <a:p>
              <a:pPr algn="just"/>
              <a:r>
                <a:rPr lang="vi-VN" sz="2300" b="1">
                  <a:latin typeface="Arial" pitchFamily="34" charset="0"/>
                  <a:cs typeface="Arial" pitchFamily="34" charset="0"/>
                </a:rPr>
                <a:t>Một ngân hàng đang áp dụng lãi suất gửi tiết kiệm kỳ hạn 12 tháng là 7,4</a:t>
              </a:r>
              <a:r>
                <a:rPr lang="vi-VN" sz="2300" b="1" smtClean="0">
                  <a:latin typeface="Arial" pitchFamily="34" charset="0"/>
                  <a:cs typeface="Arial" pitchFamily="34" charset="0"/>
                </a:rPr>
                <a:t>%</a:t>
              </a:r>
              <a:r>
                <a:rPr lang="en-US" sz="2300" b="1" smtClean="0">
                  <a:latin typeface="Arial" pitchFamily="34" charset="0"/>
                  <a:cs typeface="Arial" pitchFamily="34" charset="0"/>
                </a:rPr>
                <a:t>/ năm.</a:t>
              </a:r>
              <a:r>
                <a:rPr lang="vi-VN" sz="2300" b="1" smtClean="0">
                  <a:latin typeface="Arial" pitchFamily="34" charset="0"/>
                  <a:cs typeface="Arial" pitchFamily="34" charset="0"/>
                </a:rPr>
                <a:t> </a:t>
              </a:r>
              <a:r>
                <a:rPr lang="en-US" sz="2300" b="1" smtClean="0">
                  <a:latin typeface="Arial" pitchFamily="34" charset="0"/>
                  <a:cs typeface="Arial" pitchFamily="34" charset="0"/>
                </a:rPr>
                <a:t>B</a:t>
              </a:r>
              <a:r>
                <a:rPr lang="vi-VN" sz="2300" b="1" smtClean="0">
                  <a:latin typeface="Arial" pitchFamily="34" charset="0"/>
                  <a:cs typeface="Arial" pitchFamily="34" charset="0"/>
                </a:rPr>
                <a:t>à </a:t>
              </a:r>
              <a:r>
                <a:rPr lang="vi-VN" sz="2300" b="1">
                  <a:latin typeface="Arial" pitchFamily="34" charset="0"/>
                  <a:cs typeface="Arial" pitchFamily="34" charset="0"/>
                </a:rPr>
                <a:t>Mai dự kiến gửi một khoản tiền vào ngân hàng này và cần số tiền lãi hàng năm ít nhất là 60 triệu để chi </a:t>
              </a:r>
              <a:r>
                <a:rPr lang="vi-VN" sz="2300" b="1" smtClean="0">
                  <a:latin typeface="Arial" pitchFamily="34" charset="0"/>
                  <a:cs typeface="Arial" pitchFamily="34" charset="0"/>
                </a:rPr>
                <a:t>tiêu</a:t>
              </a:r>
              <a:r>
                <a:rPr lang="en-US" sz="2300" b="1" smtClean="0">
                  <a:latin typeface="Arial" pitchFamily="34" charset="0"/>
                  <a:cs typeface="Arial" pitchFamily="34" charset="0"/>
                </a:rPr>
                <a:t>.</a:t>
              </a:r>
              <a:r>
                <a:rPr lang="vi-VN" sz="2300" b="1" smtClean="0">
                  <a:latin typeface="Arial" pitchFamily="34" charset="0"/>
                  <a:cs typeface="Arial" pitchFamily="34" charset="0"/>
                </a:rPr>
                <a:t> </a:t>
              </a:r>
              <a:r>
                <a:rPr lang="en-US" sz="2300" b="1" smtClean="0">
                  <a:latin typeface="Arial" pitchFamily="34" charset="0"/>
                  <a:cs typeface="Arial" pitchFamily="34" charset="0"/>
                </a:rPr>
                <a:t>H</a:t>
              </a:r>
              <a:r>
                <a:rPr lang="vi-VN" sz="2300" b="1" smtClean="0">
                  <a:latin typeface="Arial" pitchFamily="34" charset="0"/>
                  <a:cs typeface="Arial" pitchFamily="34" charset="0"/>
                </a:rPr>
                <a:t>ỏi </a:t>
              </a:r>
              <a:r>
                <a:rPr lang="vi-VN" sz="2300" b="1">
                  <a:latin typeface="Arial" pitchFamily="34" charset="0"/>
                  <a:cs typeface="Arial" pitchFamily="34" charset="0"/>
                </a:rPr>
                <a:t>số tiền bà Mai cần gửi tiết kiệm ít nhất là bao nhiêu </a:t>
              </a:r>
              <a:r>
                <a:rPr lang="en-US" sz="2300" b="1" smtClean="0">
                  <a:latin typeface="Arial" pitchFamily="34" charset="0"/>
                  <a:cs typeface="Arial" pitchFamily="34" charset="0"/>
                </a:rPr>
                <a:t>(</a:t>
              </a:r>
              <a:r>
                <a:rPr lang="vi-VN" sz="2300" b="1" smtClean="0">
                  <a:latin typeface="Arial" pitchFamily="34" charset="0"/>
                  <a:cs typeface="Arial" pitchFamily="34" charset="0"/>
                </a:rPr>
                <a:t>làm </a:t>
              </a:r>
              <a:r>
                <a:rPr lang="vi-VN" sz="2300" b="1">
                  <a:latin typeface="Arial" pitchFamily="34" charset="0"/>
                  <a:cs typeface="Arial" pitchFamily="34" charset="0"/>
                </a:rPr>
                <a:t>tròn </a:t>
              </a:r>
              <a:r>
                <a:rPr lang="en-US" sz="2300" b="1" smtClean="0">
                  <a:latin typeface="Arial" pitchFamily="34" charset="0"/>
                  <a:cs typeface="Arial" pitchFamily="34" charset="0"/>
                </a:rPr>
                <a:t>đến</a:t>
              </a:r>
              <a:r>
                <a:rPr lang="vi-VN" sz="2300" b="1" smtClean="0">
                  <a:latin typeface="Arial" pitchFamily="34" charset="0"/>
                  <a:cs typeface="Arial" pitchFamily="34" charset="0"/>
                </a:rPr>
                <a:t> </a:t>
              </a:r>
              <a:r>
                <a:rPr lang="vi-VN" sz="2300" b="1">
                  <a:latin typeface="Arial" pitchFamily="34" charset="0"/>
                  <a:cs typeface="Arial" pitchFamily="34" charset="0"/>
                </a:rPr>
                <a:t>triệu </a:t>
              </a:r>
              <a:r>
                <a:rPr lang="vi-VN" sz="2300" b="1" smtClean="0">
                  <a:latin typeface="Arial" pitchFamily="34" charset="0"/>
                  <a:cs typeface="Arial" pitchFamily="34" charset="0"/>
                </a:rPr>
                <a:t>đồng</a:t>
              </a:r>
              <a:r>
                <a:rPr lang="en-US" sz="2300" b="1" smtClean="0">
                  <a:latin typeface="Arial" pitchFamily="34" charset="0"/>
                  <a:cs typeface="Arial" pitchFamily="34" charset="0"/>
                </a:rPr>
                <a:t>)?</a:t>
              </a:r>
              <a:endParaRPr lang="vi-VN" sz="2300" b="1">
                <a:latin typeface="Arial" pitchFamily="34" charset="0"/>
                <a:cs typeface="Arial" pitchFamily="34" charset="0"/>
              </a:endParaRPr>
            </a:p>
          </p:txBody>
        </p:sp>
        <p:sp>
          <p:nvSpPr>
            <p:cNvPr id="25" name="Rectangle 24"/>
            <p:cNvSpPr/>
            <p:nvPr/>
          </p:nvSpPr>
          <p:spPr>
            <a:xfrm>
              <a:off x="730856" y="1119830"/>
              <a:ext cx="457754" cy="646331"/>
            </a:xfrm>
            <a:prstGeom prst="rect">
              <a:avLst/>
            </a:prstGeom>
          </p:spPr>
          <p:txBody>
            <a:bodyPr wrap="none">
              <a:spAutoFit/>
            </a:bodyPr>
            <a:lstStyle/>
            <a:p>
              <a:pPr algn="ctr"/>
              <a:r>
                <a:rPr lang="en-US" sz="3600" b="1" spc="67" smtClean="0">
                  <a:ln w="11430"/>
                  <a:effectLst>
                    <a:outerShdw blurRad="76200" dist="50800" dir="5400000" algn="tl" rotWithShape="0">
                      <a:srgbClr val="000000">
                        <a:alpha val="65000"/>
                      </a:srgbClr>
                    </a:outerShdw>
                  </a:effectLst>
                  <a:latin typeface=".VnCentury SchoolbookH" pitchFamily="34" charset="0"/>
                </a:rPr>
                <a:t>5</a:t>
              </a:r>
              <a:endParaRPr lang="en-US" sz="4000" b="1" spc="67">
                <a:ln w="11430"/>
                <a:effectLst>
                  <a:outerShdw blurRad="76200" dist="50800" dir="5400000" algn="tl" rotWithShape="0">
                    <a:srgbClr val="000000">
                      <a:alpha val="65000"/>
                    </a:srgbClr>
                  </a:outerShdw>
                </a:effectLst>
                <a:latin typeface=".VnCentury SchoolbookH" pitchFamily="34" charset="0"/>
              </a:endParaRPr>
            </a:p>
          </p:txBody>
        </p:sp>
      </p:grpSp>
      <mc:AlternateContent xmlns:mc="http://schemas.openxmlformats.org/markup-compatibility/2006" xmlns:a14="http://schemas.microsoft.com/office/drawing/2010/main">
        <mc:Choice Requires="a14">
          <p:sp>
            <p:nvSpPr>
              <p:cNvPr id="33" name="TextBox 32"/>
              <p:cNvSpPr txBox="1"/>
              <p:nvPr/>
            </p:nvSpPr>
            <p:spPr>
              <a:xfrm>
                <a:off x="1979612" y="3352800"/>
                <a:ext cx="9982200" cy="446276"/>
              </a:xfrm>
              <a:prstGeom prst="rect">
                <a:avLst/>
              </a:prstGeom>
              <a:noFill/>
            </p:spPr>
            <p:txBody>
              <a:bodyPr wrap="square" rtlCol="0">
                <a:spAutoFit/>
              </a:bodyPr>
              <a:lstStyle/>
              <a:p>
                <a:r>
                  <a:rPr lang="en-US" sz="2300" b="1" smtClean="0">
                    <a:latin typeface="Arial" pitchFamily="34" charset="0"/>
                    <a:cs typeface="Arial" pitchFamily="34" charset="0"/>
                  </a:rPr>
                  <a:t>Ta có số tiền lãi gửi tiết kiệm x (triệu đồng) trong một năm là: </a:t>
                </a:r>
                <a14:m>
                  <m:oMath xmlns:m="http://schemas.openxmlformats.org/officeDocument/2006/math">
                    <m:r>
                      <a:rPr lang="en-US" sz="2300" b="1" i="1" smtClean="0">
                        <a:latin typeface="Cambria Math"/>
                        <a:cs typeface="Arial" pitchFamily="34" charset="0"/>
                      </a:rPr>
                      <m:t>𝟎</m:t>
                    </m:r>
                    <m:r>
                      <a:rPr lang="en-US" sz="2300" b="1" i="1" smtClean="0">
                        <a:latin typeface="Cambria Math"/>
                        <a:cs typeface="Arial" pitchFamily="34" charset="0"/>
                      </a:rPr>
                      <m:t>,</m:t>
                    </m:r>
                    <m:r>
                      <a:rPr lang="en-US" sz="2300" b="1" i="1" smtClean="0">
                        <a:latin typeface="Cambria Math"/>
                        <a:cs typeface="Arial" pitchFamily="34" charset="0"/>
                      </a:rPr>
                      <m:t>𝟎𝟕𝟒</m:t>
                    </m:r>
                    <m:r>
                      <a:rPr lang="en-US" sz="2300" b="1" i="1" smtClean="0">
                        <a:latin typeface="Cambria Math"/>
                        <a:cs typeface="Arial" pitchFamily="34" charset="0"/>
                      </a:rPr>
                      <m:t>𝒙</m:t>
                    </m:r>
                  </m:oMath>
                </a14:m>
                <a:endParaRPr lang="vi-VN" sz="2300" b="1">
                  <a:latin typeface="Arial" pitchFamily="34" charset="0"/>
                  <a:cs typeface="Arial" pitchFamily="34" charset="0"/>
                </a:endParaRPr>
              </a:p>
            </p:txBody>
          </p:sp>
        </mc:Choice>
        <mc:Fallback xmlns="">
          <p:sp>
            <p:nvSpPr>
              <p:cNvPr id="33" name="TextBox 32"/>
              <p:cNvSpPr txBox="1">
                <a:spLocks noRot="1" noChangeAspect="1" noMove="1" noResize="1" noEditPoints="1" noAdjustHandles="1" noChangeArrowheads="1" noChangeShapeType="1" noTextEdit="1"/>
              </p:cNvSpPr>
              <p:nvPr/>
            </p:nvSpPr>
            <p:spPr>
              <a:xfrm>
                <a:off x="1979612" y="3352800"/>
                <a:ext cx="9982200" cy="446276"/>
              </a:xfrm>
              <a:prstGeom prst="rect">
                <a:avLst/>
              </a:prstGeom>
              <a:blipFill rotWithShape="1">
                <a:blip r:embed="rId8"/>
                <a:stretch>
                  <a:fillRect l="-916" t="-9589" b="-30137"/>
                </a:stretch>
              </a:blipFill>
            </p:spPr>
            <p:txBody>
              <a:bodyPr/>
              <a:lstStyle/>
              <a:p>
                <a:r>
                  <a:rPr lang="en-US">
                    <a:noFill/>
                  </a:rPr>
                  <a:t> </a:t>
                </a:r>
              </a:p>
            </p:txBody>
          </p:sp>
        </mc:Fallback>
      </mc:AlternateContent>
      <p:sp>
        <p:nvSpPr>
          <p:cNvPr id="34" name="TextBox 33"/>
          <p:cNvSpPr txBox="1"/>
          <p:nvPr/>
        </p:nvSpPr>
        <p:spPr>
          <a:xfrm>
            <a:off x="1979612" y="3886200"/>
            <a:ext cx="9677400" cy="446276"/>
          </a:xfrm>
          <a:prstGeom prst="rect">
            <a:avLst/>
          </a:prstGeom>
          <a:noFill/>
        </p:spPr>
        <p:txBody>
          <a:bodyPr wrap="square" rtlCol="0">
            <a:spAutoFit/>
          </a:bodyPr>
          <a:lstStyle/>
          <a:p>
            <a:r>
              <a:rPr lang="en-US" sz="2300" b="1" smtClean="0">
                <a:latin typeface="Arial" pitchFamily="34" charset="0"/>
                <a:cs typeface="Arial" pitchFamily="34" charset="0"/>
              </a:rPr>
              <a:t>Để có số tiền lãi ít nhất là 60 triệu đồng/ năm thì ta phải có :</a:t>
            </a:r>
            <a:endParaRPr lang="vi-VN" sz="2300" b="1">
              <a:latin typeface="Arial" pitchFamily="34" charset="0"/>
              <a:cs typeface="Arial" pitchFamily="34" charset="0"/>
            </a:endParaRPr>
          </a:p>
        </p:txBody>
      </p:sp>
      <p:graphicFrame>
        <p:nvGraphicFramePr>
          <p:cNvPr id="35" name="Object 34"/>
          <p:cNvGraphicFramePr>
            <a:graphicFrameLocks noChangeAspect="1"/>
          </p:cNvGraphicFramePr>
          <p:nvPr>
            <p:extLst>
              <p:ext uri="{D42A27DB-BD31-4B8C-83A1-F6EECF244321}">
                <p14:modId xmlns:p14="http://schemas.microsoft.com/office/powerpoint/2010/main" val="4292932299"/>
              </p:ext>
            </p:extLst>
          </p:nvPr>
        </p:nvGraphicFramePr>
        <p:xfrm>
          <a:off x="6134100" y="4856163"/>
          <a:ext cx="2174875" cy="481013"/>
        </p:xfrm>
        <a:graphic>
          <a:graphicData uri="http://schemas.openxmlformats.org/presentationml/2006/ole">
            <mc:AlternateContent xmlns:mc="http://schemas.openxmlformats.org/markup-compatibility/2006">
              <mc:Choice xmlns:v="urn:schemas-microsoft-com:vml" Requires="v">
                <p:oleObj spid="_x0000_s767137" name="Equation" r:id="rId9" imgW="927000" imgH="203040" progId="Equation.DSMT4">
                  <p:embed/>
                </p:oleObj>
              </mc:Choice>
              <mc:Fallback>
                <p:oleObj name="Equation" r:id="rId9" imgW="927000" imgH="203040" progId="Equation.DSMT4">
                  <p:embed/>
                  <p:pic>
                    <p:nvPicPr>
                      <p:cNvPr id="0" name=""/>
                      <p:cNvPicPr>
                        <a:picLocks noChangeAspect="1" noChangeArrowheads="1"/>
                      </p:cNvPicPr>
                      <p:nvPr/>
                    </p:nvPicPr>
                    <p:blipFill>
                      <a:blip r:embed="rId10"/>
                      <a:srcRect/>
                      <a:stretch>
                        <a:fillRect/>
                      </a:stretch>
                    </p:blipFill>
                    <p:spPr bwMode="auto">
                      <a:xfrm>
                        <a:off x="6134100" y="4856163"/>
                        <a:ext cx="2174875"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7" name="Object 36"/>
          <p:cNvGraphicFramePr>
            <a:graphicFrameLocks noChangeAspect="1"/>
          </p:cNvGraphicFramePr>
          <p:nvPr>
            <p:extLst>
              <p:ext uri="{D42A27DB-BD31-4B8C-83A1-F6EECF244321}">
                <p14:modId xmlns:p14="http://schemas.microsoft.com/office/powerpoint/2010/main" val="3528276148"/>
              </p:ext>
            </p:extLst>
          </p:nvPr>
        </p:nvGraphicFramePr>
        <p:xfrm>
          <a:off x="6121399" y="5379850"/>
          <a:ext cx="1698625" cy="481013"/>
        </p:xfrm>
        <a:graphic>
          <a:graphicData uri="http://schemas.openxmlformats.org/presentationml/2006/ole">
            <mc:AlternateContent xmlns:mc="http://schemas.openxmlformats.org/markup-compatibility/2006">
              <mc:Choice xmlns:v="urn:schemas-microsoft-com:vml" Requires="v">
                <p:oleObj spid="_x0000_s767138" name="Equation" r:id="rId11" imgW="723600" imgH="203040" progId="Equation.DSMT4">
                  <p:embed/>
                </p:oleObj>
              </mc:Choice>
              <mc:Fallback>
                <p:oleObj name="Equation" r:id="rId11" imgW="723600" imgH="203040" progId="Equation.DSMT4">
                  <p:embed/>
                  <p:pic>
                    <p:nvPicPr>
                      <p:cNvPr id="0" name=""/>
                      <p:cNvPicPr>
                        <a:picLocks noChangeAspect="1" noChangeArrowheads="1"/>
                      </p:cNvPicPr>
                      <p:nvPr/>
                    </p:nvPicPr>
                    <p:blipFill>
                      <a:blip r:embed="rId12"/>
                      <a:srcRect/>
                      <a:stretch>
                        <a:fillRect/>
                      </a:stretch>
                    </p:blipFill>
                    <p:spPr bwMode="auto">
                      <a:xfrm>
                        <a:off x="6121399" y="5379850"/>
                        <a:ext cx="1698625"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8" name="TextBox 37"/>
          <p:cNvSpPr txBox="1"/>
          <p:nvPr/>
        </p:nvSpPr>
        <p:spPr>
          <a:xfrm>
            <a:off x="1979612" y="6030724"/>
            <a:ext cx="9677400" cy="446276"/>
          </a:xfrm>
          <a:prstGeom prst="rect">
            <a:avLst/>
          </a:prstGeom>
          <a:noFill/>
        </p:spPr>
        <p:txBody>
          <a:bodyPr wrap="square" rtlCol="0">
            <a:spAutoFit/>
          </a:bodyPr>
          <a:lstStyle/>
          <a:p>
            <a:r>
              <a:rPr lang="en-US" sz="2300" b="1" smtClean="0">
                <a:latin typeface="Arial" pitchFamily="34" charset="0"/>
                <a:cs typeface="Arial" pitchFamily="34" charset="0"/>
              </a:rPr>
              <a:t>Vậy bà Mai cần gửi ngân hàng ít nhất </a:t>
            </a:r>
            <a:r>
              <a:rPr lang="en-US" sz="2300" b="1" smtClean="0">
                <a:solidFill>
                  <a:srgbClr val="C00000"/>
                </a:solidFill>
                <a:latin typeface="Arial" pitchFamily="34" charset="0"/>
                <a:cs typeface="Arial" pitchFamily="34" charset="0"/>
              </a:rPr>
              <a:t>811</a:t>
            </a:r>
            <a:r>
              <a:rPr lang="en-US" sz="2300" b="1" smtClean="0">
                <a:solidFill>
                  <a:schemeClr val="accent2">
                    <a:lumMod val="75000"/>
                  </a:schemeClr>
                </a:solidFill>
                <a:latin typeface="Arial" pitchFamily="34" charset="0"/>
                <a:cs typeface="Arial" pitchFamily="34" charset="0"/>
              </a:rPr>
              <a:t> </a:t>
            </a:r>
            <a:r>
              <a:rPr lang="en-US" sz="2300" b="1" smtClean="0">
                <a:latin typeface="Arial" pitchFamily="34" charset="0"/>
                <a:cs typeface="Arial" pitchFamily="34" charset="0"/>
              </a:rPr>
              <a:t>triệu đồng.</a:t>
            </a:r>
            <a:endParaRPr lang="vi-VN" sz="2300" b="1">
              <a:latin typeface="Arial" pitchFamily="34" charset="0"/>
              <a:cs typeface="Arial" pitchFamily="34" charset="0"/>
            </a:endParaRPr>
          </a:p>
        </p:txBody>
      </p:sp>
    </p:spTree>
    <p:extLst>
      <p:ext uri="{BB962C8B-B14F-4D97-AF65-F5344CB8AC3E}">
        <p14:creationId xmlns:p14="http://schemas.microsoft.com/office/powerpoint/2010/main" val="393842711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wipe(left)">
                                      <p:cBhvr>
                                        <p:cTn id="16" dur="500"/>
                                        <p:tgtEl>
                                          <p:spTgt spid="3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wipe(left)">
                                      <p:cBhvr>
                                        <p:cTn id="21" dur="500"/>
                                        <p:tgtEl>
                                          <p:spTgt spid="3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wipe(left)">
                                      <p:cBhvr>
                                        <p:cTn id="26" dur="500"/>
                                        <p:tgtEl>
                                          <p:spTgt spid="34"/>
                                        </p:tgtEl>
                                      </p:cBhvr>
                                    </p:animEffect>
                                  </p:childTnLst>
                                </p:cTn>
                              </p:par>
                            </p:childTnLst>
                          </p:cTn>
                        </p:par>
                        <p:par>
                          <p:cTn id="27" fill="hold">
                            <p:stCondLst>
                              <p:cond delay="500"/>
                            </p:stCondLst>
                            <p:childTnLst>
                              <p:par>
                                <p:cTn id="28" presetID="22" presetClass="entr" presetSubtype="8" fill="hold" nodeType="after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left)">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wipe(left)">
                                      <p:cBhvr>
                                        <p:cTn id="35" dur="500"/>
                                        <p:tgtEl>
                                          <p:spTgt spid="3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wipe(left)">
                                      <p:cBhvr>
                                        <p:cTn id="40" dur="500"/>
                                        <p:tgtEl>
                                          <p:spTgt spid="3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wipe(left)">
                                      <p:cBhvr>
                                        <p:cTn id="4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3" grpId="0"/>
      <p:bldP spid="34" grpId="0"/>
      <p:bldP spid="3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257" y="659081"/>
            <a:ext cx="1811276" cy="1576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ounded Rectangle 17"/>
          <p:cNvSpPr/>
          <p:nvPr/>
        </p:nvSpPr>
        <p:spPr>
          <a:xfrm>
            <a:off x="2055812" y="141766"/>
            <a:ext cx="9906000" cy="2690283"/>
          </a:xfrm>
          <a:prstGeom prst="roundRect">
            <a:avLst>
              <a:gd name="adj" fmla="val 5381"/>
            </a:avLst>
          </a:prstGeom>
          <a:gradFill flip="none" rotWithShape="1">
            <a:gsLst>
              <a:gs pos="0">
                <a:srgbClr val="88C2A4"/>
              </a:gs>
              <a:gs pos="50000">
                <a:srgbClr val="C0E2C9"/>
              </a:gs>
              <a:gs pos="100000">
                <a:srgbClr val="9BCDA7"/>
              </a:gs>
            </a:gsLst>
            <a:lin ang="10800000" scaled="1"/>
            <a:tileRect/>
          </a:gradFill>
          <a:ln w="3175" algn="ctr">
            <a:noFill/>
            <a:round/>
            <a:headEnd/>
            <a:tailEnd/>
          </a:ln>
          <a:effectLst>
            <a:innerShdw blurRad="63500" dist="50800" dir="2700000">
              <a:prstClr val="black">
                <a:alpha val="50000"/>
              </a:prstClr>
            </a:innerShdw>
          </a:effectLst>
        </p:spPr>
        <p:txBody>
          <a:bodyPr wrap="none" anchor="ctr"/>
          <a:lstStyle/>
          <a:p>
            <a:pPr algn="ctr" eaLnBrk="0" hangingPunct="0"/>
            <a:endParaRPr lang="en-US" b="1" i="1">
              <a:solidFill>
                <a:srgbClr val="0A2068"/>
              </a:solidFill>
            </a:endParaRPr>
          </a:p>
        </p:txBody>
      </p:sp>
      <p:pic>
        <p:nvPicPr>
          <p:cNvPr id="1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11479" b="24370"/>
          <a:stretch/>
        </p:blipFill>
        <p:spPr bwMode="auto">
          <a:xfrm>
            <a:off x="285328" y="1033292"/>
            <a:ext cx="1477134" cy="649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4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74571" y="2905125"/>
            <a:ext cx="1048441" cy="250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2132012" y="246749"/>
            <a:ext cx="9677400" cy="2585301"/>
          </a:xfrm>
          <a:prstGeom prst="rect">
            <a:avLst/>
          </a:prstGeom>
          <a:noFill/>
        </p:spPr>
        <p:txBody>
          <a:bodyPr wrap="square" lIns="121899" tIns="60949" rIns="121899" bIns="60949" rtlCol="0">
            <a:spAutoFit/>
          </a:bodyPr>
          <a:lstStyle/>
          <a:p>
            <a:pPr algn="just"/>
            <a:r>
              <a:rPr lang="vi-VN" sz="2000" b="1">
                <a:latin typeface="Arial" pitchFamily="34" charset="0"/>
                <a:cs typeface="Arial" pitchFamily="34" charset="0"/>
              </a:rPr>
              <a:t>Trong một cuộc thi tuyển dụng việc </a:t>
            </a:r>
            <a:r>
              <a:rPr lang="vi-VN" sz="2000" b="1" smtClean="0">
                <a:latin typeface="Arial" pitchFamily="34" charset="0"/>
                <a:cs typeface="Arial" pitchFamily="34" charset="0"/>
              </a:rPr>
              <a:t>làm</a:t>
            </a:r>
            <a:r>
              <a:rPr lang="en-US" sz="2000" b="1" smtClean="0">
                <a:latin typeface="Arial" pitchFamily="34" charset="0"/>
                <a:cs typeface="Arial" pitchFamily="34" charset="0"/>
              </a:rPr>
              <a:t>,</a:t>
            </a:r>
            <a:r>
              <a:rPr lang="vi-VN" sz="2000" b="1" smtClean="0">
                <a:latin typeface="Arial" pitchFamily="34" charset="0"/>
                <a:cs typeface="Arial" pitchFamily="34" charset="0"/>
              </a:rPr>
              <a:t> </a:t>
            </a:r>
            <a:r>
              <a:rPr lang="vi-VN" sz="2000" b="1">
                <a:latin typeface="Arial" pitchFamily="34" charset="0"/>
                <a:cs typeface="Arial" pitchFamily="34" charset="0"/>
              </a:rPr>
              <a:t>ban tổ chức quy định mỗi người ứng tuyển phải trả lời 25 câu hỏi ở vòng sơ </a:t>
            </a:r>
            <a:r>
              <a:rPr lang="vi-VN" sz="2000" b="1" smtClean="0">
                <a:latin typeface="Arial" pitchFamily="34" charset="0"/>
                <a:cs typeface="Arial" pitchFamily="34" charset="0"/>
              </a:rPr>
              <a:t>tuyển</a:t>
            </a:r>
            <a:r>
              <a:rPr lang="en-US" sz="2000" b="1" smtClean="0">
                <a:latin typeface="Arial" pitchFamily="34" charset="0"/>
                <a:cs typeface="Arial" pitchFamily="34" charset="0"/>
              </a:rPr>
              <a:t>.</a:t>
            </a:r>
            <a:r>
              <a:rPr lang="vi-VN" sz="2000" b="1" smtClean="0">
                <a:latin typeface="Arial" pitchFamily="34" charset="0"/>
                <a:cs typeface="Arial" pitchFamily="34" charset="0"/>
              </a:rPr>
              <a:t> </a:t>
            </a:r>
            <a:r>
              <a:rPr lang="en-US" sz="2000" b="1">
                <a:latin typeface="Arial" pitchFamily="34" charset="0"/>
                <a:cs typeface="Arial" pitchFamily="34" charset="0"/>
              </a:rPr>
              <a:t>M</a:t>
            </a:r>
            <a:r>
              <a:rPr lang="vi-VN" sz="2000" b="1" smtClean="0">
                <a:latin typeface="Arial" pitchFamily="34" charset="0"/>
                <a:cs typeface="Arial" pitchFamily="34" charset="0"/>
              </a:rPr>
              <a:t>ỗi </a:t>
            </a:r>
            <a:r>
              <a:rPr lang="vi-VN" sz="2000" b="1">
                <a:latin typeface="Arial" pitchFamily="34" charset="0"/>
                <a:cs typeface="Arial" pitchFamily="34" charset="0"/>
              </a:rPr>
              <a:t>câu hỏi này </a:t>
            </a:r>
            <a:r>
              <a:rPr lang="en-US" sz="2000" b="1" smtClean="0">
                <a:latin typeface="Arial" pitchFamily="34" charset="0"/>
                <a:cs typeface="Arial" pitchFamily="34" charset="0"/>
              </a:rPr>
              <a:t>có sẵn </a:t>
            </a:r>
            <a:r>
              <a:rPr lang="vi-VN" sz="2000" b="1" smtClean="0">
                <a:latin typeface="Arial" pitchFamily="34" charset="0"/>
                <a:cs typeface="Arial" pitchFamily="34" charset="0"/>
              </a:rPr>
              <a:t>bốn </a:t>
            </a:r>
            <a:r>
              <a:rPr lang="vi-VN" sz="2000" b="1">
                <a:latin typeface="Arial" pitchFamily="34" charset="0"/>
                <a:cs typeface="Arial" pitchFamily="34" charset="0"/>
              </a:rPr>
              <a:t>đáp </a:t>
            </a:r>
            <a:r>
              <a:rPr lang="vi-VN" sz="2000" b="1" smtClean="0">
                <a:latin typeface="Arial" pitchFamily="34" charset="0"/>
                <a:cs typeface="Arial" pitchFamily="34" charset="0"/>
              </a:rPr>
              <a:t>án</a:t>
            </a:r>
            <a:r>
              <a:rPr lang="en-US" sz="2000" b="1" smtClean="0">
                <a:latin typeface="Arial" pitchFamily="34" charset="0"/>
                <a:cs typeface="Arial" pitchFamily="34" charset="0"/>
              </a:rPr>
              <a:t>,</a:t>
            </a:r>
            <a:r>
              <a:rPr lang="vi-VN" sz="2000" b="1" smtClean="0">
                <a:latin typeface="Arial" pitchFamily="34" charset="0"/>
                <a:cs typeface="Arial" pitchFamily="34" charset="0"/>
              </a:rPr>
              <a:t> </a:t>
            </a:r>
            <a:r>
              <a:rPr lang="vi-VN" sz="2000" b="1">
                <a:latin typeface="Arial" pitchFamily="34" charset="0"/>
                <a:cs typeface="Arial" pitchFamily="34" charset="0"/>
              </a:rPr>
              <a:t>trong đó chỉ có một đáp án </a:t>
            </a:r>
            <a:r>
              <a:rPr lang="vi-VN" sz="2000" b="1" smtClean="0">
                <a:latin typeface="Arial" pitchFamily="34" charset="0"/>
                <a:cs typeface="Arial" pitchFamily="34" charset="0"/>
              </a:rPr>
              <a:t>đúng</a:t>
            </a:r>
            <a:r>
              <a:rPr lang="en-US" sz="2000" b="1" smtClean="0">
                <a:latin typeface="Arial" pitchFamily="34" charset="0"/>
                <a:cs typeface="Arial" pitchFamily="34" charset="0"/>
              </a:rPr>
              <a:t>.</a:t>
            </a:r>
            <a:r>
              <a:rPr lang="vi-VN" sz="2000" b="1" smtClean="0">
                <a:latin typeface="Arial" pitchFamily="34" charset="0"/>
                <a:cs typeface="Arial" pitchFamily="34" charset="0"/>
              </a:rPr>
              <a:t> </a:t>
            </a:r>
            <a:r>
              <a:rPr lang="en-US" sz="2000" b="1" smtClean="0">
                <a:latin typeface="Arial" pitchFamily="34" charset="0"/>
                <a:cs typeface="Arial" pitchFamily="34" charset="0"/>
              </a:rPr>
              <a:t>N</a:t>
            </a:r>
            <a:r>
              <a:rPr lang="vi-VN" sz="2000" b="1" smtClean="0">
                <a:latin typeface="Arial" pitchFamily="34" charset="0"/>
                <a:cs typeface="Arial" pitchFamily="34" charset="0"/>
              </a:rPr>
              <a:t>gười </a:t>
            </a:r>
            <a:r>
              <a:rPr lang="vi-VN" sz="2000" b="1">
                <a:latin typeface="Arial" pitchFamily="34" charset="0"/>
                <a:cs typeface="Arial" pitchFamily="34" charset="0"/>
              </a:rPr>
              <a:t>ứng tuyển chọn đáp án đúng sẽ được cộng thêm </a:t>
            </a:r>
            <a:r>
              <a:rPr lang="en-US" sz="2000" b="1" smtClean="0">
                <a:latin typeface="Arial" pitchFamily="34" charset="0"/>
                <a:cs typeface="Arial" pitchFamily="34" charset="0"/>
              </a:rPr>
              <a:t>2</a:t>
            </a:r>
            <a:r>
              <a:rPr lang="vi-VN" sz="2000" b="1" smtClean="0">
                <a:latin typeface="Arial" pitchFamily="34" charset="0"/>
                <a:cs typeface="Arial" pitchFamily="34" charset="0"/>
              </a:rPr>
              <a:t> điểm</a:t>
            </a:r>
            <a:r>
              <a:rPr lang="en-US" sz="2000" b="1" smtClean="0">
                <a:latin typeface="Arial" pitchFamily="34" charset="0"/>
                <a:cs typeface="Arial" pitchFamily="34" charset="0"/>
              </a:rPr>
              <a:t>,</a:t>
            </a:r>
            <a:r>
              <a:rPr lang="vi-VN" sz="2000" b="1" smtClean="0">
                <a:latin typeface="Arial" pitchFamily="34" charset="0"/>
                <a:cs typeface="Arial" pitchFamily="34" charset="0"/>
              </a:rPr>
              <a:t> </a:t>
            </a:r>
            <a:r>
              <a:rPr lang="vi-VN" sz="2000" b="1">
                <a:latin typeface="Arial" pitchFamily="34" charset="0"/>
                <a:cs typeface="Arial" pitchFamily="34" charset="0"/>
              </a:rPr>
              <a:t>chọn đáp án sai bị trừ đi </a:t>
            </a:r>
            <a:r>
              <a:rPr lang="vi-VN" sz="2000" b="1" smtClean="0">
                <a:latin typeface="Arial" pitchFamily="34" charset="0"/>
                <a:cs typeface="Arial" pitchFamily="34" charset="0"/>
              </a:rPr>
              <a:t>1 điểm</a:t>
            </a:r>
            <a:r>
              <a:rPr lang="en-US" sz="2000" b="1" smtClean="0">
                <a:latin typeface="Arial" pitchFamily="34" charset="0"/>
                <a:cs typeface="Arial" pitchFamily="34" charset="0"/>
              </a:rPr>
              <a:t>.</a:t>
            </a:r>
            <a:r>
              <a:rPr lang="vi-VN" sz="2000" b="1" smtClean="0">
                <a:latin typeface="Arial" pitchFamily="34" charset="0"/>
                <a:cs typeface="Arial" pitchFamily="34" charset="0"/>
              </a:rPr>
              <a:t> </a:t>
            </a:r>
            <a:r>
              <a:rPr lang="en-US" sz="2000" b="1" smtClean="0">
                <a:latin typeface="Arial" pitchFamily="34" charset="0"/>
                <a:cs typeface="Arial" pitchFamily="34" charset="0"/>
              </a:rPr>
              <a:t>Ở</a:t>
            </a:r>
            <a:r>
              <a:rPr lang="vi-VN" sz="2000" b="1" smtClean="0">
                <a:latin typeface="Arial" pitchFamily="34" charset="0"/>
                <a:cs typeface="Arial" pitchFamily="34" charset="0"/>
              </a:rPr>
              <a:t> </a:t>
            </a:r>
            <a:r>
              <a:rPr lang="vi-VN" sz="2000" b="1">
                <a:latin typeface="Arial" pitchFamily="34" charset="0"/>
                <a:cs typeface="Arial" pitchFamily="34" charset="0"/>
              </a:rPr>
              <a:t>vòng sơ tuyển ban tổ chức tặng cho mỗi người dự thi 5 điểm và theo quy định người ứng tuyển phải trả lời hết 25 câu </a:t>
            </a:r>
            <a:r>
              <a:rPr lang="vi-VN" sz="2000" b="1" smtClean="0">
                <a:latin typeface="Arial" pitchFamily="34" charset="0"/>
                <a:cs typeface="Arial" pitchFamily="34" charset="0"/>
              </a:rPr>
              <a:t>hỏi</a:t>
            </a:r>
            <a:r>
              <a:rPr lang="en-US" sz="2000" b="1" smtClean="0">
                <a:latin typeface="Arial" pitchFamily="34" charset="0"/>
                <a:cs typeface="Arial" pitchFamily="34" charset="0"/>
              </a:rPr>
              <a:t>;</a:t>
            </a:r>
            <a:r>
              <a:rPr lang="vi-VN" sz="2000" b="1" smtClean="0">
                <a:latin typeface="Arial" pitchFamily="34" charset="0"/>
                <a:cs typeface="Arial" pitchFamily="34" charset="0"/>
              </a:rPr>
              <a:t> </a:t>
            </a:r>
            <a:r>
              <a:rPr lang="vi-VN" sz="2000" b="1">
                <a:latin typeface="Arial" pitchFamily="34" charset="0"/>
                <a:cs typeface="Arial" pitchFamily="34" charset="0"/>
              </a:rPr>
              <a:t>người nào có số điểm từ 25 trở lên mới được </a:t>
            </a:r>
            <a:r>
              <a:rPr lang="en-US" sz="2000" b="1" smtClean="0">
                <a:latin typeface="Arial" pitchFamily="34" charset="0"/>
                <a:cs typeface="Arial" pitchFamily="34" charset="0"/>
              </a:rPr>
              <a:t>dự thi vòng </a:t>
            </a:r>
            <a:r>
              <a:rPr lang="vi-VN" sz="2000" b="1" smtClean="0">
                <a:latin typeface="Arial" pitchFamily="34" charset="0"/>
                <a:cs typeface="Arial" pitchFamily="34" charset="0"/>
              </a:rPr>
              <a:t>tiếp theo</a:t>
            </a:r>
            <a:r>
              <a:rPr lang="en-US" sz="2000" b="1" smtClean="0">
                <a:latin typeface="Arial" pitchFamily="34" charset="0"/>
                <a:cs typeface="Arial" pitchFamily="34" charset="0"/>
              </a:rPr>
              <a:t>.</a:t>
            </a:r>
            <a:r>
              <a:rPr lang="vi-VN" sz="2000" b="1" smtClean="0">
                <a:latin typeface="Arial" pitchFamily="34" charset="0"/>
                <a:cs typeface="Arial" pitchFamily="34" charset="0"/>
              </a:rPr>
              <a:t> </a:t>
            </a:r>
            <a:r>
              <a:rPr lang="en-US" sz="2000" b="1" smtClean="0">
                <a:latin typeface="Arial" pitchFamily="34" charset="0"/>
                <a:cs typeface="Arial" pitchFamily="34" charset="0"/>
              </a:rPr>
              <a:t>H</a:t>
            </a:r>
            <a:r>
              <a:rPr lang="vi-VN" sz="2000" b="1" smtClean="0">
                <a:latin typeface="Arial" pitchFamily="34" charset="0"/>
                <a:cs typeface="Arial" pitchFamily="34" charset="0"/>
              </a:rPr>
              <a:t>ỏi </a:t>
            </a:r>
            <a:r>
              <a:rPr lang="vi-VN" sz="2000" b="1">
                <a:latin typeface="Arial" pitchFamily="34" charset="0"/>
                <a:cs typeface="Arial" pitchFamily="34" charset="0"/>
              </a:rPr>
              <a:t>người ứng tuyển phải trả lời chính xác ít nhất bao nhiêu câu hỏi ở vòng </a:t>
            </a:r>
            <a:r>
              <a:rPr lang="en-US" sz="2000" b="1" smtClean="0">
                <a:latin typeface="Arial" pitchFamily="34" charset="0"/>
                <a:cs typeface="Arial" pitchFamily="34" charset="0"/>
              </a:rPr>
              <a:t>sơ tuyển </a:t>
            </a:r>
            <a:r>
              <a:rPr lang="vi-VN" sz="2000" b="1" smtClean="0">
                <a:latin typeface="Arial" pitchFamily="34" charset="0"/>
                <a:cs typeface="Arial" pitchFamily="34" charset="0"/>
              </a:rPr>
              <a:t>thì </a:t>
            </a:r>
            <a:r>
              <a:rPr lang="vi-VN" sz="2000" b="1">
                <a:latin typeface="Arial" pitchFamily="34" charset="0"/>
                <a:cs typeface="Arial" pitchFamily="34" charset="0"/>
              </a:rPr>
              <a:t>mới được vào vòng tiếp </a:t>
            </a:r>
            <a:r>
              <a:rPr lang="vi-VN" sz="2000" b="1" smtClean="0">
                <a:latin typeface="Arial" pitchFamily="34" charset="0"/>
                <a:cs typeface="Arial" pitchFamily="34" charset="0"/>
              </a:rPr>
              <a:t>theo</a:t>
            </a:r>
            <a:r>
              <a:rPr lang="en-US" sz="2000" b="1" smtClean="0">
                <a:latin typeface="Arial" pitchFamily="34" charset="0"/>
                <a:cs typeface="Arial" pitchFamily="34" charset="0"/>
              </a:rPr>
              <a:t>?</a:t>
            </a:r>
            <a:r>
              <a:rPr lang="vi-VN" sz="2000" b="1" smtClean="0">
                <a:latin typeface="Arial" pitchFamily="34" charset="0"/>
                <a:cs typeface="Arial" pitchFamily="34" charset="0"/>
              </a:rPr>
              <a:t> </a:t>
            </a:r>
            <a:endParaRPr lang="vi-VN" sz="2000" b="1">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9" name="TextBox 8"/>
              <p:cNvSpPr txBox="1"/>
              <p:nvPr/>
            </p:nvSpPr>
            <p:spPr>
              <a:xfrm>
                <a:off x="379412" y="3143250"/>
                <a:ext cx="11658600" cy="430887"/>
              </a:xfrm>
              <a:prstGeom prst="rect">
                <a:avLst/>
              </a:prstGeom>
              <a:noFill/>
            </p:spPr>
            <p:txBody>
              <a:bodyPr wrap="square" rtlCol="0">
                <a:spAutoFit/>
              </a:bodyPr>
              <a:lstStyle/>
              <a:p>
                <a:pPr marL="342900" indent="-342900">
                  <a:buFont typeface="Wingdings" pitchFamily="2" charset="2"/>
                  <a:buChar char="§"/>
                </a:pPr>
                <a:r>
                  <a:rPr lang="vi-VN" sz="2200" b="1" smtClean="0">
                    <a:latin typeface="Arial" pitchFamily="34" charset="0"/>
                    <a:cs typeface="Arial" pitchFamily="34" charset="0"/>
                  </a:rPr>
                  <a:t>Gọi số câu trả lời đúng của người ứng tuyển </a:t>
                </a:r>
                <a:r>
                  <a:rPr lang="vi-VN" sz="2200" b="1">
                    <a:latin typeface="Arial" pitchFamily="34" charset="0"/>
                    <a:cs typeface="Arial" pitchFamily="34" charset="0"/>
                  </a:rPr>
                  <a:t>là </a:t>
                </a:r>
                <a:r>
                  <a:rPr lang="vi-VN" sz="2200" b="1" smtClean="0">
                    <a:latin typeface="Arial" pitchFamily="34" charset="0"/>
                    <a:cs typeface="Arial" pitchFamily="34" charset="0"/>
                  </a:rPr>
                  <a:t>x</a:t>
                </a:r>
                <a:r>
                  <a:rPr lang="en-US" sz="2200" b="1" smtClean="0">
                    <a:latin typeface="Arial" pitchFamily="34" charset="0"/>
                    <a:cs typeface="Arial" pitchFamily="34" charset="0"/>
                  </a:rPr>
                  <a:t> </a:t>
                </a:r>
                <a14:m>
                  <m:oMath xmlns:m="http://schemas.openxmlformats.org/officeDocument/2006/math">
                    <m:r>
                      <a:rPr lang="en-US" sz="2200" b="1" i="0" smtClean="0">
                        <a:latin typeface="Cambria Math"/>
                        <a:cs typeface="Arial" pitchFamily="34" charset="0"/>
                      </a:rPr>
                      <m:t>(</m:t>
                    </m:r>
                    <m:r>
                      <a:rPr lang="en-US" sz="2200" b="1" i="1" smtClean="0">
                        <a:latin typeface="Cambria Math"/>
                        <a:cs typeface="Arial" pitchFamily="34" charset="0"/>
                      </a:rPr>
                      <m:t>𝒙</m:t>
                    </m:r>
                    <m:r>
                      <a:rPr lang="en-US" sz="2200" b="1" i="1" smtClean="0">
                        <a:latin typeface="Cambria Math"/>
                        <a:ea typeface="Cambria Math"/>
                        <a:cs typeface="Arial" pitchFamily="34" charset="0"/>
                      </a:rPr>
                      <m:t>∈</m:t>
                    </m:r>
                    <m:r>
                      <a:rPr lang="en-US" sz="2200" b="1" i="1" smtClean="0">
                        <a:latin typeface="Cambria Math"/>
                        <a:ea typeface="Cambria Math"/>
                        <a:cs typeface="Arial" pitchFamily="34" charset="0"/>
                      </a:rPr>
                      <m:t>𝑵</m:t>
                    </m:r>
                    <m:r>
                      <a:rPr lang="en-US" sz="2200" b="1" i="1" smtClean="0">
                        <a:latin typeface="Cambria Math"/>
                        <a:ea typeface="Cambria Math"/>
                        <a:cs typeface="Arial" pitchFamily="34" charset="0"/>
                      </a:rPr>
                      <m:t>,</m:t>
                    </m:r>
                    <m:r>
                      <a:rPr lang="en-US" sz="2200" b="1" i="1" smtClean="0">
                        <a:latin typeface="Cambria Math"/>
                        <a:ea typeface="Cambria Math"/>
                        <a:cs typeface="Arial" pitchFamily="34" charset="0"/>
                      </a:rPr>
                      <m:t>𝒙</m:t>
                    </m:r>
                    <m:r>
                      <a:rPr lang="en-US" sz="2200" b="1" i="1" smtClean="0">
                        <a:latin typeface="Cambria Math"/>
                        <a:ea typeface="Cambria Math"/>
                        <a:cs typeface="Arial" pitchFamily="34" charset="0"/>
                      </a:rPr>
                      <m:t>≤</m:t>
                    </m:r>
                    <m:r>
                      <a:rPr lang="en-US" sz="2200" b="1" i="1" smtClean="0">
                        <a:latin typeface="Cambria Math"/>
                        <a:ea typeface="Cambria Math"/>
                        <a:cs typeface="Arial" pitchFamily="34" charset="0"/>
                      </a:rPr>
                      <m:t>𝟐𝟓</m:t>
                    </m:r>
                    <m:r>
                      <a:rPr lang="en-US" sz="2200" b="1" i="1" smtClean="0">
                        <a:latin typeface="Cambria Math"/>
                        <a:ea typeface="Cambria Math"/>
                        <a:cs typeface="Arial" pitchFamily="34" charset="0"/>
                      </a:rPr>
                      <m:t>)</m:t>
                    </m:r>
                  </m:oMath>
                </a14:m>
                <a:endParaRPr lang="vi-VN" sz="2200" b="1">
                  <a:latin typeface="Arial" pitchFamily="34" charset="0"/>
                  <a:cs typeface="Arial" pitchFamily="34" charset="0"/>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379412" y="3143250"/>
                <a:ext cx="11658600" cy="430887"/>
              </a:xfrm>
              <a:prstGeom prst="rect">
                <a:avLst/>
              </a:prstGeom>
              <a:blipFill rotWithShape="1">
                <a:blip r:embed="rId6"/>
                <a:stretch>
                  <a:fillRect l="-523" t="-7143" b="-30000"/>
                </a:stretch>
              </a:blipFill>
            </p:spPr>
            <p:txBody>
              <a:bodyPr/>
              <a:lstStyle/>
              <a:p>
                <a:r>
                  <a:rPr lang="en-US">
                    <a:noFill/>
                  </a:rPr>
                  <a:t> </a:t>
                </a:r>
              </a:p>
            </p:txBody>
          </p:sp>
        </mc:Fallback>
      </mc:AlternateContent>
      <p:sp>
        <p:nvSpPr>
          <p:cNvPr id="11" name="TextBox 10"/>
          <p:cNvSpPr txBox="1"/>
          <p:nvPr/>
        </p:nvSpPr>
        <p:spPr>
          <a:xfrm>
            <a:off x="684212" y="3524250"/>
            <a:ext cx="11430000" cy="430887"/>
          </a:xfrm>
          <a:prstGeom prst="rect">
            <a:avLst/>
          </a:prstGeom>
          <a:noFill/>
        </p:spPr>
        <p:txBody>
          <a:bodyPr wrap="square" rtlCol="0">
            <a:spAutoFit/>
          </a:bodyPr>
          <a:lstStyle/>
          <a:p>
            <a:r>
              <a:rPr lang="vi-VN" sz="2200" b="1">
                <a:latin typeface="Arial" pitchFamily="34" charset="0"/>
                <a:cs typeface="Arial" pitchFamily="34" charset="0"/>
              </a:rPr>
              <a:t>Nên số câu trả lời sai của người ứng tuyển </a:t>
            </a:r>
            <a:r>
              <a:rPr lang="vi-VN" sz="2200" b="1" smtClean="0">
                <a:latin typeface="Arial" pitchFamily="34" charset="0"/>
                <a:cs typeface="Arial" pitchFamily="34" charset="0"/>
              </a:rPr>
              <a:t>là</a:t>
            </a:r>
            <a:r>
              <a:rPr lang="en-US" sz="2200" b="1" smtClean="0">
                <a:latin typeface="Arial" pitchFamily="34" charset="0"/>
                <a:cs typeface="Arial" pitchFamily="34" charset="0"/>
              </a:rPr>
              <a:t> : </a:t>
            </a:r>
            <a:r>
              <a:rPr lang="vi-VN" sz="2200" b="1" smtClean="0">
                <a:latin typeface="Arial" pitchFamily="34" charset="0"/>
                <a:cs typeface="Arial" pitchFamily="34" charset="0"/>
              </a:rPr>
              <a:t> 25</a:t>
            </a:r>
            <a:r>
              <a:rPr lang="en-US" sz="2200" b="1" smtClean="0">
                <a:latin typeface="Arial" pitchFamily="34" charset="0"/>
                <a:cs typeface="Arial" pitchFamily="34" charset="0"/>
              </a:rPr>
              <a:t> </a:t>
            </a:r>
            <a:r>
              <a:rPr lang="vi-VN" sz="2200" b="1" smtClean="0">
                <a:latin typeface="Arial" pitchFamily="34" charset="0"/>
                <a:cs typeface="Arial" pitchFamily="34" charset="0"/>
              </a:rPr>
              <a:t>−</a:t>
            </a:r>
            <a:r>
              <a:rPr lang="en-US" sz="2200" b="1" smtClean="0">
                <a:latin typeface="Arial" pitchFamily="34" charset="0"/>
                <a:cs typeface="Arial" pitchFamily="34" charset="0"/>
              </a:rPr>
              <a:t> </a:t>
            </a:r>
            <a:r>
              <a:rPr lang="vi-VN" sz="2200" b="1" smtClean="0">
                <a:latin typeface="Arial" pitchFamily="34" charset="0"/>
                <a:cs typeface="Arial" pitchFamily="34" charset="0"/>
              </a:rPr>
              <a:t>x</a:t>
            </a:r>
            <a:endParaRPr lang="vi-VN" sz="2200" b="1">
              <a:latin typeface="Arial" pitchFamily="34" charset="0"/>
              <a:cs typeface="Arial" pitchFamily="34" charset="0"/>
            </a:endParaRPr>
          </a:p>
        </p:txBody>
      </p:sp>
      <p:sp>
        <p:nvSpPr>
          <p:cNvPr id="12" name="TextBox 11"/>
          <p:cNvSpPr txBox="1"/>
          <p:nvPr/>
        </p:nvSpPr>
        <p:spPr>
          <a:xfrm>
            <a:off x="684212" y="3953172"/>
            <a:ext cx="11430000" cy="430887"/>
          </a:xfrm>
          <a:prstGeom prst="rect">
            <a:avLst/>
          </a:prstGeom>
          <a:noFill/>
        </p:spPr>
        <p:txBody>
          <a:bodyPr wrap="square" rtlCol="0">
            <a:spAutoFit/>
          </a:bodyPr>
          <a:lstStyle/>
          <a:p>
            <a:r>
              <a:rPr lang="vi-VN" sz="2200" b="1">
                <a:latin typeface="Arial" pitchFamily="34" charset="0"/>
                <a:cs typeface="Arial" pitchFamily="34" charset="0"/>
              </a:rPr>
              <a:t>Số điểm người ứng tuyển nhận được sau khi trả lời đúng x câu </a:t>
            </a:r>
            <a:r>
              <a:rPr lang="vi-VN" sz="2200" b="1" smtClean="0">
                <a:latin typeface="Arial" pitchFamily="34" charset="0"/>
                <a:cs typeface="Arial" pitchFamily="34" charset="0"/>
              </a:rPr>
              <a:t>là</a:t>
            </a:r>
            <a:r>
              <a:rPr lang="en-US" sz="2200" b="1" smtClean="0">
                <a:latin typeface="Arial" pitchFamily="34" charset="0"/>
                <a:cs typeface="Arial" pitchFamily="34" charset="0"/>
              </a:rPr>
              <a:t> : </a:t>
            </a:r>
            <a:r>
              <a:rPr lang="vi-VN" sz="2200" b="1" smtClean="0">
                <a:latin typeface="Arial" pitchFamily="34" charset="0"/>
                <a:cs typeface="Arial" pitchFamily="34" charset="0"/>
              </a:rPr>
              <a:t> 2.x</a:t>
            </a:r>
            <a:endParaRPr lang="vi-VN" sz="2200" b="1">
              <a:latin typeface="Arial" pitchFamily="34" charset="0"/>
              <a:cs typeface="Arial" pitchFamily="34" charset="0"/>
            </a:endParaRPr>
          </a:p>
        </p:txBody>
      </p:sp>
      <p:sp>
        <p:nvSpPr>
          <p:cNvPr id="13" name="TextBox 12"/>
          <p:cNvSpPr txBox="1"/>
          <p:nvPr/>
        </p:nvSpPr>
        <p:spPr>
          <a:xfrm>
            <a:off x="684212" y="4382094"/>
            <a:ext cx="11430000" cy="430887"/>
          </a:xfrm>
          <a:prstGeom prst="rect">
            <a:avLst/>
          </a:prstGeom>
          <a:noFill/>
        </p:spPr>
        <p:txBody>
          <a:bodyPr wrap="square" rtlCol="0">
            <a:spAutoFit/>
          </a:bodyPr>
          <a:lstStyle/>
          <a:p>
            <a:r>
              <a:rPr lang="vi-VN" sz="2200" b="1">
                <a:latin typeface="Arial" pitchFamily="34" charset="0"/>
                <a:cs typeface="Arial" pitchFamily="34" charset="0"/>
              </a:rPr>
              <a:t>Số điểm người ứng tuyển mất đi khi trả lời sai </a:t>
            </a:r>
            <a:r>
              <a:rPr lang="vi-VN" sz="2200" b="1" smtClean="0">
                <a:latin typeface="Arial" pitchFamily="34" charset="0"/>
                <a:cs typeface="Arial" pitchFamily="34" charset="0"/>
              </a:rPr>
              <a:t>là</a:t>
            </a:r>
            <a:r>
              <a:rPr lang="en-US" sz="2200" b="1" smtClean="0">
                <a:latin typeface="Arial" pitchFamily="34" charset="0"/>
                <a:cs typeface="Arial" pitchFamily="34" charset="0"/>
              </a:rPr>
              <a:t> :</a:t>
            </a:r>
            <a:r>
              <a:rPr lang="vi-VN" sz="2200" b="1" smtClean="0">
                <a:latin typeface="Arial" pitchFamily="34" charset="0"/>
                <a:cs typeface="Arial" pitchFamily="34" charset="0"/>
              </a:rPr>
              <a:t> </a:t>
            </a:r>
            <a:r>
              <a:rPr lang="vi-VN" sz="2200" b="1">
                <a:latin typeface="Arial" pitchFamily="34" charset="0"/>
                <a:cs typeface="Arial" pitchFamily="34" charset="0"/>
              </a:rPr>
              <a:t>(</a:t>
            </a:r>
            <a:r>
              <a:rPr lang="vi-VN" sz="2200" b="1" smtClean="0">
                <a:latin typeface="Arial" pitchFamily="34" charset="0"/>
                <a:cs typeface="Arial" pitchFamily="34" charset="0"/>
              </a:rPr>
              <a:t>25</a:t>
            </a:r>
            <a:r>
              <a:rPr lang="en-US" sz="2200" b="1" smtClean="0">
                <a:latin typeface="Arial" pitchFamily="34" charset="0"/>
                <a:cs typeface="Arial" pitchFamily="34" charset="0"/>
              </a:rPr>
              <a:t> </a:t>
            </a:r>
            <a:r>
              <a:rPr lang="vi-VN" sz="2200" b="1" smtClean="0">
                <a:latin typeface="Arial" pitchFamily="34" charset="0"/>
                <a:cs typeface="Arial" pitchFamily="34" charset="0"/>
              </a:rPr>
              <a:t>−</a:t>
            </a:r>
            <a:r>
              <a:rPr lang="en-US" sz="2200" b="1" smtClean="0">
                <a:latin typeface="Arial" pitchFamily="34" charset="0"/>
                <a:cs typeface="Arial" pitchFamily="34" charset="0"/>
              </a:rPr>
              <a:t> </a:t>
            </a:r>
            <a:r>
              <a:rPr lang="vi-VN" sz="2200" b="1" smtClean="0">
                <a:latin typeface="Arial" pitchFamily="34" charset="0"/>
                <a:cs typeface="Arial" pitchFamily="34" charset="0"/>
              </a:rPr>
              <a:t>x</a:t>
            </a:r>
            <a:r>
              <a:rPr lang="vi-VN" sz="2200" b="1">
                <a:latin typeface="Arial" pitchFamily="34" charset="0"/>
                <a:cs typeface="Arial" pitchFamily="34" charset="0"/>
              </a:rPr>
              <a:t>).</a:t>
            </a:r>
            <a:r>
              <a:rPr lang="vi-VN" sz="2200" b="1" smtClean="0">
                <a:latin typeface="Arial" pitchFamily="34" charset="0"/>
                <a:cs typeface="Arial" pitchFamily="34" charset="0"/>
              </a:rPr>
              <a:t>1</a:t>
            </a:r>
            <a:endParaRPr lang="vi-VN" sz="2200" b="1">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14" name="TextBox 13"/>
              <p:cNvSpPr txBox="1"/>
              <p:nvPr/>
            </p:nvSpPr>
            <p:spPr>
              <a:xfrm>
                <a:off x="684212" y="4811016"/>
                <a:ext cx="11430000" cy="769441"/>
              </a:xfrm>
              <a:prstGeom prst="rect">
                <a:avLst/>
              </a:prstGeom>
              <a:noFill/>
            </p:spPr>
            <p:txBody>
              <a:bodyPr wrap="square" rtlCol="0">
                <a:spAutoFit/>
              </a:bodyPr>
              <a:lstStyle/>
              <a:p>
                <a:r>
                  <a:rPr lang="vi-VN" sz="2200" b="1" smtClean="0">
                    <a:latin typeface="Arial" pitchFamily="34" charset="0"/>
                    <a:cs typeface="Arial" pitchFamily="34" charset="0"/>
                  </a:rPr>
                  <a:t>Ban đầu mỗi người ứng tuyển được tặng 5 đ, vậy người ứng tuyển nhận được số </a:t>
                </a:r>
                <a:r>
                  <a:rPr lang="vi-VN" sz="2200" b="1">
                    <a:latin typeface="Arial" pitchFamily="34" charset="0"/>
                    <a:cs typeface="Arial" pitchFamily="34" charset="0"/>
                  </a:rPr>
                  <a:t>điểm </a:t>
                </a:r>
                <a:r>
                  <a:rPr lang="vi-VN" sz="2200" b="1" smtClean="0">
                    <a:latin typeface="Arial" pitchFamily="34" charset="0"/>
                    <a:cs typeface="Arial" pitchFamily="34" charset="0"/>
                  </a:rPr>
                  <a:t>là</a:t>
                </a:r>
                <a:r>
                  <a:rPr lang="en-US" sz="2200" b="1" smtClean="0">
                    <a:latin typeface="Arial" pitchFamily="34" charset="0"/>
                    <a:cs typeface="Arial" pitchFamily="34" charset="0"/>
                  </a:rPr>
                  <a:t> : </a:t>
                </a:r>
                <a14:m>
                  <m:oMath xmlns:m="http://schemas.openxmlformats.org/officeDocument/2006/math">
                    <m:r>
                      <a:rPr lang="en-US" sz="2200" b="1" i="1" smtClean="0">
                        <a:latin typeface="Cambria Math"/>
                        <a:cs typeface="Arial" pitchFamily="34" charset="0"/>
                      </a:rPr>
                      <m:t>𝟐</m:t>
                    </m:r>
                    <m:r>
                      <a:rPr lang="en-US" sz="2200" b="1" i="1" smtClean="0">
                        <a:latin typeface="Cambria Math"/>
                        <a:cs typeface="Arial" pitchFamily="34" charset="0"/>
                      </a:rPr>
                      <m:t>𝒙</m:t>
                    </m:r>
                    <m:r>
                      <a:rPr lang="en-US" sz="2200" b="1" i="1" smtClean="0">
                        <a:latin typeface="Cambria Math"/>
                        <a:cs typeface="Arial" pitchFamily="34" charset="0"/>
                      </a:rPr>
                      <m:t>−</m:t>
                    </m:r>
                    <m:d>
                      <m:dPr>
                        <m:ctrlPr>
                          <a:rPr lang="en-US" sz="2200" b="1" i="1" smtClean="0">
                            <a:latin typeface="Cambria Math" panose="02040503050406030204" pitchFamily="18" charset="0"/>
                            <a:cs typeface="Arial" pitchFamily="34" charset="0"/>
                          </a:rPr>
                        </m:ctrlPr>
                      </m:dPr>
                      <m:e>
                        <m:r>
                          <a:rPr lang="en-US" sz="2200" b="1" i="1" smtClean="0">
                            <a:latin typeface="Cambria Math"/>
                            <a:cs typeface="Arial" pitchFamily="34" charset="0"/>
                          </a:rPr>
                          <m:t>𝟐𝟓</m:t>
                        </m:r>
                        <m:r>
                          <a:rPr lang="en-US" sz="2200" b="1" i="1" smtClean="0">
                            <a:latin typeface="Cambria Math"/>
                            <a:cs typeface="Arial" pitchFamily="34" charset="0"/>
                          </a:rPr>
                          <m:t>−</m:t>
                        </m:r>
                        <m:r>
                          <a:rPr lang="en-US" sz="2200" b="1" i="1" smtClean="0">
                            <a:latin typeface="Cambria Math"/>
                            <a:cs typeface="Arial" pitchFamily="34" charset="0"/>
                          </a:rPr>
                          <m:t>𝒙</m:t>
                        </m:r>
                      </m:e>
                    </m:d>
                    <m:r>
                      <a:rPr lang="en-US" sz="2200" b="1" i="1" smtClean="0">
                        <a:latin typeface="Cambria Math"/>
                        <a:cs typeface="Arial" pitchFamily="34" charset="0"/>
                      </a:rPr>
                      <m:t>.</m:t>
                    </m:r>
                    <m:r>
                      <a:rPr lang="en-US" sz="2200" b="1" i="1" smtClean="0">
                        <a:latin typeface="Cambria Math"/>
                        <a:cs typeface="Arial" pitchFamily="34" charset="0"/>
                      </a:rPr>
                      <m:t>𝟏</m:t>
                    </m:r>
                    <m:r>
                      <a:rPr lang="en-US" sz="2200" b="1" i="1" smtClean="0">
                        <a:latin typeface="Cambria Math"/>
                        <a:cs typeface="Arial" pitchFamily="34" charset="0"/>
                      </a:rPr>
                      <m:t>+</m:t>
                    </m:r>
                    <m:r>
                      <a:rPr lang="en-US" sz="2200" b="1" i="1" smtClean="0">
                        <a:latin typeface="Cambria Math"/>
                        <a:cs typeface="Arial" pitchFamily="34" charset="0"/>
                      </a:rPr>
                      <m:t>𝟓</m:t>
                    </m:r>
                    <m:r>
                      <a:rPr lang="en-US" sz="2200" b="1" i="1" smtClean="0">
                        <a:latin typeface="Cambria Math"/>
                        <a:cs typeface="Arial" pitchFamily="34" charset="0"/>
                      </a:rPr>
                      <m:t>=</m:t>
                    </m:r>
                    <m:r>
                      <a:rPr lang="en-US" sz="2200" b="1" i="1" smtClean="0">
                        <a:latin typeface="Cambria Math"/>
                        <a:cs typeface="Arial" pitchFamily="34" charset="0"/>
                      </a:rPr>
                      <m:t>𝟑</m:t>
                    </m:r>
                    <m:r>
                      <a:rPr lang="en-US" sz="2200" b="1" i="1" smtClean="0">
                        <a:latin typeface="Cambria Math"/>
                        <a:cs typeface="Arial" pitchFamily="34" charset="0"/>
                      </a:rPr>
                      <m:t>𝒙</m:t>
                    </m:r>
                    <m:r>
                      <a:rPr lang="en-US" sz="2200" b="1" i="1" smtClean="0">
                        <a:latin typeface="Cambria Math"/>
                        <a:cs typeface="Arial" pitchFamily="34" charset="0"/>
                      </a:rPr>
                      <m:t>−</m:t>
                    </m:r>
                    <m:r>
                      <a:rPr lang="en-US" sz="2200" b="1" i="1" smtClean="0">
                        <a:latin typeface="Cambria Math"/>
                        <a:cs typeface="Arial" pitchFamily="34" charset="0"/>
                      </a:rPr>
                      <m:t>𝟐𝟎</m:t>
                    </m:r>
                  </m:oMath>
                </a14:m>
                <a:endParaRPr lang="vi-VN" sz="2200" b="1">
                  <a:latin typeface="Arial" pitchFamily="34" charset="0"/>
                  <a:cs typeface="Arial" pitchFamily="34" charset="0"/>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684212" y="4811016"/>
                <a:ext cx="11430000" cy="769441"/>
              </a:xfrm>
              <a:prstGeom prst="rect">
                <a:avLst/>
              </a:prstGeom>
              <a:blipFill rotWithShape="1">
                <a:blip r:embed="rId7"/>
                <a:stretch>
                  <a:fillRect l="-640" t="-3968" b="-158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684212" y="5578492"/>
                <a:ext cx="11430000" cy="769441"/>
              </a:xfrm>
              <a:prstGeom prst="rect">
                <a:avLst/>
              </a:prstGeom>
              <a:noFill/>
            </p:spPr>
            <p:txBody>
              <a:bodyPr wrap="square" rtlCol="0">
                <a:spAutoFit/>
              </a:bodyPr>
              <a:lstStyle/>
              <a:p>
                <a:r>
                  <a:rPr lang="vi-VN" sz="2200" b="1" smtClean="0">
                    <a:latin typeface="Arial" pitchFamily="34" charset="0"/>
                    <a:cs typeface="Arial" pitchFamily="34" charset="0"/>
                  </a:rPr>
                  <a:t>Để người đó trúng tuyển thì số điểm của người ứng tuyển phải từ 25 điểm trở lên nên ta </a:t>
                </a:r>
                <a:r>
                  <a:rPr lang="vi-VN" sz="2200" b="1">
                    <a:latin typeface="Arial" pitchFamily="34" charset="0"/>
                    <a:cs typeface="Arial" pitchFamily="34" charset="0"/>
                  </a:rPr>
                  <a:t>có </a:t>
                </a:r>
                <a:r>
                  <a:rPr lang="en-US" sz="2200" b="1" smtClean="0">
                    <a:latin typeface="Arial" pitchFamily="34" charset="0"/>
                    <a:cs typeface="Arial" pitchFamily="34" charset="0"/>
                  </a:rPr>
                  <a:t>:  </a:t>
                </a:r>
                <a14:m>
                  <m:oMath xmlns:m="http://schemas.openxmlformats.org/officeDocument/2006/math">
                    <m:r>
                      <a:rPr lang="en-US" sz="2200" b="1" i="1" smtClean="0">
                        <a:latin typeface="Cambria Math"/>
                        <a:cs typeface="Arial" pitchFamily="34" charset="0"/>
                      </a:rPr>
                      <m:t>𝟑</m:t>
                    </m:r>
                    <m:r>
                      <a:rPr lang="en-US" sz="2200" b="1" i="1" smtClean="0">
                        <a:latin typeface="Cambria Math"/>
                        <a:cs typeface="Arial" pitchFamily="34" charset="0"/>
                      </a:rPr>
                      <m:t>𝒙</m:t>
                    </m:r>
                    <m:r>
                      <a:rPr lang="en-US" sz="2200" b="1" i="1" smtClean="0">
                        <a:latin typeface="Cambria Math"/>
                        <a:cs typeface="Arial" pitchFamily="34" charset="0"/>
                      </a:rPr>
                      <m:t>−</m:t>
                    </m:r>
                    <m:r>
                      <a:rPr lang="en-US" sz="2200" b="1" i="1" smtClean="0">
                        <a:latin typeface="Cambria Math"/>
                        <a:cs typeface="Arial" pitchFamily="34" charset="0"/>
                      </a:rPr>
                      <m:t>𝟐𝟎</m:t>
                    </m:r>
                    <m:r>
                      <a:rPr lang="en-US" sz="2200" b="1" i="1" smtClean="0">
                        <a:latin typeface="Cambria Math"/>
                        <a:ea typeface="Cambria Math"/>
                        <a:cs typeface="Arial" pitchFamily="34" charset="0"/>
                      </a:rPr>
                      <m:t>≥</m:t>
                    </m:r>
                    <m:r>
                      <a:rPr lang="en-US" sz="2200" b="1" i="1" smtClean="0">
                        <a:latin typeface="Cambria Math"/>
                        <a:ea typeface="Cambria Math"/>
                        <a:cs typeface="Arial" pitchFamily="34" charset="0"/>
                      </a:rPr>
                      <m:t>𝟐𝟓</m:t>
                    </m:r>
                  </m:oMath>
                </a14:m>
                <a:r>
                  <a:rPr lang="en-US" sz="2200" b="1" smtClean="0">
                    <a:latin typeface="Arial" pitchFamily="34" charset="0"/>
                    <a:cs typeface="Arial" pitchFamily="34" charset="0"/>
                  </a:rPr>
                  <a:t>  hay  </a:t>
                </a:r>
                <a14:m>
                  <m:oMath xmlns:m="http://schemas.openxmlformats.org/officeDocument/2006/math">
                    <m:r>
                      <a:rPr lang="en-US" sz="2200" b="1" i="1" smtClean="0">
                        <a:latin typeface="Cambria Math"/>
                        <a:cs typeface="Arial" pitchFamily="34" charset="0"/>
                      </a:rPr>
                      <m:t>𝟑</m:t>
                    </m:r>
                    <m:r>
                      <a:rPr lang="en-US" sz="2200" b="1" i="1" smtClean="0">
                        <a:latin typeface="Cambria Math"/>
                        <a:cs typeface="Arial" pitchFamily="34" charset="0"/>
                      </a:rPr>
                      <m:t>𝒙</m:t>
                    </m:r>
                    <m:r>
                      <a:rPr lang="en-US" sz="2200" b="1" i="1" smtClean="0">
                        <a:latin typeface="Cambria Math"/>
                        <a:ea typeface="Cambria Math"/>
                        <a:cs typeface="Arial" pitchFamily="34" charset="0"/>
                      </a:rPr>
                      <m:t>≥</m:t>
                    </m:r>
                    <m:r>
                      <a:rPr lang="en-US" sz="2200" b="1" i="1" smtClean="0">
                        <a:latin typeface="Cambria Math"/>
                        <a:ea typeface="Cambria Math"/>
                        <a:cs typeface="Arial" pitchFamily="34" charset="0"/>
                      </a:rPr>
                      <m:t>𝟒𝟓</m:t>
                    </m:r>
                  </m:oMath>
                </a14:m>
                <a:r>
                  <a:rPr lang="en-US" sz="2200" b="1" smtClean="0">
                    <a:latin typeface="Arial" pitchFamily="34" charset="0"/>
                    <a:cs typeface="Arial" pitchFamily="34" charset="0"/>
                  </a:rPr>
                  <a:t> nên </a:t>
                </a:r>
                <a14:m>
                  <m:oMath xmlns:m="http://schemas.openxmlformats.org/officeDocument/2006/math">
                    <m:r>
                      <a:rPr lang="en-US" sz="2200" b="1" i="1" smtClean="0">
                        <a:latin typeface="Cambria Math"/>
                        <a:cs typeface="Arial" pitchFamily="34" charset="0"/>
                      </a:rPr>
                      <m:t>𝒙</m:t>
                    </m:r>
                    <m:r>
                      <a:rPr lang="en-US" sz="2200" b="1" i="1" smtClean="0">
                        <a:latin typeface="Cambria Math"/>
                        <a:ea typeface="Cambria Math"/>
                        <a:cs typeface="Arial" pitchFamily="34" charset="0"/>
                      </a:rPr>
                      <m:t>≥</m:t>
                    </m:r>
                    <m:r>
                      <a:rPr lang="en-US" sz="2200" b="1" i="1" smtClean="0">
                        <a:latin typeface="Cambria Math"/>
                        <a:ea typeface="Cambria Math"/>
                        <a:cs typeface="Arial" pitchFamily="34" charset="0"/>
                      </a:rPr>
                      <m:t>𝟏𝟓</m:t>
                    </m:r>
                  </m:oMath>
                </a14:m>
                <a:r>
                  <a:rPr lang="en-US" sz="2200" b="1" smtClean="0">
                    <a:latin typeface="Arial" pitchFamily="34" charset="0"/>
                    <a:cs typeface="Arial" pitchFamily="34" charset="0"/>
                  </a:rPr>
                  <a:t> (TM)</a:t>
                </a:r>
                <a:endParaRPr lang="vi-VN" sz="2200" b="1">
                  <a:latin typeface="Arial" pitchFamily="34" charset="0"/>
                  <a:cs typeface="Arial" pitchFamily="34" charset="0"/>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684212" y="5578492"/>
                <a:ext cx="11430000" cy="769441"/>
              </a:xfrm>
              <a:prstGeom prst="rect">
                <a:avLst/>
              </a:prstGeom>
              <a:blipFill rotWithShape="1">
                <a:blip r:embed="rId8"/>
                <a:stretch>
                  <a:fillRect l="-640" t="-3968" b="-15873"/>
                </a:stretch>
              </a:blipFill>
            </p:spPr>
            <p:txBody>
              <a:bodyPr/>
              <a:lstStyle/>
              <a:p>
                <a:r>
                  <a:rPr lang="en-US">
                    <a:noFill/>
                  </a:rPr>
                  <a:t> </a:t>
                </a:r>
              </a:p>
            </p:txBody>
          </p:sp>
        </mc:Fallback>
      </mc:AlternateContent>
      <p:sp>
        <p:nvSpPr>
          <p:cNvPr id="16" name="TextBox 15"/>
          <p:cNvSpPr txBox="1"/>
          <p:nvPr/>
        </p:nvSpPr>
        <p:spPr>
          <a:xfrm>
            <a:off x="684212" y="6345969"/>
            <a:ext cx="11430000" cy="400110"/>
          </a:xfrm>
          <a:prstGeom prst="rect">
            <a:avLst/>
          </a:prstGeom>
          <a:noFill/>
        </p:spPr>
        <p:txBody>
          <a:bodyPr wrap="square" rtlCol="0">
            <a:spAutoFit/>
          </a:bodyPr>
          <a:lstStyle/>
          <a:p>
            <a:r>
              <a:rPr lang="vi-VN" sz="2000" b="1">
                <a:latin typeface="Arial" pitchFamily="34" charset="0"/>
                <a:cs typeface="Arial" pitchFamily="34" charset="0"/>
              </a:rPr>
              <a:t>Vậy người ứng tuyển phải trả lời đúng ít nhất </a:t>
            </a:r>
            <a:r>
              <a:rPr lang="vi-VN" sz="2000" b="1">
                <a:solidFill>
                  <a:srgbClr val="C00000"/>
                </a:solidFill>
                <a:latin typeface="Arial" pitchFamily="34" charset="0"/>
                <a:cs typeface="Arial" pitchFamily="34" charset="0"/>
              </a:rPr>
              <a:t>15</a:t>
            </a:r>
            <a:r>
              <a:rPr lang="vi-VN" sz="2000" b="1">
                <a:latin typeface="Arial" pitchFamily="34" charset="0"/>
                <a:cs typeface="Arial" pitchFamily="34" charset="0"/>
              </a:rPr>
              <a:t> câu hỏi thì mới được vào vòng ứng </a:t>
            </a:r>
            <a:r>
              <a:rPr lang="vi-VN" sz="2000" b="1" smtClean="0">
                <a:latin typeface="Arial" pitchFamily="34" charset="0"/>
                <a:cs typeface="Arial" pitchFamily="34" charset="0"/>
              </a:rPr>
              <a:t>tuyển</a:t>
            </a:r>
            <a:endParaRPr lang="vi-VN" sz="2000" b="1">
              <a:latin typeface="Arial" pitchFamily="34" charset="0"/>
              <a:cs typeface="Arial" pitchFamily="34" charset="0"/>
            </a:endParaRPr>
          </a:p>
        </p:txBody>
      </p:sp>
    </p:spTree>
    <p:extLst>
      <p:ext uri="{BB962C8B-B14F-4D97-AF65-F5344CB8AC3E}">
        <p14:creationId xmlns:p14="http://schemas.microsoft.com/office/powerpoint/2010/main" val="365790324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P spid="14" grpId="0"/>
      <p:bldP spid="15"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1979612" y="120311"/>
            <a:ext cx="9906000" cy="1806921"/>
          </a:xfrm>
          <a:prstGeom prst="roundRect">
            <a:avLst>
              <a:gd name="adj" fmla="val 5381"/>
            </a:avLst>
          </a:prstGeom>
          <a:solidFill>
            <a:srgbClr val="CAE6EE"/>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chemeClr val="accent5">
                  <a:lumMod val="50000"/>
                </a:schemeClr>
              </a:solidFill>
            </a:endParaRPr>
          </a:p>
        </p:txBody>
      </p:sp>
      <p:pic>
        <p:nvPicPr>
          <p:cNvPr id="1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746" y="77194"/>
            <a:ext cx="1806542" cy="1572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4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13212" y="2057400"/>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2132012" y="166829"/>
            <a:ext cx="9448800" cy="1661971"/>
          </a:xfrm>
          <a:prstGeom prst="rect">
            <a:avLst/>
          </a:prstGeom>
          <a:noFill/>
        </p:spPr>
        <p:txBody>
          <a:bodyPr wrap="square" lIns="121899" tIns="60949" rIns="121899" bIns="60949" rtlCol="0">
            <a:spAutoFit/>
          </a:bodyPr>
          <a:lstStyle/>
          <a:p>
            <a:pPr algn="just"/>
            <a:r>
              <a:rPr lang="vi-VN" sz="2500" b="1">
                <a:latin typeface="Arial" pitchFamily="34" charset="0"/>
                <a:cs typeface="Arial" pitchFamily="34" charset="0"/>
              </a:rPr>
              <a:t>Một hãng taxi có giá mở cửa là 15.000đ và giá 12.000₫ cho mỗi k</a:t>
            </a:r>
            <a:r>
              <a:rPr lang="en-US" sz="2500" b="1">
                <a:latin typeface="Arial" pitchFamily="34" charset="0"/>
                <a:cs typeface="Arial" pitchFamily="34" charset="0"/>
              </a:rPr>
              <a:t>ilômet</a:t>
            </a:r>
            <a:r>
              <a:rPr lang="vi-VN" sz="2500" b="1" smtClean="0">
                <a:latin typeface="Arial" pitchFamily="34" charset="0"/>
                <a:cs typeface="Arial" pitchFamily="34" charset="0"/>
              </a:rPr>
              <a:t> </a:t>
            </a:r>
            <a:r>
              <a:rPr lang="vi-VN" sz="2500" b="1">
                <a:latin typeface="Arial" pitchFamily="34" charset="0"/>
                <a:cs typeface="Arial" pitchFamily="34" charset="0"/>
              </a:rPr>
              <a:t>tiếp </a:t>
            </a:r>
            <a:r>
              <a:rPr lang="vi-VN" sz="2500" b="1" smtClean="0">
                <a:latin typeface="Arial" pitchFamily="34" charset="0"/>
                <a:cs typeface="Arial" pitchFamily="34" charset="0"/>
              </a:rPr>
              <a:t>theo</a:t>
            </a:r>
            <a:r>
              <a:rPr lang="en-US" sz="2500" b="1" smtClean="0">
                <a:latin typeface="Arial" pitchFamily="34" charset="0"/>
                <a:cs typeface="Arial" pitchFamily="34" charset="0"/>
              </a:rPr>
              <a:t>.</a:t>
            </a:r>
            <a:r>
              <a:rPr lang="vi-VN" sz="2500" b="1" smtClean="0">
                <a:latin typeface="Arial" pitchFamily="34" charset="0"/>
                <a:cs typeface="Arial" pitchFamily="34" charset="0"/>
              </a:rPr>
              <a:t> </a:t>
            </a:r>
            <a:r>
              <a:rPr lang="en-US" sz="2500" b="1" smtClean="0">
                <a:latin typeface="Arial" pitchFamily="34" charset="0"/>
                <a:cs typeface="Arial" pitchFamily="34" charset="0"/>
              </a:rPr>
              <a:t>H</a:t>
            </a:r>
            <a:r>
              <a:rPr lang="vi-VN" sz="2500" b="1" smtClean="0">
                <a:latin typeface="Arial" pitchFamily="34" charset="0"/>
                <a:cs typeface="Arial" pitchFamily="34" charset="0"/>
              </a:rPr>
              <a:t>ỏi </a:t>
            </a:r>
            <a:r>
              <a:rPr lang="vi-VN" sz="2500" b="1">
                <a:latin typeface="Arial" pitchFamily="34" charset="0"/>
                <a:cs typeface="Arial" pitchFamily="34" charset="0"/>
              </a:rPr>
              <a:t>với 200.000đ thì hành khách có thể di chuyển được tối đa bao nhiêu </a:t>
            </a:r>
            <a:r>
              <a:rPr lang="vi-VN" sz="2500" b="1" smtClean="0">
                <a:latin typeface="Arial" pitchFamily="34" charset="0"/>
                <a:cs typeface="Arial" pitchFamily="34" charset="0"/>
              </a:rPr>
              <a:t>k</a:t>
            </a:r>
            <a:r>
              <a:rPr lang="en-US" sz="2500" b="1" smtClean="0">
                <a:latin typeface="Arial" pitchFamily="34" charset="0"/>
                <a:cs typeface="Arial" pitchFamily="34" charset="0"/>
              </a:rPr>
              <a:t>ilômet</a:t>
            </a:r>
            <a:r>
              <a:rPr lang="vi-VN" sz="2500" b="1" smtClean="0">
                <a:latin typeface="Arial" pitchFamily="34" charset="0"/>
                <a:cs typeface="Arial" pitchFamily="34" charset="0"/>
              </a:rPr>
              <a:t> </a:t>
            </a:r>
            <a:r>
              <a:rPr lang="en-US" sz="2500" b="1" smtClean="0">
                <a:latin typeface="Arial" pitchFamily="34" charset="0"/>
                <a:cs typeface="Arial" pitchFamily="34" charset="0"/>
              </a:rPr>
              <a:t>(</a:t>
            </a:r>
            <a:r>
              <a:rPr lang="vi-VN" sz="2500" b="1" smtClean="0">
                <a:latin typeface="Arial" pitchFamily="34" charset="0"/>
                <a:cs typeface="Arial" pitchFamily="34" charset="0"/>
              </a:rPr>
              <a:t>làm </a:t>
            </a:r>
            <a:r>
              <a:rPr lang="vi-VN" sz="2500" b="1">
                <a:latin typeface="Arial" pitchFamily="34" charset="0"/>
                <a:cs typeface="Arial" pitchFamily="34" charset="0"/>
              </a:rPr>
              <a:t>tròn đến hàng đơn vị </a:t>
            </a:r>
            <a:r>
              <a:rPr lang="en-US" sz="2500" b="1" smtClean="0">
                <a:latin typeface="Arial" pitchFamily="34" charset="0"/>
                <a:cs typeface="Arial" pitchFamily="34" charset="0"/>
              </a:rPr>
              <a:t>)?</a:t>
            </a:r>
            <a:endParaRPr lang="vi-VN" sz="2500" b="1">
              <a:latin typeface="Arial" pitchFamily="34" charset="0"/>
              <a:cs typeface="Arial" pitchFamily="34" charset="0"/>
            </a:endParaRPr>
          </a:p>
        </p:txBody>
      </p:sp>
      <p:sp>
        <p:nvSpPr>
          <p:cNvPr id="49" name="Rectangle 48"/>
          <p:cNvSpPr/>
          <p:nvPr/>
        </p:nvSpPr>
        <p:spPr>
          <a:xfrm>
            <a:off x="273469" y="457200"/>
            <a:ext cx="1453347" cy="83099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spc="67" smtClean="0">
                <a:ln w="11430"/>
                <a:effectLst>
                  <a:outerShdw blurRad="76200" dist="50800" dir="5400000" algn="tl" rotWithShape="0">
                    <a:srgbClr val="000000">
                      <a:alpha val="65000"/>
                    </a:srgbClr>
                  </a:outerShdw>
                </a:effectLst>
                <a:latin typeface=".VnCentury SchoolbookH" pitchFamily="34" charset="0"/>
              </a:rPr>
              <a:t>2.19</a:t>
            </a:r>
            <a:endParaRPr lang="en-US" sz="5400" b="1" spc="67">
              <a:ln w="11430"/>
              <a:effectLst>
                <a:outerShdw blurRad="76200" dist="50800" dir="5400000" algn="tl" rotWithShape="0">
                  <a:srgbClr val="000000">
                    <a:alpha val="65000"/>
                  </a:srgbClr>
                </a:outerShdw>
              </a:effectLst>
              <a:latin typeface=".VnCentury SchoolbookH" pitchFamily="34" charset="0"/>
            </a:endParaRPr>
          </a:p>
        </p:txBody>
      </p:sp>
      <mc:AlternateContent xmlns:mc="http://schemas.openxmlformats.org/markup-compatibility/2006" xmlns:a14="http://schemas.microsoft.com/office/drawing/2010/main">
        <mc:Choice Requires="a14">
          <p:sp>
            <p:nvSpPr>
              <p:cNvPr id="12" name="TextBox 11"/>
              <p:cNvSpPr txBox="1"/>
              <p:nvPr/>
            </p:nvSpPr>
            <p:spPr>
              <a:xfrm>
                <a:off x="273469" y="2438400"/>
                <a:ext cx="7900304" cy="861774"/>
              </a:xfrm>
              <a:prstGeom prst="rect">
                <a:avLst/>
              </a:prstGeom>
              <a:noFill/>
            </p:spPr>
            <p:txBody>
              <a:bodyPr wrap="square" rtlCol="0">
                <a:spAutoFit/>
              </a:bodyPr>
              <a:lstStyle/>
              <a:p>
                <a:pPr marL="342900" indent="-342900">
                  <a:buFont typeface="Wingdings" pitchFamily="2" charset="2"/>
                  <a:buChar char="§"/>
                </a:pPr>
                <a:r>
                  <a:rPr lang="vi-VN" sz="2500" b="1">
                    <a:latin typeface="Arial" pitchFamily="34" charset="0"/>
                    <a:cs typeface="Arial" pitchFamily="34" charset="0"/>
                  </a:rPr>
                  <a:t>Gọi số km mà hành khách có thể di chuyển được khi đi taxi là </a:t>
                </a:r>
                <a:r>
                  <a:rPr lang="vi-VN" sz="2500" b="1" smtClean="0">
                    <a:latin typeface="Arial" pitchFamily="34" charset="0"/>
                    <a:cs typeface="Arial" pitchFamily="34" charset="0"/>
                  </a:rPr>
                  <a:t>x </a:t>
                </a:r>
                <a14:m>
                  <m:oMath xmlns:m="http://schemas.openxmlformats.org/officeDocument/2006/math">
                    <m:r>
                      <a:rPr lang="en-US" sz="2500" b="1" i="1" smtClean="0">
                        <a:latin typeface="Cambria Math"/>
                        <a:cs typeface="Arial" pitchFamily="34" charset="0"/>
                      </a:rPr>
                      <m:t>(</m:t>
                    </m:r>
                    <m:r>
                      <a:rPr lang="en-US" sz="2500" b="1" i="1" smtClean="0">
                        <a:latin typeface="Cambria Math"/>
                        <a:cs typeface="Arial" pitchFamily="34" charset="0"/>
                      </a:rPr>
                      <m:t>𝒙</m:t>
                    </m:r>
                    <m:r>
                      <a:rPr lang="en-US" sz="2500" b="1" i="1" smtClean="0">
                        <a:latin typeface="Cambria Math"/>
                        <a:cs typeface="Arial" pitchFamily="34" charset="0"/>
                      </a:rPr>
                      <m:t>&gt;</m:t>
                    </m:r>
                    <m:r>
                      <a:rPr lang="en-US" sz="2500" b="1" i="1" smtClean="0">
                        <a:latin typeface="Cambria Math"/>
                        <a:cs typeface="Arial" pitchFamily="34" charset="0"/>
                      </a:rPr>
                      <m:t>𝟎</m:t>
                    </m:r>
                    <m:r>
                      <a:rPr lang="en-US" sz="2500" b="1" i="1" smtClean="0">
                        <a:latin typeface="Cambria Math"/>
                        <a:cs typeface="Arial" pitchFamily="34" charset="0"/>
                      </a:rPr>
                      <m:t>)</m:t>
                    </m:r>
                  </m:oMath>
                </a14:m>
                <a:endParaRPr lang="vi-VN" sz="2500" b="1">
                  <a:solidFill>
                    <a:srgbClr val="C00000"/>
                  </a:solidFill>
                  <a:latin typeface="Arial" pitchFamily="34" charset="0"/>
                  <a:cs typeface="Arial" pitchFamily="34" charset="0"/>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273469" y="2438400"/>
                <a:ext cx="7900304" cy="861774"/>
              </a:xfrm>
              <a:prstGeom prst="rect">
                <a:avLst/>
              </a:prstGeom>
              <a:blipFill rotWithShape="1">
                <a:blip r:embed="rId7"/>
                <a:stretch>
                  <a:fillRect l="-1157" t="-4965" b="-1631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273469" y="3314700"/>
                <a:ext cx="7900304" cy="477054"/>
              </a:xfrm>
              <a:prstGeom prst="rect">
                <a:avLst/>
              </a:prstGeom>
              <a:noFill/>
            </p:spPr>
            <p:txBody>
              <a:bodyPr wrap="square" rtlCol="0">
                <a:spAutoFit/>
              </a:bodyPr>
              <a:lstStyle/>
              <a:p>
                <a:r>
                  <a:rPr lang="vi-VN" sz="2500" b="1">
                    <a:latin typeface="Arial" pitchFamily="34" charset="0"/>
                    <a:cs typeface="Arial" pitchFamily="34" charset="0"/>
                  </a:rPr>
                  <a:t>Giá tiền di chuyển x km là </a:t>
                </a:r>
                <a14:m>
                  <m:oMath xmlns:m="http://schemas.openxmlformats.org/officeDocument/2006/math">
                    <m:r>
                      <a:rPr lang="vi-VN" sz="2500" b="1" i="1" smtClean="0">
                        <a:latin typeface="Cambria Math"/>
                        <a:cs typeface="Arial" pitchFamily="34" charset="0"/>
                      </a:rPr>
                      <m:t>𝟏𝟐</m:t>
                    </m:r>
                    <m:r>
                      <a:rPr lang="vi-VN" sz="2500" b="1" i="1" smtClean="0">
                        <a:latin typeface="Cambria Math"/>
                        <a:cs typeface="Arial" pitchFamily="34" charset="0"/>
                      </a:rPr>
                      <m:t>.</m:t>
                    </m:r>
                    <m:r>
                      <a:rPr lang="vi-VN" sz="2500" b="1" i="1" smtClean="0">
                        <a:latin typeface="Cambria Math"/>
                        <a:cs typeface="Arial" pitchFamily="34" charset="0"/>
                      </a:rPr>
                      <m:t>𝒙</m:t>
                    </m:r>
                  </m:oMath>
                </a14:m>
                <a:r>
                  <a:rPr lang="vi-VN" sz="2500" b="1" smtClean="0">
                    <a:latin typeface="Arial" pitchFamily="34" charset="0"/>
                    <a:cs typeface="Arial" pitchFamily="34" charset="0"/>
                  </a:rPr>
                  <a:t> </a:t>
                </a:r>
                <a:r>
                  <a:rPr lang="vi-VN" sz="2200" b="1">
                    <a:latin typeface="Arial" pitchFamily="34" charset="0"/>
                    <a:cs typeface="Arial" pitchFamily="34" charset="0"/>
                  </a:rPr>
                  <a:t>(nghìn </a:t>
                </a:r>
                <a:r>
                  <a:rPr lang="vi-VN" sz="2200" b="1" smtClean="0">
                    <a:latin typeface="Arial" pitchFamily="34" charset="0"/>
                    <a:cs typeface="Arial" pitchFamily="34" charset="0"/>
                  </a:rPr>
                  <a:t>đồng)</a:t>
                </a:r>
                <a:endParaRPr lang="vi-VN" sz="2200" b="1">
                  <a:solidFill>
                    <a:srgbClr val="C00000"/>
                  </a:solidFill>
                  <a:latin typeface="Arial" pitchFamily="34" charset="0"/>
                  <a:cs typeface="Arial" pitchFamily="34" charset="0"/>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273469" y="3314700"/>
                <a:ext cx="7900304" cy="477054"/>
              </a:xfrm>
              <a:prstGeom prst="rect">
                <a:avLst/>
              </a:prstGeom>
              <a:blipFill rotWithShape="1">
                <a:blip r:embed="rId8"/>
                <a:stretch>
                  <a:fillRect l="-1312" t="-8974" b="-307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281406" y="3848904"/>
                <a:ext cx="8632406" cy="477054"/>
              </a:xfrm>
              <a:prstGeom prst="rect">
                <a:avLst/>
              </a:prstGeom>
              <a:noFill/>
            </p:spPr>
            <p:txBody>
              <a:bodyPr wrap="square" rtlCol="0">
                <a:spAutoFit/>
              </a:bodyPr>
              <a:lstStyle/>
              <a:p>
                <a:r>
                  <a:rPr lang="vi-VN" sz="2500" b="1">
                    <a:latin typeface="Arial" pitchFamily="34" charset="0"/>
                    <a:cs typeface="Arial" pitchFamily="34" charset="0"/>
                  </a:rPr>
                  <a:t>Giá tiền phải trả khi đi xe taxi </a:t>
                </a:r>
                <a:r>
                  <a:rPr lang="vi-VN" sz="2500" b="1" smtClean="0">
                    <a:latin typeface="Arial" pitchFamily="34" charset="0"/>
                    <a:cs typeface="Arial" pitchFamily="34" charset="0"/>
                  </a:rPr>
                  <a:t>là</a:t>
                </a:r>
                <a:r>
                  <a:rPr lang="en-US" sz="2500" b="1" smtClean="0">
                    <a:latin typeface="Arial" pitchFamily="34" charset="0"/>
                    <a:cs typeface="Arial" pitchFamily="34" charset="0"/>
                  </a:rPr>
                  <a:t> :</a:t>
                </a:r>
                <a:r>
                  <a:rPr lang="vi-VN" sz="2500" b="1" smtClean="0">
                    <a:latin typeface="Arial" pitchFamily="34" charset="0"/>
                    <a:cs typeface="Arial" pitchFamily="34" charset="0"/>
                  </a:rPr>
                  <a:t> </a:t>
                </a:r>
                <a14:m>
                  <m:oMath xmlns:m="http://schemas.openxmlformats.org/officeDocument/2006/math">
                    <m:r>
                      <a:rPr lang="vi-VN" sz="2500" b="1" i="1" smtClean="0">
                        <a:latin typeface="Cambria Math"/>
                        <a:cs typeface="Arial" pitchFamily="34" charset="0"/>
                      </a:rPr>
                      <m:t>𝟏𝟓</m:t>
                    </m:r>
                    <m:r>
                      <a:rPr lang="vi-VN" sz="2500" b="1" i="1" smtClean="0">
                        <a:latin typeface="Cambria Math"/>
                        <a:cs typeface="Arial" pitchFamily="34" charset="0"/>
                      </a:rPr>
                      <m:t>+</m:t>
                    </m:r>
                    <m:r>
                      <a:rPr lang="vi-VN" sz="2500" b="1" i="1" smtClean="0">
                        <a:latin typeface="Cambria Math"/>
                        <a:cs typeface="Arial" pitchFamily="34" charset="0"/>
                      </a:rPr>
                      <m:t>𝟏𝟐</m:t>
                    </m:r>
                    <m:r>
                      <a:rPr lang="vi-VN" sz="2500" b="1" i="1" smtClean="0">
                        <a:latin typeface="Cambria Math"/>
                        <a:cs typeface="Arial" pitchFamily="34" charset="0"/>
                      </a:rPr>
                      <m:t>.</m:t>
                    </m:r>
                    <m:r>
                      <a:rPr lang="vi-VN" sz="2500" b="1" i="1" smtClean="0">
                        <a:latin typeface="Cambria Math"/>
                        <a:cs typeface="Arial" pitchFamily="34" charset="0"/>
                      </a:rPr>
                      <m:t>𝒙</m:t>
                    </m:r>
                  </m:oMath>
                </a14:m>
                <a:r>
                  <a:rPr lang="vi-VN" sz="2500" b="1" smtClean="0">
                    <a:latin typeface="Arial" pitchFamily="34" charset="0"/>
                    <a:cs typeface="Arial" pitchFamily="34" charset="0"/>
                  </a:rPr>
                  <a:t> </a:t>
                </a:r>
                <a:r>
                  <a:rPr lang="vi-VN" sz="2200" b="1">
                    <a:latin typeface="Arial" pitchFamily="34" charset="0"/>
                    <a:cs typeface="Arial" pitchFamily="34" charset="0"/>
                  </a:rPr>
                  <a:t>(nghìn </a:t>
                </a:r>
                <a:r>
                  <a:rPr lang="vi-VN" sz="2200" b="1" smtClean="0">
                    <a:latin typeface="Arial" pitchFamily="34" charset="0"/>
                    <a:cs typeface="Arial" pitchFamily="34" charset="0"/>
                  </a:rPr>
                  <a:t>đồng)</a:t>
                </a:r>
                <a:endParaRPr lang="vi-VN" sz="2200" b="1">
                  <a:solidFill>
                    <a:srgbClr val="C00000"/>
                  </a:solidFill>
                  <a:latin typeface="Arial" pitchFamily="34" charset="0"/>
                  <a:cs typeface="Arial" pitchFamily="34" charset="0"/>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281406" y="3848904"/>
                <a:ext cx="8632406" cy="477054"/>
              </a:xfrm>
              <a:prstGeom prst="rect">
                <a:avLst/>
              </a:prstGeom>
              <a:blipFill rotWithShape="1">
                <a:blip r:embed="rId9"/>
                <a:stretch>
                  <a:fillRect l="-1130" t="-8861" b="-29114"/>
                </a:stretch>
              </a:blipFill>
            </p:spPr>
            <p:txBody>
              <a:bodyPr/>
              <a:lstStyle/>
              <a:p>
                <a:r>
                  <a:rPr lang="en-US">
                    <a:noFill/>
                  </a:rPr>
                  <a:t> </a:t>
                </a:r>
              </a:p>
            </p:txBody>
          </p:sp>
        </mc:Fallback>
      </mc:AlternateContent>
      <p:sp>
        <p:nvSpPr>
          <p:cNvPr id="15" name="TextBox 14"/>
          <p:cNvSpPr txBox="1"/>
          <p:nvPr/>
        </p:nvSpPr>
        <p:spPr>
          <a:xfrm>
            <a:off x="281406" y="4383108"/>
            <a:ext cx="8632406" cy="477054"/>
          </a:xfrm>
          <a:prstGeom prst="rect">
            <a:avLst/>
          </a:prstGeom>
          <a:noFill/>
        </p:spPr>
        <p:txBody>
          <a:bodyPr wrap="square" rtlCol="0">
            <a:spAutoFit/>
          </a:bodyPr>
          <a:lstStyle/>
          <a:p>
            <a:r>
              <a:rPr lang="vi-VN" sz="2500" b="1">
                <a:latin typeface="Arial" pitchFamily="34" charset="0"/>
                <a:cs typeface="Arial" pitchFamily="34" charset="0"/>
              </a:rPr>
              <a:t>Với số tiền đi taxi tối đa là 200 nghìn đồng nên ta </a:t>
            </a:r>
            <a:r>
              <a:rPr lang="vi-VN" sz="2500" b="1" smtClean="0">
                <a:latin typeface="Arial" pitchFamily="34" charset="0"/>
                <a:cs typeface="Arial" pitchFamily="34" charset="0"/>
              </a:rPr>
              <a:t>có</a:t>
            </a:r>
            <a:r>
              <a:rPr lang="en-US" sz="2500" b="1" smtClean="0">
                <a:latin typeface="Arial" pitchFamily="34" charset="0"/>
                <a:cs typeface="Arial" pitchFamily="34" charset="0"/>
              </a:rPr>
              <a:t> :</a:t>
            </a:r>
            <a:endParaRPr lang="vi-VN" sz="2200" b="1">
              <a:solidFill>
                <a:srgbClr val="C00000"/>
              </a:solidFill>
              <a:latin typeface="Arial" pitchFamily="34" charset="0"/>
              <a:cs typeface="Arial" pitchFamily="34"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1729266200"/>
              </p:ext>
            </p:extLst>
          </p:nvPr>
        </p:nvGraphicFramePr>
        <p:xfrm>
          <a:off x="3916363" y="4891088"/>
          <a:ext cx="2522537" cy="428625"/>
        </p:xfrm>
        <a:graphic>
          <a:graphicData uri="http://schemas.openxmlformats.org/presentationml/2006/ole">
            <mc:AlternateContent xmlns:mc="http://schemas.openxmlformats.org/markup-compatibility/2006">
              <mc:Choice xmlns:v="urn:schemas-microsoft-com:vml" Requires="v">
                <p:oleObj spid="_x0000_s779357" name="Equation" r:id="rId10" imgW="977760" imgH="164880" progId="Equation.DSMT4">
                  <p:embed/>
                </p:oleObj>
              </mc:Choice>
              <mc:Fallback>
                <p:oleObj name="Equation" r:id="rId10" imgW="977760" imgH="164880" progId="Equation.DSMT4">
                  <p:embed/>
                  <p:pic>
                    <p:nvPicPr>
                      <p:cNvPr id="0" name="Object 16"/>
                      <p:cNvPicPr>
                        <a:picLocks noChangeAspect="1" noChangeArrowheads="1"/>
                      </p:cNvPicPr>
                      <p:nvPr/>
                    </p:nvPicPr>
                    <p:blipFill>
                      <a:blip r:embed="rId11"/>
                      <a:srcRect/>
                      <a:stretch>
                        <a:fillRect/>
                      </a:stretch>
                    </p:blipFill>
                    <p:spPr bwMode="auto">
                      <a:xfrm>
                        <a:off x="3916363" y="4891088"/>
                        <a:ext cx="2522537"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1524804059"/>
              </p:ext>
            </p:extLst>
          </p:nvPr>
        </p:nvGraphicFramePr>
        <p:xfrm>
          <a:off x="5136717" y="5276850"/>
          <a:ext cx="2710295" cy="988579"/>
        </p:xfrm>
        <a:graphic>
          <a:graphicData uri="http://schemas.openxmlformats.org/presentationml/2006/ole">
            <mc:AlternateContent xmlns:mc="http://schemas.openxmlformats.org/markup-compatibility/2006">
              <mc:Choice xmlns:v="urn:schemas-microsoft-com:vml" Requires="v">
                <p:oleObj spid="_x0000_s779358" name="Equation" r:id="rId12" imgW="1155600" imgH="419040" progId="Equation.DSMT4">
                  <p:embed/>
                </p:oleObj>
              </mc:Choice>
              <mc:Fallback>
                <p:oleObj name="Equation" r:id="rId12" imgW="1155600" imgH="419040" progId="Equation.DSMT4">
                  <p:embed/>
                  <p:pic>
                    <p:nvPicPr>
                      <p:cNvPr id="0" name=""/>
                      <p:cNvPicPr>
                        <a:picLocks noChangeAspect="1" noChangeArrowheads="1"/>
                      </p:cNvPicPr>
                      <p:nvPr/>
                    </p:nvPicPr>
                    <p:blipFill>
                      <a:blip r:embed="rId13"/>
                      <a:srcRect/>
                      <a:stretch>
                        <a:fillRect/>
                      </a:stretch>
                    </p:blipFill>
                    <p:spPr bwMode="auto">
                      <a:xfrm>
                        <a:off x="5136717" y="5276850"/>
                        <a:ext cx="2710295" cy="988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7" name="TextBox 16"/>
          <p:cNvSpPr txBox="1"/>
          <p:nvPr/>
        </p:nvSpPr>
        <p:spPr>
          <a:xfrm>
            <a:off x="1293812" y="6248400"/>
            <a:ext cx="10439399" cy="477054"/>
          </a:xfrm>
          <a:prstGeom prst="rect">
            <a:avLst/>
          </a:prstGeom>
          <a:noFill/>
        </p:spPr>
        <p:txBody>
          <a:bodyPr wrap="square" rtlCol="0">
            <a:spAutoFit/>
          </a:bodyPr>
          <a:lstStyle/>
          <a:p>
            <a:r>
              <a:rPr lang="vi-VN" sz="2500" b="1">
                <a:latin typeface="Arial" pitchFamily="34" charset="0"/>
                <a:cs typeface="Arial" pitchFamily="34" charset="0"/>
              </a:rPr>
              <a:t>Vậy số km tối đa hành khách có thể đi taxi được là </a:t>
            </a:r>
            <a:r>
              <a:rPr lang="vi-VN" sz="2500" b="1">
                <a:solidFill>
                  <a:srgbClr val="C00000"/>
                </a:solidFill>
                <a:latin typeface="Arial" pitchFamily="34" charset="0"/>
                <a:cs typeface="Arial" pitchFamily="34" charset="0"/>
              </a:rPr>
              <a:t>15</a:t>
            </a:r>
            <a:r>
              <a:rPr lang="vi-VN" sz="2500" b="1">
                <a:latin typeface="Arial" pitchFamily="34" charset="0"/>
                <a:cs typeface="Arial" pitchFamily="34" charset="0"/>
              </a:rPr>
              <a:t> </a:t>
            </a:r>
            <a:r>
              <a:rPr lang="vi-VN" sz="2500" b="1" smtClean="0">
                <a:latin typeface="Arial" pitchFamily="34" charset="0"/>
                <a:cs typeface="Arial" pitchFamily="34" charset="0"/>
              </a:rPr>
              <a:t>km.</a:t>
            </a:r>
            <a:endParaRPr lang="vi-VN" sz="2200" b="1">
              <a:solidFill>
                <a:srgbClr val="C00000"/>
              </a:solidFill>
              <a:latin typeface="Arial" pitchFamily="34" charset="0"/>
              <a:cs typeface="Arial" pitchFamily="34" charset="0"/>
            </a:endParaRPr>
          </a:p>
        </p:txBody>
      </p:sp>
      <p:pic>
        <p:nvPicPr>
          <p:cNvPr id="779288" name="Picture 2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105899" y="2073677"/>
            <a:ext cx="2779713" cy="257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773364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par>
                          <p:cTn id="23" fill="hold">
                            <p:stCondLst>
                              <p:cond delay="500"/>
                            </p:stCondLst>
                            <p:childTnLst>
                              <p:par>
                                <p:cTn id="24" presetID="22" presetClass="entr" presetSubtype="8" fill="hold" nodeType="after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left)">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left)">
                                      <p:cBhvr>
                                        <p:cTn id="3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p:cNvSpPr/>
          <p:nvPr/>
        </p:nvSpPr>
        <p:spPr>
          <a:xfrm>
            <a:off x="1979612" y="120311"/>
            <a:ext cx="9906000" cy="2013289"/>
          </a:xfrm>
          <a:prstGeom prst="roundRect">
            <a:avLst>
              <a:gd name="adj" fmla="val 5381"/>
            </a:avLst>
          </a:prstGeom>
          <a:solidFill>
            <a:srgbClr val="CAE6EE"/>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chemeClr val="accent5">
                  <a:lumMod val="50000"/>
                </a:schemeClr>
              </a:solidFill>
            </a:endParaRPr>
          </a:p>
        </p:txBody>
      </p:sp>
      <p:pic>
        <p:nvPicPr>
          <p:cNvPr id="2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746" y="77194"/>
            <a:ext cx="1806542" cy="1572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4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41812" y="2293197"/>
            <a:ext cx="1153285" cy="27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2208212" y="240796"/>
            <a:ext cx="9448800" cy="1892804"/>
          </a:xfrm>
          <a:prstGeom prst="rect">
            <a:avLst/>
          </a:prstGeom>
          <a:noFill/>
        </p:spPr>
        <p:txBody>
          <a:bodyPr wrap="square" lIns="121899" tIns="60949" rIns="121899" bIns="60949" rtlCol="0">
            <a:spAutoFit/>
          </a:bodyPr>
          <a:lstStyle/>
          <a:p>
            <a:pPr algn="just"/>
            <a:r>
              <a:rPr lang="vi-VN" sz="2300" b="1">
                <a:latin typeface="Arial" pitchFamily="34" charset="0"/>
                <a:cs typeface="Arial" pitchFamily="34" charset="0"/>
              </a:rPr>
              <a:t>Người ta dùng một loại xe tải để chở sữa tươi cho một nhà máy. Biết mỗi thùng sữa loại 180 ml nặng trung bình 10 kg. Theo khuyến nghị, trọng tải của xe (tức là tổng khối lượng tối đa cho phép mà xe có thể chở) là 5,25 tấn. Hỏi xe có thể chở được tối đa bao nhiêu thùng sữa như vậy, biết bác lái xe nặng 65 kg?</a:t>
            </a:r>
          </a:p>
        </p:txBody>
      </p:sp>
      <p:sp>
        <p:nvSpPr>
          <p:cNvPr id="49" name="Rectangle 48"/>
          <p:cNvSpPr/>
          <p:nvPr/>
        </p:nvSpPr>
        <p:spPr>
          <a:xfrm>
            <a:off x="310861" y="457200"/>
            <a:ext cx="1435714" cy="83099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spc="67" smtClean="0">
                <a:ln w="11430"/>
                <a:effectLst>
                  <a:outerShdw blurRad="76200" dist="50800" dir="5400000" algn="tl" rotWithShape="0">
                    <a:srgbClr val="000000">
                      <a:alpha val="65000"/>
                    </a:srgbClr>
                  </a:outerShdw>
                </a:effectLst>
                <a:latin typeface=".VnCentury SchoolbookH" pitchFamily="34" charset="0"/>
              </a:rPr>
              <a:t>2.20</a:t>
            </a:r>
            <a:endParaRPr lang="en-US" sz="5400" b="1" spc="67">
              <a:ln w="11430"/>
              <a:effectLst>
                <a:outerShdw blurRad="76200" dist="50800" dir="5400000" algn="tl" rotWithShape="0">
                  <a:srgbClr val="000000">
                    <a:alpha val="65000"/>
                  </a:srgbClr>
                </a:outerShdw>
              </a:effectLst>
              <a:latin typeface=".VnCentury SchoolbookH" pitchFamily="34" charset="0"/>
            </a:endParaRPr>
          </a:p>
        </p:txBody>
      </p:sp>
      <p:sp>
        <p:nvSpPr>
          <p:cNvPr id="9" name="TextBox 8"/>
          <p:cNvSpPr txBox="1"/>
          <p:nvPr/>
        </p:nvSpPr>
        <p:spPr>
          <a:xfrm>
            <a:off x="273469" y="2647146"/>
            <a:ext cx="7900304" cy="477054"/>
          </a:xfrm>
          <a:prstGeom prst="rect">
            <a:avLst/>
          </a:prstGeom>
          <a:noFill/>
        </p:spPr>
        <p:txBody>
          <a:bodyPr wrap="square" rtlCol="0">
            <a:spAutoFit/>
          </a:bodyPr>
          <a:lstStyle/>
          <a:p>
            <a:pPr marL="342900" indent="-342900">
              <a:buFont typeface="Wingdings" pitchFamily="2" charset="2"/>
              <a:buChar char="§"/>
            </a:pPr>
            <a:r>
              <a:rPr lang="vi-VN" sz="2500" b="1">
                <a:latin typeface="Arial" pitchFamily="34" charset="0"/>
                <a:cs typeface="Arial" pitchFamily="34" charset="0"/>
              </a:rPr>
              <a:t>Đổi đơn vị: 5,25 tấn = 5 250 kg.</a:t>
            </a:r>
            <a:endParaRPr lang="vi-VN" sz="2500" b="1">
              <a:solidFill>
                <a:srgbClr val="C00000"/>
              </a:solidFill>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11" name="TextBox 10"/>
              <p:cNvSpPr txBox="1"/>
              <p:nvPr/>
            </p:nvSpPr>
            <p:spPr>
              <a:xfrm>
                <a:off x="608012" y="3124200"/>
                <a:ext cx="7683952" cy="477054"/>
              </a:xfrm>
              <a:prstGeom prst="rect">
                <a:avLst/>
              </a:prstGeom>
              <a:noFill/>
            </p:spPr>
            <p:txBody>
              <a:bodyPr wrap="square" rtlCol="0">
                <a:spAutoFit/>
              </a:bodyPr>
              <a:lstStyle/>
              <a:p>
                <a:r>
                  <a:rPr lang="vi-VN" sz="2500" b="1">
                    <a:latin typeface="Arial" pitchFamily="34" charset="0"/>
                    <a:cs typeface="Arial" pitchFamily="34" charset="0"/>
                  </a:rPr>
                  <a:t>Gọi </a:t>
                </a:r>
                <a14:m>
                  <m:oMath xmlns:m="http://schemas.openxmlformats.org/officeDocument/2006/math">
                    <m:r>
                      <a:rPr lang="vi-VN" sz="2500" b="1" i="1" smtClean="0">
                        <a:latin typeface="Cambria Math"/>
                        <a:cs typeface="Arial" pitchFamily="34" charset="0"/>
                      </a:rPr>
                      <m:t>𝒙</m:t>
                    </m:r>
                  </m:oMath>
                </a14:m>
                <a:r>
                  <a:rPr lang="vi-VN" sz="2500" b="1">
                    <a:latin typeface="Arial" pitchFamily="34" charset="0"/>
                    <a:cs typeface="Arial" pitchFamily="34" charset="0"/>
                  </a:rPr>
                  <a:t> (thùng) là số sữa mà xe có thể chở (x ∈ ℕ*).</a:t>
                </a:r>
                <a:endParaRPr lang="vi-VN" sz="2200" b="1">
                  <a:latin typeface="Arial" pitchFamily="34" charset="0"/>
                  <a:cs typeface="Arial" pitchFamily="34"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608012" y="3124200"/>
                <a:ext cx="7683952" cy="477054"/>
              </a:xfrm>
              <a:prstGeom prst="rect">
                <a:avLst/>
              </a:prstGeom>
              <a:blipFill rotWithShape="1">
                <a:blip r:embed="rId6"/>
                <a:stretch>
                  <a:fillRect l="-1349" t="-8974" r="-635" b="-294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608012" y="3611681"/>
                <a:ext cx="7683952" cy="477054"/>
              </a:xfrm>
              <a:prstGeom prst="rect">
                <a:avLst/>
              </a:prstGeom>
              <a:noFill/>
            </p:spPr>
            <p:txBody>
              <a:bodyPr wrap="square" rtlCol="0">
                <a:spAutoFit/>
              </a:bodyPr>
              <a:lstStyle/>
              <a:p>
                <a:r>
                  <a:rPr lang="vi-VN" sz="2500" b="1">
                    <a:latin typeface="Arial" pitchFamily="34" charset="0"/>
                    <a:cs typeface="Arial" pitchFamily="34" charset="0"/>
                  </a:rPr>
                  <a:t>Khi đó, khối lượng sữa mà xe chở là: 10</a:t>
                </a:r>
                <a14:m>
                  <m:oMath xmlns:m="http://schemas.openxmlformats.org/officeDocument/2006/math">
                    <m:r>
                      <a:rPr lang="vi-VN" sz="2500" b="1" i="1" smtClean="0">
                        <a:latin typeface="Cambria Math"/>
                        <a:cs typeface="Arial" pitchFamily="34" charset="0"/>
                      </a:rPr>
                      <m:t>𝒙</m:t>
                    </m:r>
                  </m:oMath>
                </a14:m>
                <a:r>
                  <a:rPr lang="vi-VN" sz="2500" b="1">
                    <a:latin typeface="Arial" pitchFamily="34" charset="0"/>
                    <a:cs typeface="Arial" pitchFamily="34" charset="0"/>
                  </a:rPr>
                  <a:t> (kg).</a:t>
                </a:r>
                <a:endParaRPr lang="vi-VN" sz="2200" b="1">
                  <a:latin typeface="Arial" pitchFamily="34" charset="0"/>
                  <a:cs typeface="Arial" pitchFamily="34" charset="0"/>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608012" y="3611681"/>
                <a:ext cx="7683952" cy="477054"/>
              </a:xfrm>
              <a:prstGeom prst="rect">
                <a:avLst/>
              </a:prstGeom>
              <a:blipFill rotWithShape="1">
                <a:blip r:embed="rId7"/>
                <a:stretch>
                  <a:fillRect l="-1349" t="-8861" b="-291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608012" y="4100722"/>
                <a:ext cx="8001000" cy="477054"/>
              </a:xfrm>
              <a:prstGeom prst="rect">
                <a:avLst/>
              </a:prstGeom>
              <a:noFill/>
            </p:spPr>
            <p:txBody>
              <a:bodyPr wrap="square" rtlCol="0">
                <a:spAutoFit/>
              </a:bodyPr>
              <a:lstStyle/>
              <a:p>
                <a:r>
                  <a:rPr lang="vi-VN" sz="2500" b="1">
                    <a:latin typeface="Arial" pitchFamily="34" charset="0"/>
                    <a:cs typeface="Arial" pitchFamily="34" charset="0"/>
                  </a:rPr>
                  <a:t>Tổng khối lượng sữa và bác tài xế là: 65 + 10</a:t>
                </a:r>
                <a14:m>
                  <m:oMath xmlns:m="http://schemas.openxmlformats.org/officeDocument/2006/math">
                    <m:r>
                      <a:rPr lang="vi-VN" sz="2500" b="1" i="1" smtClean="0">
                        <a:latin typeface="Cambria Math"/>
                        <a:cs typeface="Arial" pitchFamily="34" charset="0"/>
                      </a:rPr>
                      <m:t>𝒙</m:t>
                    </m:r>
                  </m:oMath>
                </a14:m>
                <a:r>
                  <a:rPr lang="vi-VN" sz="2500" b="1">
                    <a:latin typeface="Arial" pitchFamily="34" charset="0"/>
                    <a:cs typeface="Arial" pitchFamily="34" charset="0"/>
                  </a:rPr>
                  <a:t> (kg).</a:t>
                </a:r>
                <a:endParaRPr lang="vi-VN" sz="2200" b="1">
                  <a:latin typeface="Arial" pitchFamily="34" charset="0"/>
                  <a:cs typeface="Arial" pitchFamily="34" charset="0"/>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608012" y="4100722"/>
                <a:ext cx="8001000" cy="477054"/>
              </a:xfrm>
              <a:prstGeom prst="rect">
                <a:avLst/>
              </a:prstGeom>
              <a:blipFill rotWithShape="1">
                <a:blip r:embed="rId8"/>
                <a:stretch>
                  <a:fillRect l="-1296" t="-8974" r="-305" b="-30769"/>
                </a:stretch>
              </a:blipFill>
            </p:spPr>
            <p:txBody>
              <a:bodyPr/>
              <a:lstStyle/>
              <a:p>
                <a:r>
                  <a:rPr lang="en-US">
                    <a:noFill/>
                  </a:rPr>
                  <a:t> </a:t>
                </a:r>
              </a:p>
            </p:txBody>
          </p:sp>
        </mc:Fallback>
      </mc:AlternateContent>
      <p:graphicFrame>
        <p:nvGraphicFramePr>
          <p:cNvPr id="2" name="Object 1"/>
          <p:cNvGraphicFramePr>
            <a:graphicFrameLocks noChangeAspect="1"/>
          </p:cNvGraphicFramePr>
          <p:nvPr>
            <p:extLst>
              <p:ext uri="{D42A27DB-BD31-4B8C-83A1-F6EECF244321}">
                <p14:modId xmlns:p14="http://schemas.microsoft.com/office/powerpoint/2010/main" val="1680971713"/>
              </p:ext>
            </p:extLst>
          </p:nvPr>
        </p:nvGraphicFramePr>
        <p:xfrm>
          <a:off x="1406525" y="5126261"/>
          <a:ext cx="2751138" cy="428625"/>
        </p:xfrm>
        <a:graphic>
          <a:graphicData uri="http://schemas.openxmlformats.org/presentationml/2006/ole">
            <mc:AlternateContent xmlns:mc="http://schemas.openxmlformats.org/markup-compatibility/2006">
              <mc:Choice xmlns:v="urn:schemas-microsoft-com:vml" Requires="v">
                <p:oleObj spid="_x0000_s780414" name="Equation" r:id="rId9" imgW="1066680" imgH="164880" progId="Equation.DSMT4">
                  <p:embed/>
                </p:oleObj>
              </mc:Choice>
              <mc:Fallback>
                <p:oleObj name="Equation" r:id="rId9" imgW="1066680" imgH="164880" progId="Equation.DSMT4">
                  <p:embed/>
                  <p:pic>
                    <p:nvPicPr>
                      <p:cNvPr id="0" name="Object 1"/>
                      <p:cNvPicPr>
                        <a:picLocks noChangeAspect="1" noChangeArrowheads="1"/>
                      </p:cNvPicPr>
                      <p:nvPr/>
                    </p:nvPicPr>
                    <p:blipFill>
                      <a:blip r:embed="rId10"/>
                      <a:srcRect/>
                      <a:stretch>
                        <a:fillRect/>
                      </a:stretch>
                    </p:blipFill>
                    <p:spPr bwMode="auto">
                      <a:xfrm>
                        <a:off x="1406525" y="5126261"/>
                        <a:ext cx="2751138"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 name="TextBox 13"/>
          <p:cNvSpPr txBox="1"/>
          <p:nvPr/>
        </p:nvSpPr>
        <p:spPr>
          <a:xfrm>
            <a:off x="4506172" y="5105400"/>
            <a:ext cx="838200" cy="477054"/>
          </a:xfrm>
          <a:prstGeom prst="rect">
            <a:avLst/>
          </a:prstGeom>
          <a:noFill/>
        </p:spPr>
        <p:txBody>
          <a:bodyPr wrap="square" rtlCol="0">
            <a:spAutoFit/>
          </a:bodyPr>
          <a:lstStyle/>
          <a:p>
            <a:r>
              <a:rPr lang="en-US" sz="2500" b="1" smtClean="0">
                <a:latin typeface="Arial" pitchFamily="34" charset="0"/>
                <a:cs typeface="Arial" pitchFamily="34" charset="0"/>
              </a:rPr>
              <a:t>hay</a:t>
            </a:r>
            <a:endParaRPr lang="vi-VN" sz="2200" b="1">
              <a:latin typeface="Arial" pitchFamily="34" charset="0"/>
              <a:cs typeface="Arial" pitchFamily="34" charset="0"/>
            </a:endParaRPr>
          </a:p>
        </p:txBody>
      </p:sp>
      <p:graphicFrame>
        <p:nvGraphicFramePr>
          <p:cNvPr id="15" name="Object 14"/>
          <p:cNvGraphicFramePr>
            <a:graphicFrameLocks noChangeAspect="1"/>
          </p:cNvGraphicFramePr>
          <p:nvPr>
            <p:extLst>
              <p:ext uri="{D42A27DB-BD31-4B8C-83A1-F6EECF244321}">
                <p14:modId xmlns:p14="http://schemas.microsoft.com/office/powerpoint/2010/main" val="1511333590"/>
              </p:ext>
            </p:extLst>
          </p:nvPr>
        </p:nvGraphicFramePr>
        <p:xfrm>
          <a:off x="5338763" y="5154836"/>
          <a:ext cx="1933575" cy="430212"/>
        </p:xfrm>
        <a:graphic>
          <a:graphicData uri="http://schemas.openxmlformats.org/presentationml/2006/ole">
            <mc:AlternateContent xmlns:mc="http://schemas.openxmlformats.org/markup-compatibility/2006">
              <mc:Choice xmlns:v="urn:schemas-microsoft-com:vml" Requires="v">
                <p:oleObj spid="_x0000_s780415" name="Equation" r:id="rId11" imgW="749160" imgH="164880" progId="Equation.DSMT4">
                  <p:embed/>
                </p:oleObj>
              </mc:Choice>
              <mc:Fallback>
                <p:oleObj name="Equation" r:id="rId11" imgW="749160" imgH="164880" progId="Equation.DSMT4">
                  <p:embed/>
                  <p:pic>
                    <p:nvPicPr>
                      <p:cNvPr id="0" name=""/>
                      <p:cNvPicPr>
                        <a:picLocks noChangeAspect="1" noChangeArrowheads="1"/>
                      </p:cNvPicPr>
                      <p:nvPr/>
                    </p:nvPicPr>
                    <p:blipFill>
                      <a:blip r:embed="rId12"/>
                      <a:srcRect/>
                      <a:stretch>
                        <a:fillRect/>
                      </a:stretch>
                    </p:blipFill>
                    <p:spPr bwMode="auto">
                      <a:xfrm>
                        <a:off x="5338763" y="5154836"/>
                        <a:ext cx="193357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6" name="TextBox 15"/>
          <p:cNvSpPr txBox="1"/>
          <p:nvPr/>
        </p:nvSpPr>
        <p:spPr>
          <a:xfrm>
            <a:off x="4418012" y="5715000"/>
            <a:ext cx="1361316" cy="477054"/>
          </a:xfrm>
          <a:prstGeom prst="rect">
            <a:avLst/>
          </a:prstGeom>
          <a:noFill/>
        </p:spPr>
        <p:txBody>
          <a:bodyPr wrap="square" rtlCol="0">
            <a:spAutoFit/>
          </a:bodyPr>
          <a:lstStyle/>
          <a:p>
            <a:r>
              <a:rPr lang="en-US" sz="2500" b="1" smtClean="0">
                <a:latin typeface="Arial" pitchFamily="34" charset="0"/>
                <a:cs typeface="Arial" pitchFamily="34" charset="0"/>
              </a:rPr>
              <a:t>Suy ra</a:t>
            </a:r>
            <a:endParaRPr lang="vi-VN" sz="2200" b="1">
              <a:latin typeface="Arial" pitchFamily="34" charset="0"/>
              <a:cs typeface="Arial" pitchFamily="34" charset="0"/>
            </a:endParaRPr>
          </a:p>
        </p:txBody>
      </p:sp>
      <p:graphicFrame>
        <p:nvGraphicFramePr>
          <p:cNvPr id="17" name="Object 16"/>
          <p:cNvGraphicFramePr>
            <a:graphicFrameLocks noChangeAspect="1"/>
          </p:cNvGraphicFramePr>
          <p:nvPr>
            <p:extLst>
              <p:ext uri="{D42A27DB-BD31-4B8C-83A1-F6EECF244321}">
                <p14:modId xmlns:p14="http://schemas.microsoft.com/office/powerpoint/2010/main" val="1435587254"/>
              </p:ext>
            </p:extLst>
          </p:nvPr>
        </p:nvGraphicFramePr>
        <p:xfrm>
          <a:off x="5779328" y="5750148"/>
          <a:ext cx="1547812" cy="481013"/>
        </p:xfrm>
        <a:graphic>
          <a:graphicData uri="http://schemas.openxmlformats.org/presentationml/2006/ole">
            <mc:AlternateContent xmlns:mc="http://schemas.openxmlformats.org/markup-compatibility/2006">
              <mc:Choice xmlns:v="urn:schemas-microsoft-com:vml" Requires="v">
                <p:oleObj spid="_x0000_s780416" name="Equation" r:id="rId13" imgW="660240" imgH="203040" progId="Equation.DSMT4">
                  <p:embed/>
                </p:oleObj>
              </mc:Choice>
              <mc:Fallback>
                <p:oleObj name="Equation" r:id="rId13" imgW="660240" imgH="203040" progId="Equation.DSMT4">
                  <p:embed/>
                  <p:pic>
                    <p:nvPicPr>
                      <p:cNvPr id="0" name=""/>
                      <p:cNvPicPr>
                        <a:picLocks noChangeAspect="1" noChangeArrowheads="1"/>
                      </p:cNvPicPr>
                      <p:nvPr/>
                    </p:nvPicPr>
                    <p:blipFill>
                      <a:blip r:embed="rId14"/>
                      <a:srcRect/>
                      <a:stretch>
                        <a:fillRect/>
                      </a:stretch>
                    </p:blipFill>
                    <p:spPr bwMode="auto">
                      <a:xfrm>
                        <a:off x="5779328" y="5750148"/>
                        <a:ext cx="1547812"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8" name="TextBox 17"/>
          <p:cNvSpPr txBox="1"/>
          <p:nvPr/>
        </p:nvSpPr>
        <p:spPr>
          <a:xfrm>
            <a:off x="1022526" y="6231161"/>
            <a:ext cx="8272286" cy="477054"/>
          </a:xfrm>
          <a:prstGeom prst="rect">
            <a:avLst/>
          </a:prstGeom>
          <a:noFill/>
        </p:spPr>
        <p:txBody>
          <a:bodyPr wrap="square" rtlCol="0">
            <a:spAutoFit/>
          </a:bodyPr>
          <a:lstStyle/>
          <a:p>
            <a:r>
              <a:rPr lang="vi-VN" sz="2500" b="1">
                <a:latin typeface="Arial" pitchFamily="34" charset="0"/>
                <a:cs typeface="Arial" pitchFamily="34" charset="0"/>
              </a:rPr>
              <a:t>Vậy xe có thể chở tối đa </a:t>
            </a:r>
            <a:r>
              <a:rPr lang="en-US" sz="2500" b="1" smtClean="0">
                <a:solidFill>
                  <a:srgbClr val="C00000"/>
                </a:solidFill>
                <a:latin typeface="Arial" pitchFamily="34" charset="0"/>
                <a:cs typeface="Arial" pitchFamily="34" charset="0"/>
              </a:rPr>
              <a:t>518</a:t>
            </a:r>
            <a:r>
              <a:rPr lang="vi-VN" sz="2500" b="1" smtClean="0">
                <a:latin typeface="Arial" pitchFamily="34" charset="0"/>
                <a:cs typeface="Arial" pitchFamily="34" charset="0"/>
              </a:rPr>
              <a:t> </a:t>
            </a:r>
            <a:r>
              <a:rPr lang="vi-VN" sz="2500" b="1">
                <a:latin typeface="Arial" pitchFamily="34" charset="0"/>
                <a:cs typeface="Arial" pitchFamily="34" charset="0"/>
              </a:rPr>
              <a:t>thùng </a:t>
            </a:r>
            <a:r>
              <a:rPr lang="en-US" sz="2500" b="1" smtClean="0">
                <a:latin typeface="Arial" pitchFamily="34" charset="0"/>
                <a:cs typeface="Arial" pitchFamily="34" charset="0"/>
              </a:rPr>
              <a:t>sữa</a:t>
            </a:r>
            <a:r>
              <a:rPr lang="vi-VN" sz="2500" b="1" smtClean="0">
                <a:latin typeface="Arial" pitchFamily="34" charset="0"/>
                <a:cs typeface="Arial" pitchFamily="34" charset="0"/>
              </a:rPr>
              <a:t>.</a:t>
            </a:r>
            <a:endParaRPr lang="vi-VN" sz="2200" b="1">
              <a:latin typeface="Arial" pitchFamily="34" charset="0"/>
              <a:cs typeface="Arial" pitchFamily="34" charset="0"/>
            </a:endParaRPr>
          </a:p>
        </p:txBody>
      </p:sp>
      <p:sp>
        <p:nvSpPr>
          <p:cNvPr id="19" name="TextBox 18"/>
          <p:cNvSpPr txBox="1"/>
          <p:nvPr/>
        </p:nvSpPr>
        <p:spPr>
          <a:xfrm>
            <a:off x="587165" y="4593600"/>
            <a:ext cx="7924800" cy="477054"/>
          </a:xfrm>
          <a:prstGeom prst="rect">
            <a:avLst/>
          </a:prstGeom>
          <a:noFill/>
        </p:spPr>
        <p:txBody>
          <a:bodyPr wrap="square" rtlCol="0">
            <a:spAutoFit/>
          </a:bodyPr>
          <a:lstStyle/>
          <a:p>
            <a:r>
              <a:rPr lang="vi-VN" sz="2500" b="1">
                <a:latin typeface="Arial" pitchFamily="34" charset="0"/>
                <a:cs typeface="Arial" pitchFamily="34" charset="0"/>
              </a:rPr>
              <a:t>Do trọng tải </a:t>
            </a:r>
            <a:r>
              <a:rPr lang="vi-VN" sz="2500" b="1" smtClean="0">
                <a:latin typeface="Arial" pitchFamily="34" charset="0"/>
                <a:cs typeface="Arial" pitchFamily="34" charset="0"/>
              </a:rPr>
              <a:t>là </a:t>
            </a:r>
            <a:r>
              <a:rPr lang="vi-VN" sz="2500" b="1">
                <a:latin typeface="Arial" pitchFamily="34" charset="0"/>
                <a:cs typeface="Arial" pitchFamily="34" charset="0"/>
              </a:rPr>
              <a:t>5 250 kg nên ta có:</a:t>
            </a:r>
            <a:endParaRPr lang="vi-VN" sz="2200" b="1">
              <a:latin typeface="Arial" pitchFamily="34" charset="0"/>
              <a:cs typeface="Arial" pitchFamily="34" charset="0"/>
            </a:endParaRPr>
          </a:p>
        </p:txBody>
      </p:sp>
      <p:pic>
        <p:nvPicPr>
          <p:cNvPr id="780311" name="Picture 2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626474" y="2332841"/>
            <a:ext cx="3316287" cy="3249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456261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childTnLst>
                          </p:cTn>
                        </p:par>
                        <p:par>
                          <p:cTn id="28" fill="hold">
                            <p:stCondLst>
                              <p:cond delay="500"/>
                            </p:stCondLst>
                            <p:childTnLst>
                              <p:par>
                                <p:cTn id="29" presetID="22" presetClass="entr" presetSubtype="8" fill="hold"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wipe(left)">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left)">
                                      <p:cBhvr>
                                        <p:cTn id="36" dur="500"/>
                                        <p:tgtEl>
                                          <p:spTgt spid="14"/>
                                        </p:tgtEl>
                                      </p:cBhvr>
                                    </p:animEffect>
                                  </p:childTnLst>
                                </p:cTn>
                              </p:par>
                            </p:childTnLst>
                          </p:cTn>
                        </p:par>
                        <p:par>
                          <p:cTn id="37" fill="hold">
                            <p:stCondLst>
                              <p:cond delay="500"/>
                            </p:stCondLst>
                            <p:childTnLst>
                              <p:par>
                                <p:cTn id="38" presetID="22" presetClass="entr" presetSubtype="8" fill="hold"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left)">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left)">
                                      <p:cBhvr>
                                        <p:cTn id="45" dur="500"/>
                                        <p:tgtEl>
                                          <p:spTgt spid="16"/>
                                        </p:tgtEl>
                                      </p:cBhvr>
                                    </p:animEffect>
                                  </p:childTnLst>
                                </p:cTn>
                              </p:par>
                            </p:childTnLst>
                          </p:cTn>
                        </p:par>
                        <p:par>
                          <p:cTn id="46" fill="hold">
                            <p:stCondLst>
                              <p:cond delay="500"/>
                            </p:stCondLst>
                            <p:childTnLst>
                              <p:par>
                                <p:cTn id="47" presetID="22" presetClass="entr" presetSubtype="8" fill="hold" nodeType="after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left)">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ipe(left)">
                                      <p:cBhvr>
                                        <p:cTn id="5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P spid="14" grpId="0"/>
      <p:bldP spid="16" grpId="0"/>
      <p:bldP spid="18" grpId="0"/>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p:cNvSpPr txBox="1"/>
          <p:nvPr/>
        </p:nvSpPr>
        <p:spPr>
          <a:xfrm>
            <a:off x="2799874" y="-76200"/>
            <a:ext cx="6436715" cy="1192634"/>
          </a:xfrm>
          <a:prstGeom prst="rect">
            <a:avLst/>
          </a:prstGeom>
        </p:spPr>
        <p:txBody>
          <a:bodyPr wrap="square" lIns="0" tIns="0" rIns="0" bIns="0" rtlCol="0" anchor="t">
            <a:spAutoFit/>
          </a:bodyPr>
          <a:lstStyle/>
          <a:p>
            <a:pPr algn="ctr" defTabSz="609448">
              <a:lnSpc>
                <a:spcPts val="9331"/>
              </a:lnSpc>
              <a:defRPr/>
            </a:pPr>
            <a:r>
              <a:rPr lang="vi-VN" sz="4700" b="1">
                <a:solidFill>
                  <a:srgbClr val="C00000"/>
                </a:solidFill>
                <a:latin typeface="Arial" panose="020B0604020202020204" pitchFamily="34" charset="0"/>
                <a:cs typeface="Arial" panose="020B0604020202020204" pitchFamily="34" charset="0"/>
                <a:sym typeface="Arial"/>
              </a:rPr>
              <a:t>HƯỚNG DẪN VỀ NHÀ</a:t>
            </a:r>
            <a:endParaRPr lang="en-US" sz="4700" b="1" dirty="0">
              <a:solidFill>
                <a:srgbClr val="C00000"/>
              </a:solidFill>
              <a:latin typeface="Arial" panose="020B0604020202020204" pitchFamily="34" charset="0"/>
              <a:cs typeface="Arial" panose="020B0604020202020204" pitchFamily="34" charset="0"/>
              <a:sym typeface="Arial"/>
            </a:endParaRP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14045" b="58869"/>
          <a:stretch/>
        </p:blipFill>
        <p:spPr>
          <a:xfrm>
            <a:off x="4833031" y="838200"/>
            <a:ext cx="2180107" cy="407625"/>
          </a:xfrm>
          <a:prstGeom prst="rect">
            <a:avLst/>
          </a:prstGeom>
        </p:spPr>
      </p:pic>
      <p:sp>
        <p:nvSpPr>
          <p:cNvPr id="9" name="Rectangle 8"/>
          <p:cNvSpPr/>
          <p:nvPr/>
        </p:nvSpPr>
        <p:spPr>
          <a:xfrm>
            <a:off x="2284412" y="1828800"/>
            <a:ext cx="7277346" cy="2139031"/>
          </a:xfrm>
          <a:prstGeom prst="rect">
            <a:avLst/>
          </a:prstGeom>
        </p:spPr>
        <p:txBody>
          <a:bodyPr wrap="square" lIns="60945" tIns="30472" rIns="60945" bIns="30472">
            <a:spAutoFit/>
          </a:bodyPr>
          <a:lstStyle/>
          <a:p>
            <a:pPr marL="380905" indent="-380905" algn="just">
              <a:lnSpc>
                <a:spcPct val="150000"/>
              </a:lnSpc>
              <a:buFont typeface="Wingdings" panose="05000000000000000000" pitchFamily="2" charset="2"/>
              <a:buChar char="q"/>
            </a:pPr>
            <a:r>
              <a:rPr lang="vi-VN" sz="3000" b="1">
                <a:solidFill>
                  <a:prstClr val="black"/>
                </a:solidFill>
                <a:ea typeface="Calibri" panose="020F0502020204030204" pitchFamily="34" charset="0"/>
                <a:cs typeface="Arial" panose="020B0604020202020204" pitchFamily="34" charset="0"/>
              </a:rPr>
              <a:t>Ghi nhớ kiến thức trong bài.</a:t>
            </a:r>
          </a:p>
          <a:p>
            <a:pPr marL="380905" indent="-380905" algn="just">
              <a:lnSpc>
                <a:spcPct val="150000"/>
              </a:lnSpc>
              <a:buFont typeface="Wingdings" panose="05000000000000000000" pitchFamily="2" charset="2"/>
              <a:buChar char="q"/>
            </a:pPr>
            <a:r>
              <a:rPr lang="vi-VN" sz="3000" b="1">
                <a:solidFill>
                  <a:prstClr val="black"/>
                </a:solidFill>
                <a:ea typeface="Calibri" panose="020F0502020204030204" pitchFamily="34" charset="0"/>
                <a:cs typeface="Arial" panose="020B0604020202020204" pitchFamily="34" charset="0"/>
              </a:rPr>
              <a:t>Hoàn thành bài tập </a:t>
            </a:r>
            <a:r>
              <a:rPr lang="en-US" sz="3000" b="1" smtClean="0">
                <a:solidFill>
                  <a:prstClr val="black"/>
                </a:solidFill>
                <a:ea typeface="Calibri" panose="020F0502020204030204" pitchFamily="34" charset="0"/>
                <a:cs typeface="Arial" panose="020B0604020202020204" pitchFamily="34" charset="0"/>
              </a:rPr>
              <a:t>: …  </a:t>
            </a:r>
            <a:endParaRPr lang="vi-VN" sz="3000" b="1">
              <a:solidFill>
                <a:prstClr val="black"/>
              </a:solidFill>
              <a:ea typeface="Calibri" panose="020F0502020204030204" pitchFamily="34" charset="0"/>
              <a:cs typeface="Arial" panose="020B0604020202020204" pitchFamily="34" charset="0"/>
            </a:endParaRPr>
          </a:p>
          <a:p>
            <a:pPr marL="380905" indent="-380905" algn="just">
              <a:lnSpc>
                <a:spcPct val="150000"/>
              </a:lnSpc>
              <a:buFont typeface="Wingdings" panose="05000000000000000000" pitchFamily="2" charset="2"/>
              <a:buChar char="q"/>
            </a:pPr>
            <a:r>
              <a:rPr lang="vi-VN" sz="3000" b="1">
                <a:solidFill>
                  <a:prstClr val="black"/>
                </a:solidFill>
                <a:ea typeface="Calibri" panose="020F0502020204030204" pitchFamily="34" charset="0"/>
                <a:cs typeface="Arial" panose="020B0604020202020204" pitchFamily="34" charset="0"/>
              </a:rPr>
              <a:t>Chuẩn bị bài sau </a:t>
            </a:r>
            <a:r>
              <a:rPr lang="vi-VN" sz="3000" b="1" i="1" smtClean="0">
                <a:solidFill>
                  <a:prstClr val="black"/>
                </a:solidFill>
                <a:ea typeface="Calibri" panose="020F0502020204030204" pitchFamily="34" charset="0"/>
                <a:cs typeface="Arial" panose="020B0604020202020204" pitchFamily="34" charset="0"/>
              </a:rPr>
              <a:t>“</a:t>
            </a:r>
            <a:r>
              <a:rPr lang="en-US" sz="3000" b="1" i="1" smtClean="0">
                <a:solidFill>
                  <a:prstClr val="black"/>
                </a:solidFill>
                <a:latin typeface="Arial" pitchFamily="34" charset="0"/>
                <a:ea typeface="Calibri" panose="020F0502020204030204" pitchFamily="34" charset="0"/>
                <a:cs typeface="Arial" pitchFamily="34" charset="0"/>
              </a:rPr>
              <a:t>……..</a:t>
            </a:r>
            <a:r>
              <a:rPr lang="vi-VN" sz="3000" b="1" i="1" smtClean="0">
                <a:solidFill>
                  <a:prstClr val="black"/>
                </a:solidFill>
                <a:ea typeface="Calibri" panose="020F0502020204030204" pitchFamily="34" charset="0"/>
                <a:cs typeface="Arial" panose="020B0604020202020204" pitchFamily="34" charset="0"/>
              </a:rPr>
              <a:t>”.</a:t>
            </a:r>
            <a:endParaRPr lang="vi-VN" sz="3000" b="1" i="1">
              <a:solidFill>
                <a:prstClr val="black"/>
              </a:solidFill>
              <a:ea typeface="Calibri" panose="020F0502020204030204" pitchFamily="34" charset="0"/>
              <a:cs typeface="Arial" panose="020B0604020202020204" pitchFamily="34" charset="0"/>
            </a:endParaRPr>
          </a:p>
        </p:txBody>
      </p:sp>
      <p:sp>
        <p:nvSpPr>
          <p:cNvPr id="10" name="Rectangle 9"/>
          <p:cNvSpPr/>
          <p:nvPr/>
        </p:nvSpPr>
        <p:spPr>
          <a:xfrm>
            <a:off x="836612" y="1447800"/>
            <a:ext cx="10744200" cy="4800600"/>
          </a:xfrm>
          <a:prstGeom prst="rect">
            <a:avLst/>
          </a:prstGeom>
          <a:noFill/>
          <a:ln w="123825">
            <a:solidFill>
              <a:schemeClr val="accent3">
                <a:lumMod val="50000"/>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371012" y="3200400"/>
            <a:ext cx="2978264" cy="3509914"/>
          </a:xfrm>
          <a:prstGeom prst="rect">
            <a:avLst/>
          </a:prstGeom>
        </p:spPr>
      </p:pic>
    </p:spTree>
    <p:extLst>
      <p:ext uri="{BB962C8B-B14F-4D97-AF65-F5344CB8AC3E}">
        <p14:creationId xmlns:p14="http://schemas.microsoft.com/office/powerpoint/2010/main" val="9954052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188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5521" r="4993" b="1429"/>
          <a:stretch/>
        </p:blipFill>
        <p:spPr bwMode="auto">
          <a:xfrm>
            <a:off x="9463562" y="235882"/>
            <a:ext cx="2495551" cy="472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3"/>
          <p:cNvPicPr>
            <a:picLocks noChangeAspect="1"/>
          </p:cNvPicPr>
          <p:nvPr/>
        </p:nvPicPr>
        <p:blipFill rotWithShape="1">
          <a:blip r:embed="rId5" cstate="print">
            <a:extLst>
              <a:ext uri="{28A0092B-C50C-407E-A947-70E740481C1C}">
                <a14:useLocalDpi xmlns:a14="http://schemas.microsoft.com/office/drawing/2010/main" val="0"/>
              </a:ext>
            </a:extLst>
          </a:blip>
          <a:srcRect t="14045" b="58869"/>
          <a:stretch/>
        </p:blipFill>
        <p:spPr>
          <a:xfrm>
            <a:off x="6986321" y="1817075"/>
            <a:ext cx="2180107" cy="407625"/>
          </a:xfrm>
          <a:prstGeom prst="rect">
            <a:avLst/>
          </a:prstGeom>
        </p:spPr>
      </p:pic>
      <p:sp>
        <p:nvSpPr>
          <p:cNvPr id="10" name="Hexagon 9"/>
          <p:cNvSpPr/>
          <p:nvPr/>
        </p:nvSpPr>
        <p:spPr>
          <a:xfrm>
            <a:off x="4322762" y="2304687"/>
            <a:ext cx="7029450" cy="1146644"/>
          </a:xfrm>
          <a:prstGeom prst="hexagon">
            <a:avLst>
              <a:gd name="adj" fmla="val 35417"/>
              <a:gd name="vf" fmla="val 11547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a:p>
        </p:txBody>
      </p:sp>
      <p:sp>
        <p:nvSpPr>
          <p:cNvPr id="11" name="Hexagon 10"/>
          <p:cNvSpPr/>
          <p:nvPr/>
        </p:nvSpPr>
        <p:spPr>
          <a:xfrm>
            <a:off x="4570412" y="2171893"/>
            <a:ext cx="1599510" cy="1378888"/>
          </a:xfrm>
          <a:prstGeom prst="hexagon">
            <a:avLst>
              <a:gd name="adj" fmla="val 31217"/>
              <a:gd name="vf" fmla="val 115470"/>
            </a:avLst>
          </a:prstGeom>
          <a:gradFill flip="none" rotWithShape="1">
            <a:gsLst>
              <a:gs pos="0">
                <a:srgbClr val="B88800"/>
              </a:gs>
              <a:gs pos="50000">
                <a:srgbClr val="FFC41D"/>
              </a:gs>
              <a:gs pos="100000">
                <a:srgbClr val="D08806"/>
              </a:gs>
            </a:gsLst>
            <a:lin ang="2700000" scaled="1"/>
            <a:tileRect/>
          </a:grad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a:solidFill>
                <a:srgbClr val="FFC000"/>
              </a:solidFill>
            </a:endParaRPr>
          </a:p>
        </p:txBody>
      </p:sp>
      <p:sp>
        <p:nvSpPr>
          <p:cNvPr id="12" name="Rectangle 11"/>
          <p:cNvSpPr/>
          <p:nvPr/>
        </p:nvSpPr>
        <p:spPr>
          <a:xfrm>
            <a:off x="4934101" y="2556537"/>
            <a:ext cx="910377" cy="83099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ctr"/>
            <a:r>
              <a:rPr lang="en-US" sz="4800" b="1" spc="67" smtClean="0">
                <a:ln w="11430"/>
                <a:effectLst>
                  <a:outerShdw blurRad="76200" dist="50800" dir="5400000" algn="tl" rotWithShape="0">
                    <a:srgbClr val="000000">
                      <a:alpha val="65000"/>
                    </a:srgbClr>
                  </a:outerShdw>
                </a:effectLst>
                <a:latin typeface=".VnCentury SchoolbookH" pitchFamily="34" charset="0"/>
              </a:rPr>
              <a:t>06</a:t>
            </a:r>
            <a:endParaRPr lang="en-US" sz="4800" b="1" spc="67">
              <a:ln w="11430"/>
              <a:effectLst>
                <a:outerShdw blurRad="76200" dist="50800" dir="5400000" algn="tl" rotWithShape="0">
                  <a:srgbClr val="000000">
                    <a:alpha val="65000"/>
                  </a:srgbClr>
                </a:outerShdw>
              </a:effectLst>
              <a:latin typeface=".VnCentury SchoolbookH" pitchFamily="34" charset="0"/>
            </a:endParaRPr>
          </a:p>
        </p:txBody>
      </p:sp>
      <p:pic>
        <p:nvPicPr>
          <p:cNvPr id="13"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66365" y="2328232"/>
            <a:ext cx="1007604" cy="533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6697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0412" y="1135075"/>
            <a:ext cx="6716044" cy="9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8131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02850" y="2458390"/>
            <a:ext cx="4408487" cy="92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6899841" y="3550781"/>
            <a:ext cx="2353066" cy="369332"/>
          </a:xfrm>
          <a:prstGeom prst="rect">
            <a:avLst/>
          </a:prstGeom>
          <a:noFill/>
        </p:spPr>
        <p:txBody>
          <a:bodyPr wrap="square" rtlCol="0">
            <a:spAutoFit/>
          </a:bodyPr>
          <a:lstStyle/>
          <a:p>
            <a:pPr algn="ctr"/>
            <a:r>
              <a:rPr lang="en-US" sz="1800" b="1" dirty="0" smtClean="0">
                <a:solidFill>
                  <a:srgbClr val="C00000"/>
                </a:solidFill>
                <a:latin typeface="Arial" pitchFamily="34" charset="0"/>
                <a:cs typeface="Arial" pitchFamily="34" charset="0"/>
              </a:rPr>
              <a:t>( TIẾT 3 )</a:t>
            </a:r>
            <a:endParaRPr lang="en-US" sz="1800" b="1" dirty="0">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51243437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8012" y="533399"/>
            <a:ext cx="10896600" cy="5638801"/>
          </a:xfrm>
          <a:prstGeom prst="rect">
            <a:avLst/>
          </a:prstGeom>
          <a:noFill/>
          <a:ln w="123825">
            <a:solidFill>
              <a:schemeClr val="accent3">
                <a:lumMod val="75000"/>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056812" y="5334000"/>
            <a:ext cx="1901825" cy="1475109"/>
          </a:xfrm>
          <a:prstGeom prst="rect">
            <a:avLst/>
          </a:prstGeom>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4612" y="1905000"/>
            <a:ext cx="6019800" cy="1451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95450" y="755938"/>
            <a:ext cx="3362311" cy="4706647"/>
          </a:xfrm>
          <a:prstGeom prst="rect">
            <a:avLst/>
          </a:prstGeom>
        </p:spPr>
      </p:pic>
      <p:pic>
        <p:nvPicPr>
          <p:cNvPr id="7178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5233" b="26271"/>
          <a:stretch/>
        </p:blipFill>
        <p:spPr bwMode="auto">
          <a:xfrm>
            <a:off x="4418012" y="2043916"/>
            <a:ext cx="5269849" cy="735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528792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1979612" y="120311"/>
            <a:ext cx="9906000" cy="1712209"/>
          </a:xfrm>
          <a:prstGeom prst="roundRect">
            <a:avLst>
              <a:gd name="adj" fmla="val 5381"/>
            </a:avLst>
          </a:prstGeom>
          <a:solidFill>
            <a:srgbClr val="CAE6EE"/>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chemeClr val="accent5">
                  <a:lumMod val="50000"/>
                </a:schemeClr>
              </a:solidFill>
            </a:endParaRPr>
          </a:p>
        </p:txBody>
      </p:sp>
      <p:pic>
        <p:nvPicPr>
          <p:cNvPr id="1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746" y="77194"/>
            <a:ext cx="1806542" cy="1572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28329" y="1965906"/>
            <a:ext cx="1153285" cy="27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2132012" y="170549"/>
            <a:ext cx="9296400" cy="1661971"/>
          </a:xfrm>
          <a:prstGeom prst="rect">
            <a:avLst/>
          </a:prstGeom>
          <a:noFill/>
        </p:spPr>
        <p:txBody>
          <a:bodyPr wrap="square" lIns="121899" tIns="60949" rIns="121899" bIns="60949" rtlCol="0">
            <a:spAutoFit/>
          </a:bodyPr>
          <a:lstStyle/>
          <a:p>
            <a:pPr algn="just"/>
            <a:r>
              <a:rPr lang="vi-VN" sz="2500" b="1">
                <a:latin typeface="Arial" pitchFamily="34" charset="0"/>
                <a:cs typeface="Arial" pitchFamily="34" charset="0"/>
              </a:rPr>
              <a:t>Một ngân hàng đang áp dụng lãi suất gửi tiết kiệm kỳ hạn 1 tháng là 0,4</a:t>
            </a:r>
            <a:r>
              <a:rPr lang="vi-VN" sz="2500" b="1" smtClean="0">
                <a:latin typeface="Arial" pitchFamily="34" charset="0"/>
                <a:cs typeface="Arial" pitchFamily="34" charset="0"/>
              </a:rPr>
              <a:t>%</a:t>
            </a:r>
            <a:r>
              <a:rPr lang="en-US" sz="2500" b="1" smtClean="0">
                <a:latin typeface="Arial" pitchFamily="34" charset="0"/>
                <a:cs typeface="Arial" pitchFamily="34" charset="0"/>
              </a:rPr>
              <a:t>.</a:t>
            </a:r>
            <a:r>
              <a:rPr lang="vi-VN" sz="2500" b="1" smtClean="0">
                <a:latin typeface="Arial" pitchFamily="34" charset="0"/>
                <a:cs typeface="Arial" pitchFamily="34" charset="0"/>
              </a:rPr>
              <a:t> </a:t>
            </a:r>
            <a:r>
              <a:rPr lang="en-US" sz="2500" b="1" smtClean="0">
                <a:latin typeface="Arial" pitchFamily="34" charset="0"/>
                <a:cs typeface="Arial" pitchFamily="34" charset="0"/>
              </a:rPr>
              <a:t>H</a:t>
            </a:r>
            <a:r>
              <a:rPr lang="vi-VN" sz="2500" b="1" smtClean="0">
                <a:latin typeface="Arial" pitchFamily="34" charset="0"/>
                <a:cs typeface="Arial" pitchFamily="34" charset="0"/>
              </a:rPr>
              <a:t>ỏi </a:t>
            </a:r>
            <a:r>
              <a:rPr lang="vi-VN" sz="2500" b="1">
                <a:latin typeface="Arial" pitchFamily="34" charset="0"/>
                <a:cs typeface="Arial" pitchFamily="34" charset="0"/>
              </a:rPr>
              <a:t>nếu muốn có số tiền lãi hàng tháng ít nhất là 3 triệu đồng thì số tiền gửi tiết kiệm ít nhất là bao nhiêu </a:t>
            </a:r>
            <a:r>
              <a:rPr lang="en-US" sz="2500" b="1" smtClean="0">
                <a:latin typeface="Arial" pitchFamily="34" charset="0"/>
                <a:cs typeface="Arial" pitchFamily="34" charset="0"/>
              </a:rPr>
              <a:t>(</a:t>
            </a:r>
            <a:r>
              <a:rPr lang="vi-VN" sz="2500" b="1" smtClean="0">
                <a:latin typeface="Arial" pitchFamily="34" charset="0"/>
                <a:cs typeface="Arial" pitchFamily="34" charset="0"/>
              </a:rPr>
              <a:t>làm </a:t>
            </a:r>
            <a:r>
              <a:rPr lang="vi-VN" sz="2500" b="1">
                <a:latin typeface="Arial" pitchFamily="34" charset="0"/>
                <a:cs typeface="Arial" pitchFamily="34" charset="0"/>
              </a:rPr>
              <a:t>tròn đến triệu đồng </a:t>
            </a:r>
            <a:r>
              <a:rPr lang="en-US" sz="2500" b="1" smtClean="0">
                <a:latin typeface="Arial" pitchFamily="34" charset="0"/>
                <a:cs typeface="Arial" pitchFamily="34" charset="0"/>
              </a:rPr>
              <a:t>)?</a:t>
            </a:r>
            <a:endParaRPr lang="vi-VN" sz="2500" b="1">
              <a:latin typeface="Arial" pitchFamily="34" charset="0"/>
              <a:cs typeface="Arial" pitchFamily="34" charset="0"/>
            </a:endParaRPr>
          </a:p>
        </p:txBody>
      </p:sp>
      <p:sp>
        <p:nvSpPr>
          <p:cNvPr id="49" name="Rectangle 48"/>
          <p:cNvSpPr/>
          <p:nvPr/>
        </p:nvSpPr>
        <p:spPr>
          <a:xfrm>
            <a:off x="273469" y="457200"/>
            <a:ext cx="1453347" cy="83099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spc="67" smtClean="0">
                <a:ln w="11430"/>
                <a:effectLst>
                  <a:outerShdw blurRad="76200" dist="50800" dir="5400000" algn="tl" rotWithShape="0">
                    <a:srgbClr val="000000">
                      <a:alpha val="65000"/>
                    </a:srgbClr>
                  </a:outerShdw>
                </a:effectLst>
                <a:latin typeface=".VnCentury SchoolbookH" pitchFamily="34" charset="0"/>
              </a:rPr>
              <a:t>2.18</a:t>
            </a:r>
            <a:endParaRPr lang="en-US" sz="6000" b="1" spc="67">
              <a:ln w="11430"/>
              <a:effectLst>
                <a:outerShdw blurRad="76200" dist="50800" dir="5400000" algn="tl" rotWithShape="0">
                  <a:srgbClr val="000000">
                    <a:alpha val="65000"/>
                  </a:srgbClr>
                </a:outerShdw>
              </a:effectLst>
              <a:latin typeface=".VnCentury SchoolbookH" pitchFamily="34" charset="0"/>
            </a:endParaRPr>
          </a:p>
        </p:txBody>
      </p:sp>
      <p:grpSp>
        <p:nvGrpSpPr>
          <p:cNvPr id="3" name="Group 2"/>
          <p:cNvGrpSpPr/>
          <p:nvPr/>
        </p:nvGrpSpPr>
        <p:grpSpPr>
          <a:xfrm>
            <a:off x="8471566" y="1952151"/>
            <a:ext cx="3261646" cy="2772249"/>
            <a:chOff x="8319166" y="1952151"/>
            <a:chExt cx="3261646" cy="2772249"/>
          </a:xfrm>
        </p:grpSpPr>
        <p:pic>
          <p:nvPicPr>
            <p:cNvPr id="771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19166" y="2178224"/>
              <a:ext cx="3261646" cy="2051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1079"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91383" y="4182713"/>
              <a:ext cx="1717263" cy="541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8319166" y="1952151"/>
              <a:ext cx="3261646" cy="2772249"/>
            </a:xfrm>
            <a:prstGeom prst="rect">
              <a:avLst/>
            </a:prstGeom>
            <a:no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13" name="TextBox 12"/>
              <p:cNvSpPr txBox="1"/>
              <p:nvPr/>
            </p:nvSpPr>
            <p:spPr>
              <a:xfrm>
                <a:off x="480108" y="2362200"/>
                <a:ext cx="7900304" cy="477054"/>
              </a:xfrm>
              <a:prstGeom prst="rect">
                <a:avLst/>
              </a:prstGeom>
              <a:noFill/>
            </p:spPr>
            <p:txBody>
              <a:bodyPr wrap="square" rtlCol="0">
                <a:spAutoFit/>
              </a:bodyPr>
              <a:lstStyle/>
              <a:p>
                <a:r>
                  <a:rPr lang="en-US" sz="2500" b="1" smtClean="0">
                    <a:latin typeface="Arial" pitchFamily="34" charset="0"/>
                    <a:cs typeface="Arial" pitchFamily="34" charset="0"/>
                  </a:rPr>
                  <a:t>Gọi số tiền gửi lãi tiết kiệm là x </a:t>
                </a:r>
                <a:r>
                  <a:rPr lang="en-US" sz="2200" b="1" smtClean="0">
                    <a:latin typeface="Arial" pitchFamily="34" charset="0"/>
                    <a:cs typeface="Arial" pitchFamily="34" charset="0"/>
                  </a:rPr>
                  <a:t>(triệu đồng) </a:t>
                </a:r>
                <a14:m>
                  <m:oMath xmlns:m="http://schemas.openxmlformats.org/officeDocument/2006/math">
                    <m:r>
                      <a:rPr lang="en-US" sz="2500" b="1" i="1" smtClean="0">
                        <a:latin typeface="Cambria Math"/>
                        <a:cs typeface="Arial" pitchFamily="34" charset="0"/>
                      </a:rPr>
                      <m:t>(</m:t>
                    </m:r>
                    <m:r>
                      <a:rPr lang="en-US" sz="2500" b="1" i="1" smtClean="0">
                        <a:latin typeface="Cambria Math"/>
                        <a:cs typeface="Arial" pitchFamily="34" charset="0"/>
                      </a:rPr>
                      <m:t>𝒙</m:t>
                    </m:r>
                    <m:r>
                      <a:rPr lang="en-US" sz="2500" b="1" i="1" smtClean="0">
                        <a:latin typeface="Cambria Math"/>
                        <a:cs typeface="Arial" pitchFamily="34" charset="0"/>
                      </a:rPr>
                      <m:t>&gt;</m:t>
                    </m:r>
                    <m:r>
                      <a:rPr lang="en-US" sz="2500" b="1" i="1" smtClean="0">
                        <a:latin typeface="Cambria Math"/>
                        <a:cs typeface="Arial" pitchFamily="34" charset="0"/>
                      </a:rPr>
                      <m:t>𝟎</m:t>
                    </m:r>
                    <m:r>
                      <a:rPr lang="en-US" sz="2500" b="1" i="1" smtClean="0">
                        <a:latin typeface="Cambria Math"/>
                        <a:cs typeface="Arial" pitchFamily="34" charset="0"/>
                      </a:rPr>
                      <m:t>)</m:t>
                    </m:r>
                  </m:oMath>
                </a14:m>
                <a:endParaRPr lang="vi-VN" sz="2500" b="1">
                  <a:solidFill>
                    <a:srgbClr val="C00000"/>
                  </a:solidFill>
                  <a:latin typeface="Arial" pitchFamily="34" charset="0"/>
                  <a:cs typeface="Arial" pitchFamily="34" charset="0"/>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480108" y="2362200"/>
                <a:ext cx="7900304" cy="477054"/>
              </a:xfrm>
              <a:prstGeom prst="rect">
                <a:avLst/>
              </a:prstGeom>
              <a:blipFill rotWithShape="1">
                <a:blip r:embed="rId7"/>
                <a:stretch>
                  <a:fillRect l="-1312" t="-8974" b="-294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480108" y="2986862"/>
                <a:ext cx="7900304" cy="861774"/>
              </a:xfrm>
              <a:prstGeom prst="rect">
                <a:avLst/>
              </a:prstGeom>
              <a:noFill/>
            </p:spPr>
            <p:txBody>
              <a:bodyPr wrap="square" rtlCol="0">
                <a:spAutoFit/>
              </a:bodyPr>
              <a:lstStyle/>
              <a:p>
                <a:r>
                  <a:rPr lang="vi-VN" sz="2500" b="1" smtClean="0">
                    <a:latin typeface="Arial" pitchFamily="34" charset="0"/>
                    <a:cs typeface="Arial" pitchFamily="34" charset="0"/>
                  </a:rPr>
                  <a:t>Số tiền lãi mỗi tháng khi gửi x triệu </a:t>
                </a:r>
                <a:r>
                  <a:rPr lang="vi-VN" sz="2500" b="1">
                    <a:latin typeface="Arial" pitchFamily="34" charset="0"/>
                    <a:cs typeface="Arial" pitchFamily="34" charset="0"/>
                  </a:rPr>
                  <a:t>đồng </a:t>
                </a:r>
                <a:r>
                  <a:rPr lang="vi-VN" sz="2500" b="1" smtClean="0">
                    <a:latin typeface="Arial" pitchFamily="34" charset="0"/>
                    <a:cs typeface="Arial" pitchFamily="34" charset="0"/>
                  </a:rPr>
                  <a:t>là</a:t>
                </a:r>
                <a:r>
                  <a:rPr lang="en-US" sz="2500" b="1" smtClean="0">
                    <a:latin typeface="Arial" pitchFamily="34" charset="0"/>
                    <a:cs typeface="Arial" pitchFamily="34" charset="0"/>
                  </a:rPr>
                  <a:t> :</a:t>
                </a:r>
                <a:br>
                  <a:rPr lang="en-US" sz="2500" b="1" smtClean="0">
                    <a:latin typeface="Arial" pitchFamily="34" charset="0"/>
                    <a:cs typeface="Arial" pitchFamily="34" charset="0"/>
                  </a:rPr>
                </a:br>
                <a:r>
                  <a:rPr lang="en-US" sz="2500" b="1" smtClean="0">
                    <a:latin typeface="Arial" pitchFamily="34" charset="0"/>
                    <a:cs typeface="Arial" pitchFamily="34" charset="0"/>
                  </a:rPr>
                  <a:t>		</a:t>
                </a:r>
                <a14:m>
                  <m:oMath xmlns:m="http://schemas.openxmlformats.org/officeDocument/2006/math">
                    <m:r>
                      <a:rPr lang="en-US" sz="2500" b="1" i="1" smtClean="0">
                        <a:latin typeface="Cambria Math"/>
                        <a:cs typeface="Arial" pitchFamily="34" charset="0"/>
                      </a:rPr>
                      <m:t>𝟎</m:t>
                    </m:r>
                    <m:r>
                      <a:rPr lang="en-US" sz="2500" b="1" i="1" smtClean="0">
                        <a:latin typeface="Cambria Math"/>
                        <a:cs typeface="Arial" pitchFamily="34" charset="0"/>
                      </a:rPr>
                      <m:t>,</m:t>
                    </m:r>
                    <m:r>
                      <a:rPr lang="en-US" sz="2500" b="1" i="1" smtClean="0">
                        <a:latin typeface="Cambria Math"/>
                        <a:cs typeface="Arial" pitchFamily="34" charset="0"/>
                      </a:rPr>
                      <m:t>𝟒</m:t>
                    </m:r>
                    <m:r>
                      <a:rPr lang="en-US" sz="2500" b="1" i="1" smtClean="0">
                        <a:latin typeface="Cambria Math"/>
                        <a:cs typeface="Arial" pitchFamily="34" charset="0"/>
                      </a:rPr>
                      <m:t>%</m:t>
                    </m:r>
                    <m:r>
                      <a:rPr lang="en-US" sz="2500" b="1" i="1" smtClean="0">
                        <a:latin typeface="Cambria Math"/>
                        <a:cs typeface="Arial" pitchFamily="34" charset="0"/>
                      </a:rPr>
                      <m:t>𝒙</m:t>
                    </m:r>
                    <m:r>
                      <a:rPr lang="en-US" sz="2500" b="1" i="1" smtClean="0">
                        <a:latin typeface="Cambria Math"/>
                        <a:cs typeface="Arial" pitchFamily="34" charset="0"/>
                      </a:rPr>
                      <m:t>=</m:t>
                    </m:r>
                    <m:r>
                      <a:rPr lang="en-US" sz="2500" b="1" i="1" smtClean="0">
                        <a:latin typeface="Cambria Math"/>
                        <a:cs typeface="Arial" pitchFamily="34" charset="0"/>
                      </a:rPr>
                      <m:t>𝟎</m:t>
                    </m:r>
                    <m:r>
                      <a:rPr lang="en-US" sz="2500" b="1" i="1" smtClean="0">
                        <a:latin typeface="Cambria Math"/>
                        <a:cs typeface="Arial" pitchFamily="34" charset="0"/>
                      </a:rPr>
                      <m:t>,</m:t>
                    </m:r>
                    <m:r>
                      <a:rPr lang="en-US" sz="2500" b="1" i="1" smtClean="0">
                        <a:latin typeface="Cambria Math"/>
                        <a:cs typeface="Arial" pitchFamily="34" charset="0"/>
                      </a:rPr>
                      <m:t>𝟎𝟎𝟒</m:t>
                    </m:r>
                    <m:r>
                      <a:rPr lang="en-US" sz="2500" b="1" i="1" smtClean="0">
                        <a:latin typeface="Cambria Math"/>
                        <a:cs typeface="Arial" pitchFamily="34" charset="0"/>
                      </a:rPr>
                      <m:t>𝒙</m:t>
                    </m:r>
                  </m:oMath>
                </a14:m>
                <a:r>
                  <a:rPr lang="en-US" sz="2500" b="1" smtClean="0">
                    <a:solidFill>
                      <a:srgbClr val="C00000"/>
                    </a:solidFill>
                    <a:latin typeface="Arial" pitchFamily="34" charset="0"/>
                    <a:cs typeface="Arial" pitchFamily="34" charset="0"/>
                  </a:rPr>
                  <a:t> </a:t>
                </a:r>
                <a:r>
                  <a:rPr lang="en-US" sz="2200" b="1">
                    <a:latin typeface="Arial" pitchFamily="34" charset="0"/>
                    <a:cs typeface="Arial" pitchFamily="34" charset="0"/>
                  </a:rPr>
                  <a:t>(triệu đồng)</a:t>
                </a:r>
                <a:endParaRPr lang="vi-VN" sz="2200" b="1">
                  <a:solidFill>
                    <a:srgbClr val="C00000"/>
                  </a:solidFill>
                  <a:latin typeface="Arial" pitchFamily="34" charset="0"/>
                  <a:cs typeface="Arial" pitchFamily="34" charset="0"/>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480108" y="2986862"/>
                <a:ext cx="7900304" cy="861774"/>
              </a:xfrm>
              <a:prstGeom prst="rect">
                <a:avLst/>
              </a:prstGeom>
              <a:blipFill rotWithShape="1">
                <a:blip r:embed="rId8"/>
                <a:stretch>
                  <a:fillRect l="-1312" t="-4965" b="-127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480108" y="3996244"/>
                <a:ext cx="7900304" cy="861774"/>
              </a:xfrm>
              <a:prstGeom prst="rect">
                <a:avLst/>
              </a:prstGeom>
              <a:noFill/>
            </p:spPr>
            <p:txBody>
              <a:bodyPr wrap="square" rtlCol="0">
                <a:spAutoFit/>
              </a:bodyPr>
              <a:lstStyle/>
              <a:p>
                <a:r>
                  <a:rPr lang="vi-VN" sz="2500" b="1" smtClean="0">
                    <a:latin typeface="Arial" pitchFamily="34" charset="0"/>
                    <a:cs typeface="Arial" pitchFamily="34" charset="0"/>
                  </a:rPr>
                  <a:t>Số tiền lãi hàng tháng ít nhất là 3 triệu đồng nên </a:t>
                </a:r>
                <a:r>
                  <a:rPr lang="vi-VN" sz="2500" b="1">
                    <a:latin typeface="Arial" pitchFamily="34" charset="0"/>
                    <a:cs typeface="Arial" pitchFamily="34" charset="0"/>
                  </a:rPr>
                  <a:t>ta </a:t>
                </a:r>
                <a:r>
                  <a:rPr lang="vi-VN" sz="2500" b="1" smtClean="0">
                    <a:latin typeface="Arial" pitchFamily="34" charset="0"/>
                    <a:cs typeface="Arial" pitchFamily="34" charset="0"/>
                  </a:rPr>
                  <a:t>có</a:t>
                </a:r>
                <a:r>
                  <a:rPr lang="en-US" sz="2500" b="1" smtClean="0">
                    <a:latin typeface="Arial" pitchFamily="34" charset="0"/>
                    <a:cs typeface="Arial" pitchFamily="34" charset="0"/>
                  </a:rPr>
                  <a:t> :</a:t>
                </a:r>
                <a:r>
                  <a:rPr lang="vi-VN" sz="2500" b="1" smtClean="0">
                    <a:latin typeface="Arial" pitchFamily="34" charset="0"/>
                    <a:cs typeface="Arial" pitchFamily="34" charset="0"/>
                  </a:rPr>
                  <a:t> </a:t>
                </a:r>
                <a:r>
                  <a:rPr lang="en-US" sz="2500" b="1">
                    <a:latin typeface="Arial" pitchFamily="34" charset="0"/>
                    <a:cs typeface="Arial" pitchFamily="34" charset="0"/>
                  </a:rPr>
                  <a:t> </a:t>
                </a:r>
                <a:r>
                  <a:rPr lang="en-US" sz="2500" b="1" smtClean="0">
                    <a:latin typeface="Arial" pitchFamily="34" charset="0"/>
                    <a:cs typeface="Arial" pitchFamily="34" charset="0"/>
                  </a:rPr>
                  <a:t> </a:t>
                </a:r>
                <a14:m>
                  <m:oMath xmlns:m="http://schemas.openxmlformats.org/officeDocument/2006/math">
                    <m:r>
                      <a:rPr lang="en-US" sz="2500" b="1" i="1" smtClean="0">
                        <a:latin typeface="Cambria Math"/>
                        <a:cs typeface="Arial" pitchFamily="34" charset="0"/>
                      </a:rPr>
                      <m:t>𝟎</m:t>
                    </m:r>
                    <m:r>
                      <a:rPr lang="en-US" sz="2500" b="1" i="1" smtClean="0">
                        <a:latin typeface="Cambria Math"/>
                        <a:cs typeface="Arial" pitchFamily="34" charset="0"/>
                      </a:rPr>
                      <m:t>,</m:t>
                    </m:r>
                    <m:r>
                      <a:rPr lang="en-US" sz="2500" b="1" i="1" smtClean="0">
                        <a:latin typeface="Cambria Math"/>
                        <a:cs typeface="Arial" pitchFamily="34" charset="0"/>
                      </a:rPr>
                      <m:t>𝟎𝟎𝟒</m:t>
                    </m:r>
                    <m:r>
                      <a:rPr lang="en-US" sz="2500" b="1" i="1" smtClean="0">
                        <a:latin typeface="Cambria Math"/>
                        <a:cs typeface="Arial" pitchFamily="34" charset="0"/>
                      </a:rPr>
                      <m:t>𝒙</m:t>
                    </m:r>
                    <m:r>
                      <a:rPr lang="en-US" sz="2500" b="1" i="1" smtClean="0">
                        <a:latin typeface="Cambria Math"/>
                        <a:ea typeface="Cambria Math"/>
                        <a:cs typeface="Arial" pitchFamily="34" charset="0"/>
                      </a:rPr>
                      <m:t>≥</m:t>
                    </m:r>
                    <m:r>
                      <a:rPr lang="en-US" sz="2500" b="1" i="1" smtClean="0">
                        <a:latin typeface="Cambria Math"/>
                        <a:ea typeface="Cambria Math"/>
                        <a:cs typeface="Arial" pitchFamily="34" charset="0"/>
                      </a:rPr>
                      <m:t>𝟑</m:t>
                    </m:r>
                  </m:oMath>
                </a14:m>
                <a:r>
                  <a:rPr lang="en-US" sz="2200" b="1" smtClean="0">
                    <a:solidFill>
                      <a:srgbClr val="C00000"/>
                    </a:solidFill>
                    <a:latin typeface="Arial" pitchFamily="34" charset="0"/>
                    <a:cs typeface="Arial" pitchFamily="34" charset="0"/>
                  </a:rPr>
                  <a:t> </a:t>
                </a:r>
                <a:r>
                  <a:rPr lang="en-US" sz="2500" b="1" smtClean="0">
                    <a:solidFill>
                      <a:schemeClr val="tx1"/>
                    </a:solidFill>
                    <a:latin typeface="Arial" pitchFamily="34" charset="0"/>
                    <a:cs typeface="Arial" pitchFamily="34" charset="0"/>
                  </a:rPr>
                  <a:t>hay </a:t>
                </a:r>
                <a14:m>
                  <m:oMath xmlns:m="http://schemas.openxmlformats.org/officeDocument/2006/math">
                    <m:r>
                      <a:rPr lang="en-US" sz="2500" b="1" i="1" smtClean="0">
                        <a:solidFill>
                          <a:schemeClr val="tx1"/>
                        </a:solidFill>
                        <a:latin typeface="Cambria Math"/>
                        <a:cs typeface="Arial" pitchFamily="34" charset="0"/>
                      </a:rPr>
                      <m:t>𝒙</m:t>
                    </m:r>
                    <m:r>
                      <a:rPr lang="en-US" sz="2500" b="1" i="1" smtClean="0">
                        <a:solidFill>
                          <a:schemeClr val="tx1"/>
                        </a:solidFill>
                        <a:latin typeface="Cambria Math"/>
                        <a:ea typeface="Cambria Math"/>
                        <a:cs typeface="Arial" pitchFamily="34" charset="0"/>
                      </a:rPr>
                      <m:t>≥</m:t>
                    </m:r>
                    <m:r>
                      <a:rPr lang="en-US" sz="2500" b="1" i="1" smtClean="0">
                        <a:solidFill>
                          <a:schemeClr val="tx1"/>
                        </a:solidFill>
                        <a:latin typeface="Cambria Math"/>
                        <a:ea typeface="Cambria Math"/>
                        <a:cs typeface="Arial" pitchFamily="34" charset="0"/>
                      </a:rPr>
                      <m:t>𝟕𝟓𝟎</m:t>
                    </m:r>
                  </m:oMath>
                </a14:m>
                <a:r>
                  <a:rPr lang="en-US" sz="2500" b="1" smtClean="0">
                    <a:solidFill>
                      <a:schemeClr val="tx1"/>
                    </a:solidFill>
                    <a:latin typeface="Arial" pitchFamily="34" charset="0"/>
                    <a:cs typeface="Arial" pitchFamily="34" charset="0"/>
                  </a:rPr>
                  <a:t>  (TM)</a:t>
                </a:r>
                <a:endParaRPr lang="vi-VN" sz="2500" b="1">
                  <a:solidFill>
                    <a:schemeClr val="tx1"/>
                  </a:solidFill>
                  <a:latin typeface="Arial" pitchFamily="34" charset="0"/>
                  <a:cs typeface="Arial" pitchFamily="34" charset="0"/>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480108" y="3996244"/>
                <a:ext cx="7900304" cy="861774"/>
              </a:xfrm>
              <a:prstGeom prst="rect">
                <a:avLst/>
              </a:prstGeom>
              <a:blipFill rotWithShape="1">
                <a:blip r:embed="rId9"/>
                <a:stretch>
                  <a:fillRect l="-1312" t="-4965" r="-1235" b="-16312"/>
                </a:stretch>
              </a:blipFill>
            </p:spPr>
            <p:txBody>
              <a:bodyPr/>
              <a:lstStyle/>
              <a:p>
                <a:r>
                  <a:rPr lang="en-US">
                    <a:noFill/>
                  </a:rPr>
                  <a:t> </a:t>
                </a:r>
              </a:p>
            </p:txBody>
          </p:sp>
        </mc:Fallback>
      </mc:AlternateContent>
      <p:sp>
        <p:nvSpPr>
          <p:cNvPr id="16" name="TextBox 15"/>
          <p:cNvSpPr txBox="1"/>
          <p:nvPr/>
        </p:nvSpPr>
        <p:spPr>
          <a:xfrm>
            <a:off x="480108" y="5005626"/>
            <a:ext cx="7747904" cy="861774"/>
          </a:xfrm>
          <a:prstGeom prst="rect">
            <a:avLst/>
          </a:prstGeom>
          <a:noFill/>
        </p:spPr>
        <p:txBody>
          <a:bodyPr wrap="square" rtlCol="0">
            <a:spAutoFit/>
          </a:bodyPr>
          <a:lstStyle/>
          <a:p>
            <a:r>
              <a:rPr lang="vi-VN" sz="2500" b="1">
                <a:latin typeface="Arial" pitchFamily="34" charset="0"/>
                <a:cs typeface="Arial" pitchFamily="34" charset="0"/>
              </a:rPr>
              <a:t>Vậy cần gửi ít nhất 750 triệu đồng thì số tiền lãi hàng tháng ít nhất là </a:t>
            </a:r>
            <a:r>
              <a:rPr lang="vi-VN" sz="2500" b="1">
                <a:solidFill>
                  <a:srgbClr val="C00000"/>
                </a:solidFill>
                <a:latin typeface="Arial" pitchFamily="34" charset="0"/>
                <a:cs typeface="Arial" pitchFamily="34" charset="0"/>
              </a:rPr>
              <a:t>3</a:t>
            </a:r>
            <a:r>
              <a:rPr lang="vi-VN" sz="2500" b="1">
                <a:latin typeface="Arial" pitchFamily="34" charset="0"/>
                <a:cs typeface="Arial" pitchFamily="34" charset="0"/>
              </a:rPr>
              <a:t> triệu </a:t>
            </a:r>
            <a:r>
              <a:rPr lang="vi-VN" sz="2500" b="1" smtClean="0">
                <a:latin typeface="Arial" pitchFamily="34" charset="0"/>
                <a:cs typeface="Arial" pitchFamily="34" charset="0"/>
              </a:rPr>
              <a:t>đồng.</a:t>
            </a:r>
            <a:endParaRPr lang="vi-VN" sz="2500" b="1">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166187047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05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18383" y="2515829"/>
            <a:ext cx="999865" cy="100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39315" y="3738325"/>
            <a:ext cx="999865" cy="100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1853" y="5279399"/>
            <a:ext cx="999865" cy="100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1198" y="4711191"/>
            <a:ext cx="999865" cy="100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26320" y="2238896"/>
            <a:ext cx="999865" cy="100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323765" y="361950"/>
            <a:ext cx="11484159" cy="6219825"/>
          </a:xfrm>
          <a:prstGeom prst="rect">
            <a:avLst/>
          </a:prstGeom>
          <a:noFill/>
          <a:ln w="123825">
            <a:solidFill>
              <a:schemeClr val="accent5">
                <a:lumMod val="75000"/>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pic>
        <p:nvPicPr>
          <p:cNvPr id="1026" name="Picture 2">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18315" y="5152573"/>
            <a:ext cx="1069667" cy="1138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79135" y="5276372"/>
            <a:ext cx="1125302" cy="1119375"/>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84993" y="2401597"/>
            <a:ext cx="1230992" cy="1231313"/>
          </a:xfrm>
          <a:prstGeom prst="rect">
            <a:avLst/>
          </a:prstGeom>
        </p:spPr>
      </p:pic>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63192" y="2179272"/>
            <a:ext cx="1126122" cy="1119375"/>
          </a:xfrm>
          <a:prstGeom prst="rect">
            <a:avLst/>
          </a:prstGeom>
        </p:spPr>
      </p:pic>
      <p:pic>
        <p:nvPicPr>
          <p:cNvPr id="15" name="Picture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05911" y="4651567"/>
            <a:ext cx="1125302" cy="1119375"/>
          </a:xfrm>
          <a:prstGeom prst="rect">
            <a:avLst/>
          </a:prstGeom>
        </p:spPr>
      </p:pic>
      <p:pic>
        <p:nvPicPr>
          <p:cNvPr id="4" name="Picture 3">
            <a:hlinkClick r:id="" action="ppaction://noaction"/>
            <a:extLst>
              <a:ext uri="{FF2B5EF4-FFF2-40B4-BE49-F238E27FC236}">
                <a16:creationId xmlns:a16="http://schemas.microsoft.com/office/drawing/2014/main" id="{1480DB5C-AD40-4CB4-B0E6-2D793DC098D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8871260" flipH="1">
            <a:off x="8327077" y="658663"/>
            <a:ext cx="3115832" cy="3027800"/>
          </a:xfrm>
          <a:prstGeom prst="rect">
            <a:avLst/>
          </a:prstGeom>
        </p:spPr>
      </p:pic>
      <p:pic>
        <p:nvPicPr>
          <p:cNvPr id="5" name="8">
            <a:hlinkClick r:id="" action="ppaction://noaction"/>
            <a:extLst>
              <a:ext uri="{FF2B5EF4-FFF2-40B4-BE49-F238E27FC236}">
                <a16:creationId xmlns:a16="http://schemas.microsoft.com/office/drawing/2014/main" id="{81A38DC9-4DBF-48B5-AE8C-A76673CF867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0234887" flipH="1">
            <a:off x="377863" y="638001"/>
            <a:ext cx="2659333" cy="2489785"/>
          </a:xfrm>
          <a:prstGeom prst="rect">
            <a:avLst/>
          </a:prstGeom>
        </p:spPr>
      </p:pic>
      <p:pic>
        <p:nvPicPr>
          <p:cNvPr id="23" name="3">
            <a:hlinkClick r:id="" action="ppaction://noaction"/>
            <a:extLst>
              <a:ext uri="{FF2B5EF4-FFF2-40B4-BE49-F238E27FC236}">
                <a16:creationId xmlns:a16="http://schemas.microsoft.com/office/drawing/2014/main" id="{0AC88D0D-C6ED-4427-9F04-EFE3D66FDFD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9472784" flipH="1">
            <a:off x="1921178" y="3289568"/>
            <a:ext cx="2169462" cy="2143986"/>
          </a:xfrm>
          <a:prstGeom prst="rect">
            <a:avLst/>
          </a:prstGeom>
        </p:spPr>
      </p:pic>
      <p:pic>
        <p:nvPicPr>
          <p:cNvPr id="26" name="4">
            <a:hlinkClick r:id="" action="ppaction://noaction"/>
            <a:extLst>
              <a:ext uri="{FF2B5EF4-FFF2-40B4-BE49-F238E27FC236}">
                <a16:creationId xmlns:a16="http://schemas.microsoft.com/office/drawing/2014/main" id="{31E8C7EC-5ADF-4B52-81DA-19A71DD7904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1318218" flipH="1">
            <a:off x="4484150" y="3792367"/>
            <a:ext cx="3359138" cy="2968011"/>
          </a:xfrm>
          <a:prstGeom prst="rect">
            <a:avLst/>
          </a:prstGeom>
        </p:spPr>
      </p:pic>
      <p:pic>
        <p:nvPicPr>
          <p:cNvPr id="17" name="Picture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509857" y="415116"/>
            <a:ext cx="5577022"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Xuan 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2971886" y="-696432"/>
            <a:ext cx="304721" cy="304800"/>
          </a:xfrm>
          <a:prstGeom prst="rect">
            <a:avLst/>
          </a:prstGeom>
        </p:spPr>
      </p:pic>
      <p:pic>
        <p:nvPicPr>
          <p:cNvPr id="16" name="Picture 5">
            <a:hlinkClick r:id="rId18" action="ppaction://hlinksldjump"/>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938320" y="3696253"/>
            <a:ext cx="1201858" cy="133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3">
            <a:hlinkClick r:id="" action="ppaction://noaction"/>
            <a:extLst>
              <a:ext uri="{FF2B5EF4-FFF2-40B4-BE49-F238E27FC236}">
                <a16:creationId xmlns:a16="http://schemas.microsoft.com/office/drawing/2014/main" id="{0AC88D0D-C6ED-4427-9F04-EFE3D66FDFD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330299" y="2401597"/>
            <a:ext cx="2054299" cy="2030175"/>
          </a:xfrm>
          <a:prstGeom prst="rect">
            <a:avLst/>
          </a:prstGeom>
        </p:spPr>
      </p:pic>
      <p:sp>
        <p:nvSpPr>
          <p:cNvPr id="3" name="Oval 2">
            <a:hlinkClick r:id="rId20" action="ppaction://hlinksldjump"/>
          </p:cNvPr>
          <p:cNvSpPr/>
          <p:nvPr/>
        </p:nvSpPr>
        <p:spPr>
          <a:xfrm>
            <a:off x="2389313" y="3520758"/>
            <a:ext cx="2342778" cy="234338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21" name="Oval 20">
            <a:hlinkClick r:id="rId21" action="ppaction://hlinksldjump"/>
          </p:cNvPr>
          <p:cNvSpPr/>
          <p:nvPr/>
        </p:nvSpPr>
        <p:spPr>
          <a:xfrm>
            <a:off x="4992329" y="4238387"/>
            <a:ext cx="2342778" cy="234338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24" name="Oval 23">
            <a:hlinkClick r:id="rId22" action="ppaction://hlinksldjump"/>
          </p:cNvPr>
          <p:cNvSpPr/>
          <p:nvPr/>
        </p:nvSpPr>
        <p:spPr>
          <a:xfrm>
            <a:off x="7186059" y="2895093"/>
            <a:ext cx="2342778" cy="234338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25" name="Oval 24">
            <a:hlinkClick r:id="rId18" action="ppaction://hlinksldjump"/>
          </p:cNvPr>
          <p:cNvSpPr/>
          <p:nvPr/>
        </p:nvSpPr>
        <p:spPr>
          <a:xfrm>
            <a:off x="9245205" y="1352865"/>
            <a:ext cx="2342778" cy="234338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27" name="Oval 26">
            <a:hlinkClick r:id="rId23" action="ppaction://hlinksldjump"/>
          </p:cNvPr>
          <p:cNvSpPr/>
          <p:nvPr/>
        </p:nvSpPr>
        <p:spPr>
          <a:xfrm>
            <a:off x="654863" y="1177370"/>
            <a:ext cx="2342778" cy="234338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97888116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333" fill="hold"/>
                                        <p:tgtEl>
                                          <p:spTgt spid="2"/>
                                        </p:tgtEl>
                                      </p:cBhvr>
                                    </p:cmd>
                                  </p:childTnLst>
                                </p:cTn>
                              </p:par>
                              <p:par>
                                <p:cTn id="7" presetID="2" presetClass="entr" presetSubtype="2"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 calcmode="lin" valueType="num">
                                      <p:cBhvr additive="base">
                                        <p:cTn id="9" dur="3000" fill="hold"/>
                                        <p:tgtEl>
                                          <p:spTgt spid="5"/>
                                        </p:tgtEl>
                                        <p:attrNameLst>
                                          <p:attrName>ppt_x</p:attrName>
                                        </p:attrNameLst>
                                      </p:cBhvr>
                                      <p:tavLst>
                                        <p:tav tm="0">
                                          <p:val>
                                            <p:strVal val="1+#ppt_w/2"/>
                                          </p:val>
                                        </p:tav>
                                        <p:tav tm="100000">
                                          <p:val>
                                            <p:strVal val="#ppt_x"/>
                                          </p:val>
                                        </p:tav>
                                      </p:tavLst>
                                    </p:anim>
                                    <p:anim calcmode="lin" valueType="num">
                                      <p:cBhvr additive="base">
                                        <p:cTn id="10" dur="3000" fill="hold"/>
                                        <p:tgtEl>
                                          <p:spTgt spid="5"/>
                                        </p:tgtEl>
                                        <p:attrNameLst>
                                          <p:attrName>ppt_y</p:attrName>
                                        </p:attrNameLst>
                                      </p:cBhvr>
                                      <p:tavLst>
                                        <p:tav tm="0">
                                          <p:val>
                                            <p:strVal val="#ppt_y"/>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3000" fill="hold"/>
                                        <p:tgtEl>
                                          <p:spTgt spid="26"/>
                                        </p:tgtEl>
                                        <p:attrNameLst>
                                          <p:attrName>ppt_x</p:attrName>
                                        </p:attrNameLst>
                                      </p:cBhvr>
                                      <p:tavLst>
                                        <p:tav tm="0">
                                          <p:val>
                                            <p:strVal val="#ppt_x"/>
                                          </p:val>
                                        </p:tav>
                                        <p:tav tm="100000">
                                          <p:val>
                                            <p:strVal val="#ppt_x"/>
                                          </p:val>
                                        </p:tav>
                                      </p:tavLst>
                                    </p:anim>
                                    <p:anim calcmode="lin" valueType="num">
                                      <p:cBhvr additive="base">
                                        <p:cTn id="14" dur="3000" fill="hold"/>
                                        <p:tgtEl>
                                          <p:spTgt spid="26"/>
                                        </p:tgtEl>
                                        <p:attrNameLst>
                                          <p:attrName>ppt_y</p:attrName>
                                        </p:attrNameLst>
                                      </p:cBhvr>
                                      <p:tavLst>
                                        <p:tav tm="0">
                                          <p:val>
                                            <p:strVal val="0-#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3000" fill="hold"/>
                                        <p:tgtEl>
                                          <p:spTgt spid="4"/>
                                        </p:tgtEl>
                                        <p:attrNameLst>
                                          <p:attrName>ppt_x</p:attrName>
                                        </p:attrNameLst>
                                      </p:cBhvr>
                                      <p:tavLst>
                                        <p:tav tm="0">
                                          <p:val>
                                            <p:strVal val="#ppt_x"/>
                                          </p:val>
                                        </p:tav>
                                        <p:tav tm="100000">
                                          <p:val>
                                            <p:strVal val="#ppt_x"/>
                                          </p:val>
                                        </p:tav>
                                      </p:tavLst>
                                    </p:anim>
                                    <p:anim calcmode="lin" valueType="num">
                                      <p:cBhvr additive="base">
                                        <p:cTn id="18" dur="3000" fill="hold"/>
                                        <p:tgtEl>
                                          <p:spTgt spid="4"/>
                                        </p:tgtEl>
                                        <p:attrNameLst>
                                          <p:attrName>ppt_y</p:attrName>
                                        </p:attrNameLst>
                                      </p:cBhvr>
                                      <p:tavLst>
                                        <p:tav tm="0">
                                          <p:val>
                                            <p:strVal val="1+#ppt_h/2"/>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additive="base">
                                        <p:cTn id="21" dur="3000" fill="hold"/>
                                        <p:tgtEl>
                                          <p:spTgt spid="23"/>
                                        </p:tgtEl>
                                        <p:attrNameLst>
                                          <p:attrName>ppt_x</p:attrName>
                                        </p:attrNameLst>
                                      </p:cBhvr>
                                      <p:tavLst>
                                        <p:tav tm="0">
                                          <p:val>
                                            <p:strVal val="0-#ppt_w/2"/>
                                          </p:val>
                                        </p:tav>
                                        <p:tav tm="100000">
                                          <p:val>
                                            <p:strVal val="#ppt_x"/>
                                          </p:val>
                                        </p:tav>
                                      </p:tavLst>
                                    </p:anim>
                                    <p:anim calcmode="lin" valueType="num">
                                      <p:cBhvr additive="base">
                                        <p:cTn id="22" dur="3000" fill="hold"/>
                                        <p:tgtEl>
                                          <p:spTgt spid="23"/>
                                        </p:tgtEl>
                                        <p:attrNameLst>
                                          <p:attrName>ppt_y</p:attrName>
                                        </p:attrNameLst>
                                      </p:cBhvr>
                                      <p:tavLst>
                                        <p:tav tm="0">
                                          <p:val>
                                            <p:strVal val="#ppt_y"/>
                                          </p:val>
                                        </p:tav>
                                        <p:tav tm="100000">
                                          <p:val>
                                            <p:strVal val="#ppt_y"/>
                                          </p:val>
                                        </p:tav>
                                      </p:tavLst>
                                    </p:anim>
                                  </p:childTnLst>
                                </p:cTn>
                              </p:par>
                              <p:par>
                                <p:cTn id="23" presetID="31" presetClass="path" presetSubtype="0" repeatCount="indefinite" accel="50000" decel="50000" fill="hold" nodeType="withEffect">
                                  <p:stCondLst>
                                    <p:cond delay="0"/>
                                  </p:stCondLst>
                                  <p:endCondLst>
                                    <p:cond evt="onNext" delay="0">
                                      <p:tgtEl>
                                        <p:sldTgt/>
                                      </p:tgtEl>
                                    </p:cond>
                                  </p:endCondLst>
                                  <p:childTnLst>
                                    <p:animMotion origin="layout" path="M -0.0724 -0.00093 C -0.07084 -0.00116 -0.06276 -0.00232 -0.04232 -0.00232 C -0.01159 -0.00209 0.00065 -0.00139 0.02903 -0.00209 C 0.04687 -0.00278 0.06796 -0.00394 0.08346 -0.00394 C 0.11822 -0.00394 0.12552 -0.00255 0.12552 -0.00139 C 0.12656 0.00046 0.08085 0.00208 0.02578 0.00231 C -0.03034 0.00254 -0.07631 0.00046 -0.0724 -0.00093 Z " pathEditMode="relative" rAng="0" ptsTypes="fffffff">
                                      <p:cBhvr>
                                        <p:cTn id="24" dur="12000" fill="hold"/>
                                        <p:tgtEl>
                                          <p:spTgt spid="17"/>
                                        </p:tgtEl>
                                        <p:attrNameLst>
                                          <p:attrName>ppt_x</p:attrName>
                                          <p:attrName>ppt_y</p:attrName>
                                        </p:attrNameLst>
                                      </p:cBhvr>
                                      <p:rCtr x="9753" y="23"/>
                                    </p:animMotion>
                                  </p:childTnLst>
                                </p:cTn>
                              </p:par>
                              <p:par>
                                <p:cTn id="25" presetID="2" presetClass="entr" presetSubtype="8"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3000" fill="hold"/>
                                        <p:tgtEl>
                                          <p:spTgt spid="18"/>
                                        </p:tgtEl>
                                        <p:attrNameLst>
                                          <p:attrName>ppt_x</p:attrName>
                                        </p:attrNameLst>
                                      </p:cBhvr>
                                      <p:tavLst>
                                        <p:tav tm="0">
                                          <p:val>
                                            <p:strVal val="0-#ppt_w/2"/>
                                          </p:val>
                                        </p:tav>
                                        <p:tav tm="100000">
                                          <p:val>
                                            <p:strVal val="#ppt_x"/>
                                          </p:val>
                                        </p:tav>
                                      </p:tavLst>
                                    </p:anim>
                                    <p:anim calcmode="lin" valueType="num">
                                      <p:cBhvr additive="base">
                                        <p:cTn id="28" dur="30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2"/>
                </p:tgtEl>
              </p:cMediaNode>
            </p:audio>
            <p:seq concurrent="1" nextAc="seek">
              <p:cTn id="30" restart="whenNotActive" fill="hold" evtFilter="cancelBubble" nodeType="interactiveSeq">
                <p:stCondLst>
                  <p:cond evt="onClick" delay="0">
                    <p:tgtEl>
                      <p:spTgt spid="3"/>
                    </p:tgtEl>
                  </p:cond>
                </p:stCondLst>
                <p:endSync evt="end" delay="0">
                  <p:rtn val="all"/>
                </p:endSync>
                <p:childTnLst>
                  <p:par>
                    <p:cTn id="31" fill="hold">
                      <p:stCondLst>
                        <p:cond delay="0"/>
                      </p:stCondLst>
                      <p:childTnLst>
                        <p:par>
                          <p:cTn id="32" fill="hold">
                            <p:stCondLst>
                              <p:cond delay="0"/>
                            </p:stCondLst>
                            <p:childTnLst>
                              <p:par>
                                <p:cTn id="33" presetID="31" presetClass="exit" presetSubtype="0" fill="hold" nodeType="clickEffect">
                                  <p:stCondLst>
                                    <p:cond delay="0"/>
                                  </p:stCondLst>
                                  <p:childTnLst>
                                    <p:anim calcmode="lin" valueType="num">
                                      <p:cBhvr>
                                        <p:cTn id="34" dur="1000"/>
                                        <p:tgtEl>
                                          <p:spTgt spid="15"/>
                                        </p:tgtEl>
                                        <p:attrNameLst>
                                          <p:attrName>ppt_w</p:attrName>
                                        </p:attrNameLst>
                                      </p:cBhvr>
                                      <p:tavLst>
                                        <p:tav tm="0">
                                          <p:val>
                                            <p:strVal val="ppt_w"/>
                                          </p:val>
                                        </p:tav>
                                        <p:tav tm="100000">
                                          <p:val>
                                            <p:fltVal val="0"/>
                                          </p:val>
                                        </p:tav>
                                      </p:tavLst>
                                    </p:anim>
                                    <p:anim calcmode="lin" valueType="num">
                                      <p:cBhvr>
                                        <p:cTn id="35" dur="1000"/>
                                        <p:tgtEl>
                                          <p:spTgt spid="15"/>
                                        </p:tgtEl>
                                        <p:attrNameLst>
                                          <p:attrName>ppt_h</p:attrName>
                                        </p:attrNameLst>
                                      </p:cBhvr>
                                      <p:tavLst>
                                        <p:tav tm="0">
                                          <p:val>
                                            <p:strVal val="ppt_h"/>
                                          </p:val>
                                        </p:tav>
                                        <p:tav tm="100000">
                                          <p:val>
                                            <p:fltVal val="0"/>
                                          </p:val>
                                        </p:tav>
                                      </p:tavLst>
                                    </p:anim>
                                    <p:anim calcmode="lin" valueType="num">
                                      <p:cBhvr>
                                        <p:cTn id="36" dur="1000"/>
                                        <p:tgtEl>
                                          <p:spTgt spid="15"/>
                                        </p:tgtEl>
                                        <p:attrNameLst>
                                          <p:attrName>style.rotation</p:attrName>
                                        </p:attrNameLst>
                                      </p:cBhvr>
                                      <p:tavLst>
                                        <p:tav tm="0">
                                          <p:val>
                                            <p:fltVal val="0"/>
                                          </p:val>
                                        </p:tav>
                                        <p:tav tm="100000">
                                          <p:val>
                                            <p:fltVal val="90"/>
                                          </p:val>
                                        </p:tav>
                                      </p:tavLst>
                                    </p:anim>
                                    <p:animEffect transition="out" filter="fade">
                                      <p:cBhvr>
                                        <p:cTn id="37" dur="1000"/>
                                        <p:tgtEl>
                                          <p:spTgt spid="15"/>
                                        </p:tgtEl>
                                      </p:cBhvr>
                                    </p:animEffect>
                                    <p:set>
                                      <p:cBhvr>
                                        <p:cTn id="38" dur="1" fill="hold">
                                          <p:stCondLst>
                                            <p:cond delay="999"/>
                                          </p:stCondLst>
                                        </p:cTn>
                                        <p:tgtEl>
                                          <p:spTgt spid="15"/>
                                        </p:tgtEl>
                                        <p:attrNameLst>
                                          <p:attrName>style.visibility</p:attrName>
                                        </p:attrNameLst>
                                      </p:cBhvr>
                                      <p:to>
                                        <p:strVal val="hidden"/>
                                      </p:to>
                                    </p:set>
                                  </p:childTnLst>
                                </p:cTn>
                              </p:par>
                              <p:par>
                                <p:cTn id="39" presetID="31" presetClass="exit" presetSubtype="0" fill="hold" nodeType="withEffect">
                                  <p:stCondLst>
                                    <p:cond delay="0"/>
                                  </p:stCondLst>
                                  <p:childTnLst>
                                    <p:anim calcmode="lin" valueType="num">
                                      <p:cBhvr>
                                        <p:cTn id="40" dur="1000"/>
                                        <p:tgtEl>
                                          <p:spTgt spid="23"/>
                                        </p:tgtEl>
                                        <p:attrNameLst>
                                          <p:attrName>ppt_w</p:attrName>
                                        </p:attrNameLst>
                                      </p:cBhvr>
                                      <p:tavLst>
                                        <p:tav tm="0">
                                          <p:val>
                                            <p:strVal val="ppt_w"/>
                                          </p:val>
                                        </p:tav>
                                        <p:tav tm="100000">
                                          <p:val>
                                            <p:fltVal val="0"/>
                                          </p:val>
                                        </p:tav>
                                      </p:tavLst>
                                    </p:anim>
                                    <p:anim calcmode="lin" valueType="num">
                                      <p:cBhvr>
                                        <p:cTn id="41" dur="1000"/>
                                        <p:tgtEl>
                                          <p:spTgt spid="23"/>
                                        </p:tgtEl>
                                        <p:attrNameLst>
                                          <p:attrName>ppt_h</p:attrName>
                                        </p:attrNameLst>
                                      </p:cBhvr>
                                      <p:tavLst>
                                        <p:tav tm="0">
                                          <p:val>
                                            <p:strVal val="ppt_h"/>
                                          </p:val>
                                        </p:tav>
                                        <p:tav tm="100000">
                                          <p:val>
                                            <p:fltVal val="0"/>
                                          </p:val>
                                        </p:tav>
                                      </p:tavLst>
                                    </p:anim>
                                    <p:anim calcmode="lin" valueType="num">
                                      <p:cBhvr>
                                        <p:cTn id="42" dur="1000"/>
                                        <p:tgtEl>
                                          <p:spTgt spid="23"/>
                                        </p:tgtEl>
                                        <p:attrNameLst>
                                          <p:attrName>style.rotation</p:attrName>
                                        </p:attrNameLst>
                                      </p:cBhvr>
                                      <p:tavLst>
                                        <p:tav tm="0">
                                          <p:val>
                                            <p:fltVal val="0"/>
                                          </p:val>
                                        </p:tav>
                                        <p:tav tm="100000">
                                          <p:val>
                                            <p:fltVal val="90"/>
                                          </p:val>
                                        </p:tav>
                                      </p:tavLst>
                                    </p:anim>
                                    <p:animEffect transition="out" filter="fade">
                                      <p:cBhvr>
                                        <p:cTn id="43" dur="1000"/>
                                        <p:tgtEl>
                                          <p:spTgt spid="23"/>
                                        </p:tgtEl>
                                      </p:cBhvr>
                                    </p:animEffect>
                                    <p:set>
                                      <p:cBhvr>
                                        <p:cTn id="44"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45" restart="whenNotActive" fill="hold" evtFilter="cancelBubble" nodeType="interactiveSeq">
                <p:stCondLst>
                  <p:cond evt="onClick" delay="0">
                    <p:tgtEl>
                      <p:spTgt spid="21"/>
                    </p:tgtEl>
                  </p:cond>
                </p:stCondLst>
                <p:endSync evt="end" delay="0">
                  <p:rtn val="all"/>
                </p:endSync>
                <p:childTnLst>
                  <p:par>
                    <p:cTn id="46" fill="hold">
                      <p:stCondLst>
                        <p:cond delay="0"/>
                      </p:stCondLst>
                      <p:childTnLst>
                        <p:par>
                          <p:cTn id="47" fill="hold">
                            <p:stCondLst>
                              <p:cond delay="0"/>
                            </p:stCondLst>
                            <p:childTnLst>
                              <p:par>
                                <p:cTn id="48" presetID="31" presetClass="exit" presetSubtype="0" fill="hold" nodeType="clickEffect">
                                  <p:stCondLst>
                                    <p:cond delay="0"/>
                                  </p:stCondLst>
                                  <p:childTnLst>
                                    <p:anim calcmode="lin" valueType="num">
                                      <p:cBhvr>
                                        <p:cTn id="49" dur="1000"/>
                                        <p:tgtEl>
                                          <p:spTgt spid="22"/>
                                        </p:tgtEl>
                                        <p:attrNameLst>
                                          <p:attrName>ppt_w</p:attrName>
                                        </p:attrNameLst>
                                      </p:cBhvr>
                                      <p:tavLst>
                                        <p:tav tm="0">
                                          <p:val>
                                            <p:strVal val="ppt_w"/>
                                          </p:val>
                                        </p:tav>
                                        <p:tav tm="100000">
                                          <p:val>
                                            <p:fltVal val="0"/>
                                          </p:val>
                                        </p:tav>
                                      </p:tavLst>
                                    </p:anim>
                                    <p:anim calcmode="lin" valueType="num">
                                      <p:cBhvr>
                                        <p:cTn id="50" dur="1000"/>
                                        <p:tgtEl>
                                          <p:spTgt spid="22"/>
                                        </p:tgtEl>
                                        <p:attrNameLst>
                                          <p:attrName>ppt_h</p:attrName>
                                        </p:attrNameLst>
                                      </p:cBhvr>
                                      <p:tavLst>
                                        <p:tav tm="0">
                                          <p:val>
                                            <p:strVal val="ppt_h"/>
                                          </p:val>
                                        </p:tav>
                                        <p:tav tm="100000">
                                          <p:val>
                                            <p:fltVal val="0"/>
                                          </p:val>
                                        </p:tav>
                                      </p:tavLst>
                                    </p:anim>
                                    <p:anim calcmode="lin" valueType="num">
                                      <p:cBhvr>
                                        <p:cTn id="51" dur="1000"/>
                                        <p:tgtEl>
                                          <p:spTgt spid="22"/>
                                        </p:tgtEl>
                                        <p:attrNameLst>
                                          <p:attrName>style.rotation</p:attrName>
                                        </p:attrNameLst>
                                      </p:cBhvr>
                                      <p:tavLst>
                                        <p:tav tm="0">
                                          <p:val>
                                            <p:fltVal val="0"/>
                                          </p:val>
                                        </p:tav>
                                        <p:tav tm="100000">
                                          <p:val>
                                            <p:fltVal val="90"/>
                                          </p:val>
                                        </p:tav>
                                      </p:tavLst>
                                    </p:anim>
                                    <p:animEffect transition="out" filter="fade">
                                      <p:cBhvr>
                                        <p:cTn id="52" dur="1000"/>
                                        <p:tgtEl>
                                          <p:spTgt spid="22"/>
                                        </p:tgtEl>
                                      </p:cBhvr>
                                    </p:animEffect>
                                    <p:set>
                                      <p:cBhvr>
                                        <p:cTn id="53" dur="1" fill="hold">
                                          <p:stCondLst>
                                            <p:cond delay="999"/>
                                          </p:stCondLst>
                                        </p:cTn>
                                        <p:tgtEl>
                                          <p:spTgt spid="22"/>
                                        </p:tgtEl>
                                        <p:attrNameLst>
                                          <p:attrName>style.visibility</p:attrName>
                                        </p:attrNameLst>
                                      </p:cBhvr>
                                      <p:to>
                                        <p:strVal val="hidden"/>
                                      </p:to>
                                    </p:set>
                                  </p:childTnLst>
                                </p:cTn>
                              </p:par>
                              <p:par>
                                <p:cTn id="54" presetID="31" presetClass="exit" presetSubtype="0" fill="hold" nodeType="withEffect">
                                  <p:stCondLst>
                                    <p:cond delay="0"/>
                                  </p:stCondLst>
                                  <p:childTnLst>
                                    <p:anim calcmode="lin" valueType="num">
                                      <p:cBhvr>
                                        <p:cTn id="55" dur="1000"/>
                                        <p:tgtEl>
                                          <p:spTgt spid="26"/>
                                        </p:tgtEl>
                                        <p:attrNameLst>
                                          <p:attrName>ppt_w</p:attrName>
                                        </p:attrNameLst>
                                      </p:cBhvr>
                                      <p:tavLst>
                                        <p:tav tm="0">
                                          <p:val>
                                            <p:strVal val="ppt_w"/>
                                          </p:val>
                                        </p:tav>
                                        <p:tav tm="100000">
                                          <p:val>
                                            <p:fltVal val="0"/>
                                          </p:val>
                                        </p:tav>
                                      </p:tavLst>
                                    </p:anim>
                                    <p:anim calcmode="lin" valueType="num">
                                      <p:cBhvr>
                                        <p:cTn id="56" dur="1000"/>
                                        <p:tgtEl>
                                          <p:spTgt spid="26"/>
                                        </p:tgtEl>
                                        <p:attrNameLst>
                                          <p:attrName>ppt_h</p:attrName>
                                        </p:attrNameLst>
                                      </p:cBhvr>
                                      <p:tavLst>
                                        <p:tav tm="0">
                                          <p:val>
                                            <p:strVal val="ppt_h"/>
                                          </p:val>
                                        </p:tav>
                                        <p:tav tm="100000">
                                          <p:val>
                                            <p:fltVal val="0"/>
                                          </p:val>
                                        </p:tav>
                                      </p:tavLst>
                                    </p:anim>
                                    <p:anim calcmode="lin" valueType="num">
                                      <p:cBhvr>
                                        <p:cTn id="57" dur="1000"/>
                                        <p:tgtEl>
                                          <p:spTgt spid="26"/>
                                        </p:tgtEl>
                                        <p:attrNameLst>
                                          <p:attrName>style.rotation</p:attrName>
                                        </p:attrNameLst>
                                      </p:cBhvr>
                                      <p:tavLst>
                                        <p:tav tm="0">
                                          <p:val>
                                            <p:fltVal val="0"/>
                                          </p:val>
                                        </p:tav>
                                        <p:tav tm="100000">
                                          <p:val>
                                            <p:fltVal val="90"/>
                                          </p:val>
                                        </p:tav>
                                      </p:tavLst>
                                    </p:anim>
                                    <p:animEffect transition="out" filter="fade">
                                      <p:cBhvr>
                                        <p:cTn id="58" dur="1000"/>
                                        <p:tgtEl>
                                          <p:spTgt spid="26"/>
                                        </p:tgtEl>
                                      </p:cBhvr>
                                    </p:animEffect>
                                    <p:set>
                                      <p:cBhvr>
                                        <p:cTn id="59" dur="1" fill="hold">
                                          <p:stCondLst>
                                            <p:cond delay="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60" restart="whenNotActive" fill="hold" evtFilter="cancelBubble" nodeType="interactiveSeq">
                <p:stCondLst>
                  <p:cond evt="onClick" delay="0">
                    <p:tgtEl>
                      <p:spTgt spid="24"/>
                    </p:tgtEl>
                  </p:cond>
                </p:stCondLst>
                <p:endSync evt="end" delay="0">
                  <p:rtn val="all"/>
                </p:endSync>
                <p:childTnLst>
                  <p:par>
                    <p:cTn id="61" fill="hold">
                      <p:stCondLst>
                        <p:cond delay="0"/>
                      </p:stCondLst>
                      <p:childTnLst>
                        <p:par>
                          <p:cTn id="62" fill="hold">
                            <p:stCondLst>
                              <p:cond delay="0"/>
                            </p:stCondLst>
                            <p:childTnLst>
                              <p:par>
                                <p:cTn id="63" presetID="31" presetClass="exit" presetSubtype="0" fill="hold" nodeType="clickEffect">
                                  <p:stCondLst>
                                    <p:cond delay="0"/>
                                  </p:stCondLst>
                                  <p:childTnLst>
                                    <p:anim calcmode="lin" valueType="num">
                                      <p:cBhvr>
                                        <p:cTn id="64" dur="1000"/>
                                        <p:tgtEl>
                                          <p:spTgt spid="16"/>
                                        </p:tgtEl>
                                        <p:attrNameLst>
                                          <p:attrName>ppt_w</p:attrName>
                                        </p:attrNameLst>
                                      </p:cBhvr>
                                      <p:tavLst>
                                        <p:tav tm="0">
                                          <p:val>
                                            <p:strVal val="ppt_w"/>
                                          </p:val>
                                        </p:tav>
                                        <p:tav tm="100000">
                                          <p:val>
                                            <p:fltVal val="0"/>
                                          </p:val>
                                        </p:tav>
                                      </p:tavLst>
                                    </p:anim>
                                    <p:anim calcmode="lin" valueType="num">
                                      <p:cBhvr>
                                        <p:cTn id="65" dur="1000"/>
                                        <p:tgtEl>
                                          <p:spTgt spid="16"/>
                                        </p:tgtEl>
                                        <p:attrNameLst>
                                          <p:attrName>ppt_h</p:attrName>
                                        </p:attrNameLst>
                                      </p:cBhvr>
                                      <p:tavLst>
                                        <p:tav tm="0">
                                          <p:val>
                                            <p:strVal val="ppt_h"/>
                                          </p:val>
                                        </p:tav>
                                        <p:tav tm="100000">
                                          <p:val>
                                            <p:fltVal val="0"/>
                                          </p:val>
                                        </p:tav>
                                      </p:tavLst>
                                    </p:anim>
                                    <p:anim calcmode="lin" valueType="num">
                                      <p:cBhvr>
                                        <p:cTn id="66" dur="1000"/>
                                        <p:tgtEl>
                                          <p:spTgt spid="16"/>
                                        </p:tgtEl>
                                        <p:attrNameLst>
                                          <p:attrName>style.rotation</p:attrName>
                                        </p:attrNameLst>
                                      </p:cBhvr>
                                      <p:tavLst>
                                        <p:tav tm="0">
                                          <p:val>
                                            <p:fltVal val="0"/>
                                          </p:val>
                                        </p:tav>
                                        <p:tav tm="100000">
                                          <p:val>
                                            <p:fltVal val="90"/>
                                          </p:val>
                                        </p:tav>
                                      </p:tavLst>
                                    </p:anim>
                                    <p:animEffect transition="out" filter="fade">
                                      <p:cBhvr>
                                        <p:cTn id="67" dur="1000"/>
                                        <p:tgtEl>
                                          <p:spTgt spid="16"/>
                                        </p:tgtEl>
                                      </p:cBhvr>
                                    </p:animEffect>
                                    <p:set>
                                      <p:cBhvr>
                                        <p:cTn id="68" dur="1" fill="hold">
                                          <p:stCondLst>
                                            <p:cond delay="999"/>
                                          </p:stCondLst>
                                        </p:cTn>
                                        <p:tgtEl>
                                          <p:spTgt spid="16"/>
                                        </p:tgtEl>
                                        <p:attrNameLst>
                                          <p:attrName>style.visibility</p:attrName>
                                        </p:attrNameLst>
                                      </p:cBhvr>
                                      <p:to>
                                        <p:strVal val="hidden"/>
                                      </p:to>
                                    </p:set>
                                  </p:childTnLst>
                                </p:cTn>
                              </p:par>
                              <p:par>
                                <p:cTn id="69" presetID="31" presetClass="exit" presetSubtype="0" fill="hold" nodeType="withEffect">
                                  <p:stCondLst>
                                    <p:cond delay="0"/>
                                  </p:stCondLst>
                                  <p:childTnLst>
                                    <p:anim calcmode="lin" valueType="num">
                                      <p:cBhvr>
                                        <p:cTn id="70" dur="1000"/>
                                        <p:tgtEl>
                                          <p:spTgt spid="18"/>
                                        </p:tgtEl>
                                        <p:attrNameLst>
                                          <p:attrName>ppt_w</p:attrName>
                                        </p:attrNameLst>
                                      </p:cBhvr>
                                      <p:tavLst>
                                        <p:tav tm="0">
                                          <p:val>
                                            <p:strVal val="ppt_w"/>
                                          </p:val>
                                        </p:tav>
                                        <p:tav tm="100000">
                                          <p:val>
                                            <p:fltVal val="0"/>
                                          </p:val>
                                        </p:tav>
                                      </p:tavLst>
                                    </p:anim>
                                    <p:anim calcmode="lin" valueType="num">
                                      <p:cBhvr>
                                        <p:cTn id="71" dur="1000"/>
                                        <p:tgtEl>
                                          <p:spTgt spid="18"/>
                                        </p:tgtEl>
                                        <p:attrNameLst>
                                          <p:attrName>ppt_h</p:attrName>
                                        </p:attrNameLst>
                                      </p:cBhvr>
                                      <p:tavLst>
                                        <p:tav tm="0">
                                          <p:val>
                                            <p:strVal val="ppt_h"/>
                                          </p:val>
                                        </p:tav>
                                        <p:tav tm="100000">
                                          <p:val>
                                            <p:fltVal val="0"/>
                                          </p:val>
                                        </p:tav>
                                      </p:tavLst>
                                    </p:anim>
                                    <p:anim calcmode="lin" valueType="num">
                                      <p:cBhvr>
                                        <p:cTn id="72" dur="1000"/>
                                        <p:tgtEl>
                                          <p:spTgt spid="18"/>
                                        </p:tgtEl>
                                        <p:attrNameLst>
                                          <p:attrName>style.rotation</p:attrName>
                                        </p:attrNameLst>
                                      </p:cBhvr>
                                      <p:tavLst>
                                        <p:tav tm="0">
                                          <p:val>
                                            <p:fltVal val="0"/>
                                          </p:val>
                                        </p:tav>
                                        <p:tav tm="100000">
                                          <p:val>
                                            <p:fltVal val="90"/>
                                          </p:val>
                                        </p:tav>
                                      </p:tavLst>
                                    </p:anim>
                                    <p:animEffect transition="out" filter="fade">
                                      <p:cBhvr>
                                        <p:cTn id="73" dur="1000"/>
                                        <p:tgtEl>
                                          <p:spTgt spid="18"/>
                                        </p:tgtEl>
                                      </p:cBhvr>
                                    </p:animEffect>
                                    <p:set>
                                      <p:cBhvr>
                                        <p:cTn id="74" dur="1" fill="hold">
                                          <p:stCondLst>
                                            <p:cond delay="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75" restart="whenNotActive" fill="hold" evtFilter="cancelBubble" nodeType="interactiveSeq">
                <p:stCondLst>
                  <p:cond evt="onClick" delay="0">
                    <p:tgtEl>
                      <p:spTgt spid="25"/>
                    </p:tgtEl>
                  </p:cond>
                </p:stCondLst>
                <p:endSync evt="end" delay="0">
                  <p:rtn val="all"/>
                </p:endSync>
                <p:childTnLst>
                  <p:par>
                    <p:cTn id="76" fill="hold">
                      <p:stCondLst>
                        <p:cond delay="0"/>
                      </p:stCondLst>
                      <p:childTnLst>
                        <p:par>
                          <p:cTn id="77" fill="hold">
                            <p:stCondLst>
                              <p:cond delay="0"/>
                            </p:stCondLst>
                            <p:childTnLst>
                              <p:par>
                                <p:cTn id="78" presetID="31" presetClass="exit" presetSubtype="0" fill="hold" nodeType="clickEffect">
                                  <p:stCondLst>
                                    <p:cond delay="0"/>
                                  </p:stCondLst>
                                  <p:childTnLst>
                                    <p:anim calcmode="lin" valueType="num">
                                      <p:cBhvr>
                                        <p:cTn id="79" dur="1000"/>
                                        <p:tgtEl>
                                          <p:spTgt spid="13"/>
                                        </p:tgtEl>
                                        <p:attrNameLst>
                                          <p:attrName>ppt_w</p:attrName>
                                        </p:attrNameLst>
                                      </p:cBhvr>
                                      <p:tavLst>
                                        <p:tav tm="0">
                                          <p:val>
                                            <p:strVal val="ppt_w"/>
                                          </p:val>
                                        </p:tav>
                                        <p:tav tm="100000">
                                          <p:val>
                                            <p:fltVal val="0"/>
                                          </p:val>
                                        </p:tav>
                                      </p:tavLst>
                                    </p:anim>
                                    <p:anim calcmode="lin" valueType="num">
                                      <p:cBhvr>
                                        <p:cTn id="80" dur="1000"/>
                                        <p:tgtEl>
                                          <p:spTgt spid="13"/>
                                        </p:tgtEl>
                                        <p:attrNameLst>
                                          <p:attrName>ppt_h</p:attrName>
                                        </p:attrNameLst>
                                      </p:cBhvr>
                                      <p:tavLst>
                                        <p:tav tm="0">
                                          <p:val>
                                            <p:strVal val="ppt_h"/>
                                          </p:val>
                                        </p:tav>
                                        <p:tav tm="100000">
                                          <p:val>
                                            <p:fltVal val="0"/>
                                          </p:val>
                                        </p:tav>
                                      </p:tavLst>
                                    </p:anim>
                                    <p:anim calcmode="lin" valueType="num">
                                      <p:cBhvr>
                                        <p:cTn id="81" dur="1000"/>
                                        <p:tgtEl>
                                          <p:spTgt spid="13"/>
                                        </p:tgtEl>
                                        <p:attrNameLst>
                                          <p:attrName>style.rotation</p:attrName>
                                        </p:attrNameLst>
                                      </p:cBhvr>
                                      <p:tavLst>
                                        <p:tav tm="0">
                                          <p:val>
                                            <p:fltVal val="0"/>
                                          </p:val>
                                        </p:tav>
                                        <p:tav tm="100000">
                                          <p:val>
                                            <p:fltVal val="90"/>
                                          </p:val>
                                        </p:tav>
                                      </p:tavLst>
                                    </p:anim>
                                    <p:animEffect transition="out" filter="fade">
                                      <p:cBhvr>
                                        <p:cTn id="82" dur="1000"/>
                                        <p:tgtEl>
                                          <p:spTgt spid="13"/>
                                        </p:tgtEl>
                                      </p:cBhvr>
                                    </p:animEffect>
                                    <p:set>
                                      <p:cBhvr>
                                        <p:cTn id="83" dur="1" fill="hold">
                                          <p:stCondLst>
                                            <p:cond delay="999"/>
                                          </p:stCondLst>
                                        </p:cTn>
                                        <p:tgtEl>
                                          <p:spTgt spid="13"/>
                                        </p:tgtEl>
                                        <p:attrNameLst>
                                          <p:attrName>style.visibility</p:attrName>
                                        </p:attrNameLst>
                                      </p:cBhvr>
                                      <p:to>
                                        <p:strVal val="hidden"/>
                                      </p:to>
                                    </p:set>
                                  </p:childTnLst>
                                </p:cTn>
                              </p:par>
                              <p:par>
                                <p:cTn id="84" presetID="31" presetClass="exit" presetSubtype="0" fill="hold" nodeType="withEffect">
                                  <p:stCondLst>
                                    <p:cond delay="0"/>
                                  </p:stCondLst>
                                  <p:childTnLst>
                                    <p:anim calcmode="lin" valueType="num">
                                      <p:cBhvr>
                                        <p:cTn id="85" dur="1000"/>
                                        <p:tgtEl>
                                          <p:spTgt spid="4"/>
                                        </p:tgtEl>
                                        <p:attrNameLst>
                                          <p:attrName>ppt_w</p:attrName>
                                        </p:attrNameLst>
                                      </p:cBhvr>
                                      <p:tavLst>
                                        <p:tav tm="0">
                                          <p:val>
                                            <p:strVal val="ppt_w"/>
                                          </p:val>
                                        </p:tav>
                                        <p:tav tm="100000">
                                          <p:val>
                                            <p:fltVal val="0"/>
                                          </p:val>
                                        </p:tav>
                                      </p:tavLst>
                                    </p:anim>
                                    <p:anim calcmode="lin" valueType="num">
                                      <p:cBhvr>
                                        <p:cTn id="86" dur="1000"/>
                                        <p:tgtEl>
                                          <p:spTgt spid="4"/>
                                        </p:tgtEl>
                                        <p:attrNameLst>
                                          <p:attrName>ppt_h</p:attrName>
                                        </p:attrNameLst>
                                      </p:cBhvr>
                                      <p:tavLst>
                                        <p:tav tm="0">
                                          <p:val>
                                            <p:strVal val="ppt_h"/>
                                          </p:val>
                                        </p:tav>
                                        <p:tav tm="100000">
                                          <p:val>
                                            <p:fltVal val="0"/>
                                          </p:val>
                                        </p:tav>
                                      </p:tavLst>
                                    </p:anim>
                                    <p:anim calcmode="lin" valueType="num">
                                      <p:cBhvr>
                                        <p:cTn id="87" dur="1000"/>
                                        <p:tgtEl>
                                          <p:spTgt spid="4"/>
                                        </p:tgtEl>
                                        <p:attrNameLst>
                                          <p:attrName>style.rotation</p:attrName>
                                        </p:attrNameLst>
                                      </p:cBhvr>
                                      <p:tavLst>
                                        <p:tav tm="0">
                                          <p:val>
                                            <p:fltVal val="0"/>
                                          </p:val>
                                        </p:tav>
                                        <p:tav tm="100000">
                                          <p:val>
                                            <p:fltVal val="90"/>
                                          </p:val>
                                        </p:tav>
                                      </p:tavLst>
                                    </p:anim>
                                    <p:animEffect transition="out" filter="fade">
                                      <p:cBhvr>
                                        <p:cTn id="88" dur="1000"/>
                                        <p:tgtEl>
                                          <p:spTgt spid="4"/>
                                        </p:tgtEl>
                                      </p:cBhvr>
                                    </p:animEffect>
                                    <p:set>
                                      <p:cBhvr>
                                        <p:cTn id="89" dur="1" fill="hold">
                                          <p:stCondLst>
                                            <p:cond delay="9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90" restart="whenNotActive" fill="hold" evtFilter="cancelBubble" nodeType="interactiveSeq">
                <p:stCondLst>
                  <p:cond evt="onClick" delay="0">
                    <p:tgtEl>
                      <p:spTgt spid="27"/>
                    </p:tgtEl>
                  </p:cond>
                </p:stCondLst>
                <p:endSync evt="end" delay="0">
                  <p:rtn val="all"/>
                </p:endSync>
                <p:childTnLst>
                  <p:par>
                    <p:cTn id="91" fill="hold">
                      <p:stCondLst>
                        <p:cond delay="0"/>
                      </p:stCondLst>
                      <p:childTnLst>
                        <p:par>
                          <p:cTn id="92" fill="hold">
                            <p:stCondLst>
                              <p:cond delay="0"/>
                            </p:stCondLst>
                            <p:childTnLst>
                              <p:par>
                                <p:cTn id="93" presetID="31" presetClass="exit" presetSubtype="0" fill="hold" nodeType="clickEffect">
                                  <p:stCondLst>
                                    <p:cond delay="0"/>
                                  </p:stCondLst>
                                  <p:childTnLst>
                                    <p:anim calcmode="lin" valueType="num">
                                      <p:cBhvr>
                                        <p:cTn id="94" dur="1000"/>
                                        <p:tgtEl>
                                          <p:spTgt spid="14"/>
                                        </p:tgtEl>
                                        <p:attrNameLst>
                                          <p:attrName>ppt_w</p:attrName>
                                        </p:attrNameLst>
                                      </p:cBhvr>
                                      <p:tavLst>
                                        <p:tav tm="0">
                                          <p:val>
                                            <p:strVal val="ppt_w"/>
                                          </p:val>
                                        </p:tav>
                                        <p:tav tm="100000">
                                          <p:val>
                                            <p:fltVal val="0"/>
                                          </p:val>
                                        </p:tav>
                                      </p:tavLst>
                                    </p:anim>
                                    <p:anim calcmode="lin" valueType="num">
                                      <p:cBhvr>
                                        <p:cTn id="95" dur="1000"/>
                                        <p:tgtEl>
                                          <p:spTgt spid="14"/>
                                        </p:tgtEl>
                                        <p:attrNameLst>
                                          <p:attrName>ppt_h</p:attrName>
                                        </p:attrNameLst>
                                      </p:cBhvr>
                                      <p:tavLst>
                                        <p:tav tm="0">
                                          <p:val>
                                            <p:strVal val="ppt_h"/>
                                          </p:val>
                                        </p:tav>
                                        <p:tav tm="100000">
                                          <p:val>
                                            <p:fltVal val="0"/>
                                          </p:val>
                                        </p:tav>
                                      </p:tavLst>
                                    </p:anim>
                                    <p:anim calcmode="lin" valueType="num">
                                      <p:cBhvr>
                                        <p:cTn id="96" dur="1000"/>
                                        <p:tgtEl>
                                          <p:spTgt spid="14"/>
                                        </p:tgtEl>
                                        <p:attrNameLst>
                                          <p:attrName>style.rotation</p:attrName>
                                        </p:attrNameLst>
                                      </p:cBhvr>
                                      <p:tavLst>
                                        <p:tav tm="0">
                                          <p:val>
                                            <p:fltVal val="0"/>
                                          </p:val>
                                        </p:tav>
                                        <p:tav tm="100000">
                                          <p:val>
                                            <p:fltVal val="90"/>
                                          </p:val>
                                        </p:tav>
                                      </p:tavLst>
                                    </p:anim>
                                    <p:animEffect transition="out" filter="fade">
                                      <p:cBhvr>
                                        <p:cTn id="97" dur="1000"/>
                                        <p:tgtEl>
                                          <p:spTgt spid="14"/>
                                        </p:tgtEl>
                                      </p:cBhvr>
                                    </p:animEffect>
                                    <p:set>
                                      <p:cBhvr>
                                        <p:cTn id="98" dur="1" fill="hold">
                                          <p:stCondLst>
                                            <p:cond delay="999"/>
                                          </p:stCondLst>
                                        </p:cTn>
                                        <p:tgtEl>
                                          <p:spTgt spid="14"/>
                                        </p:tgtEl>
                                        <p:attrNameLst>
                                          <p:attrName>style.visibility</p:attrName>
                                        </p:attrNameLst>
                                      </p:cBhvr>
                                      <p:to>
                                        <p:strVal val="hidden"/>
                                      </p:to>
                                    </p:set>
                                  </p:childTnLst>
                                </p:cTn>
                              </p:par>
                              <p:par>
                                <p:cTn id="99" presetID="31" presetClass="exit" presetSubtype="0" fill="hold" nodeType="withEffect">
                                  <p:stCondLst>
                                    <p:cond delay="0"/>
                                  </p:stCondLst>
                                  <p:childTnLst>
                                    <p:anim calcmode="lin" valueType="num">
                                      <p:cBhvr>
                                        <p:cTn id="100" dur="1000"/>
                                        <p:tgtEl>
                                          <p:spTgt spid="5"/>
                                        </p:tgtEl>
                                        <p:attrNameLst>
                                          <p:attrName>ppt_w</p:attrName>
                                        </p:attrNameLst>
                                      </p:cBhvr>
                                      <p:tavLst>
                                        <p:tav tm="0">
                                          <p:val>
                                            <p:strVal val="ppt_w"/>
                                          </p:val>
                                        </p:tav>
                                        <p:tav tm="100000">
                                          <p:val>
                                            <p:fltVal val="0"/>
                                          </p:val>
                                        </p:tav>
                                      </p:tavLst>
                                    </p:anim>
                                    <p:anim calcmode="lin" valueType="num">
                                      <p:cBhvr>
                                        <p:cTn id="101" dur="1000"/>
                                        <p:tgtEl>
                                          <p:spTgt spid="5"/>
                                        </p:tgtEl>
                                        <p:attrNameLst>
                                          <p:attrName>ppt_h</p:attrName>
                                        </p:attrNameLst>
                                      </p:cBhvr>
                                      <p:tavLst>
                                        <p:tav tm="0">
                                          <p:val>
                                            <p:strVal val="ppt_h"/>
                                          </p:val>
                                        </p:tav>
                                        <p:tav tm="100000">
                                          <p:val>
                                            <p:fltVal val="0"/>
                                          </p:val>
                                        </p:tav>
                                      </p:tavLst>
                                    </p:anim>
                                    <p:anim calcmode="lin" valueType="num">
                                      <p:cBhvr>
                                        <p:cTn id="102" dur="1000"/>
                                        <p:tgtEl>
                                          <p:spTgt spid="5"/>
                                        </p:tgtEl>
                                        <p:attrNameLst>
                                          <p:attrName>style.rotation</p:attrName>
                                        </p:attrNameLst>
                                      </p:cBhvr>
                                      <p:tavLst>
                                        <p:tav tm="0">
                                          <p:val>
                                            <p:fltVal val="0"/>
                                          </p:val>
                                        </p:tav>
                                        <p:tav tm="100000">
                                          <p:val>
                                            <p:fltVal val="90"/>
                                          </p:val>
                                        </p:tav>
                                      </p:tavLst>
                                    </p:anim>
                                    <p:animEffect transition="out" filter="fade">
                                      <p:cBhvr>
                                        <p:cTn id="103" dur="1000"/>
                                        <p:tgtEl>
                                          <p:spTgt spid="5"/>
                                        </p:tgtEl>
                                      </p:cBhvr>
                                    </p:animEffect>
                                    <p:set>
                                      <p:cBhvr>
                                        <p:cTn id="104"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1979612" y="120311"/>
            <a:ext cx="9906000" cy="1491443"/>
          </a:xfrm>
          <a:prstGeom prst="roundRect">
            <a:avLst>
              <a:gd name="adj" fmla="val 5381"/>
            </a:avLst>
          </a:prstGeom>
          <a:solidFill>
            <a:srgbClr val="CAE6EE"/>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chemeClr val="accent5">
                  <a:lumMod val="50000"/>
                </a:schemeClr>
              </a:solidFill>
            </a:endParaRPr>
          </a:p>
        </p:txBody>
      </p:sp>
      <p:pic>
        <p:nvPicPr>
          <p:cNvPr id="1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746" y="77194"/>
            <a:ext cx="1806542" cy="1572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4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56212" y="1762125"/>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2208212" y="246749"/>
            <a:ext cx="9296400" cy="523198"/>
          </a:xfrm>
          <a:prstGeom prst="rect">
            <a:avLst/>
          </a:prstGeom>
          <a:noFill/>
        </p:spPr>
        <p:txBody>
          <a:bodyPr wrap="square" lIns="121899" tIns="60949" rIns="121899" bIns="60949" rtlCol="0">
            <a:spAutoFit/>
          </a:bodyPr>
          <a:lstStyle/>
          <a:p>
            <a:pPr algn="just"/>
            <a:r>
              <a:rPr lang="en-US" sz="2600" b="1" smtClean="0">
                <a:latin typeface="Arial" pitchFamily="34" charset="0"/>
                <a:cs typeface="Arial" pitchFamily="34" charset="0"/>
              </a:rPr>
              <a:t>Giải các b</a:t>
            </a:r>
            <a:r>
              <a:rPr lang="vi-VN" sz="2600" b="1" smtClean="0">
                <a:latin typeface="Arial" pitchFamily="34" charset="0"/>
                <a:cs typeface="Arial" pitchFamily="34" charset="0"/>
              </a:rPr>
              <a:t>ất phương trình</a:t>
            </a:r>
            <a:r>
              <a:rPr lang="en-US" sz="2600" b="1" smtClean="0">
                <a:latin typeface="Arial" pitchFamily="34" charset="0"/>
                <a:cs typeface="Arial" pitchFamily="34" charset="0"/>
              </a:rPr>
              <a:t> sau :</a:t>
            </a:r>
            <a:endParaRPr lang="vi-VN" sz="2600" b="1">
              <a:latin typeface="Arial" pitchFamily="34" charset="0"/>
              <a:cs typeface="Arial" pitchFamily="34" charset="0"/>
            </a:endParaRPr>
          </a:p>
        </p:txBody>
      </p:sp>
      <p:sp>
        <p:nvSpPr>
          <p:cNvPr id="49" name="Rectangle 48"/>
          <p:cNvSpPr/>
          <p:nvPr/>
        </p:nvSpPr>
        <p:spPr>
          <a:xfrm>
            <a:off x="273469" y="457200"/>
            <a:ext cx="1453347" cy="83099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spc="67" smtClean="0">
                <a:ln w="11430"/>
                <a:effectLst>
                  <a:outerShdw blurRad="76200" dist="50800" dir="5400000" algn="tl" rotWithShape="0">
                    <a:srgbClr val="000000">
                      <a:alpha val="65000"/>
                    </a:srgbClr>
                  </a:outerShdw>
                </a:effectLst>
                <a:latin typeface=".VnCentury SchoolbookH" pitchFamily="34" charset="0"/>
              </a:rPr>
              <a:t>2.16</a:t>
            </a:r>
            <a:endParaRPr lang="en-US" sz="6000" b="1" spc="67">
              <a:ln w="11430"/>
              <a:effectLst>
                <a:outerShdw blurRad="76200" dist="50800" dir="5400000" algn="tl" rotWithShape="0">
                  <a:srgbClr val="000000">
                    <a:alpha val="65000"/>
                  </a:srgbClr>
                </a:outerShdw>
              </a:effectLst>
              <a:latin typeface=".VnCentury SchoolbookH" pitchFamily="34" charset="0"/>
            </a:endParaRPr>
          </a:p>
        </p:txBody>
      </p:sp>
      <p:graphicFrame>
        <p:nvGraphicFramePr>
          <p:cNvPr id="13" name="Object 12"/>
          <p:cNvGraphicFramePr>
            <a:graphicFrameLocks noChangeAspect="1"/>
          </p:cNvGraphicFramePr>
          <p:nvPr>
            <p:extLst>
              <p:ext uri="{D42A27DB-BD31-4B8C-83A1-F6EECF244321}">
                <p14:modId xmlns:p14="http://schemas.microsoft.com/office/powerpoint/2010/main" val="2164043833"/>
              </p:ext>
            </p:extLst>
          </p:nvPr>
        </p:nvGraphicFramePr>
        <p:xfrm>
          <a:off x="2136775" y="865188"/>
          <a:ext cx="1968500" cy="658812"/>
        </p:xfrm>
        <a:graphic>
          <a:graphicData uri="http://schemas.openxmlformats.org/presentationml/2006/ole">
            <mc:AlternateContent xmlns:mc="http://schemas.openxmlformats.org/markup-compatibility/2006">
              <mc:Choice xmlns:v="urn:schemas-microsoft-com:vml" Requires="v">
                <p:oleObj spid="_x0000_s770417" name="Equation" r:id="rId6" imgW="761760" imgH="253800" progId="Equation.DSMT4">
                  <p:embed/>
                </p:oleObj>
              </mc:Choice>
              <mc:Fallback>
                <p:oleObj name="Equation" r:id="rId6" imgW="761760" imgH="253800" progId="Equation.DSMT4">
                  <p:embed/>
                  <p:pic>
                    <p:nvPicPr>
                      <p:cNvPr id="0" name=""/>
                      <p:cNvPicPr>
                        <a:picLocks noChangeAspect="1" noChangeArrowheads="1"/>
                      </p:cNvPicPr>
                      <p:nvPr/>
                    </p:nvPicPr>
                    <p:blipFill>
                      <a:blip r:embed="rId7"/>
                      <a:srcRect/>
                      <a:stretch>
                        <a:fillRect/>
                      </a:stretch>
                    </p:blipFill>
                    <p:spPr bwMode="auto">
                      <a:xfrm>
                        <a:off x="2136775" y="865188"/>
                        <a:ext cx="1968500"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2520361863"/>
              </p:ext>
            </p:extLst>
          </p:nvPr>
        </p:nvGraphicFramePr>
        <p:xfrm>
          <a:off x="4432300" y="865188"/>
          <a:ext cx="1933575" cy="658812"/>
        </p:xfrm>
        <a:graphic>
          <a:graphicData uri="http://schemas.openxmlformats.org/presentationml/2006/ole">
            <mc:AlternateContent xmlns:mc="http://schemas.openxmlformats.org/markup-compatibility/2006">
              <mc:Choice xmlns:v="urn:schemas-microsoft-com:vml" Requires="v">
                <p:oleObj spid="_x0000_s770418" name="Equation" r:id="rId8" imgW="749160" imgH="253800" progId="Equation.DSMT4">
                  <p:embed/>
                </p:oleObj>
              </mc:Choice>
              <mc:Fallback>
                <p:oleObj name="Equation" r:id="rId8" imgW="749160" imgH="253800" progId="Equation.DSMT4">
                  <p:embed/>
                  <p:pic>
                    <p:nvPicPr>
                      <p:cNvPr id="0" name=""/>
                      <p:cNvPicPr>
                        <a:picLocks noChangeAspect="1" noChangeArrowheads="1"/>
                      </p:cNvPicPr>
                      <p:nvPr/>
                    </p:nvPicPr>
                    <p:blipFill>
                      <a:blip r:embed="rId9"/>
                      <a:srcRect/>
                      <a:stretch>
                        <a:fillRect/>
                      </a:stretch>
                    </p:blipFill>
                    <p:spPr bwMode="auto">
                      <a:xfrm>
                        <a:off x="4432300" y="865188"/>
                        <a:ext cx="1933575"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1600631888"/>
              </p:ext>
            </p:extLst>
          </p:nvPr>
        </p:nvGraphicFramePr>
        <p:xfrm>
          <a:off x="6692900" y="836613"/>
          <a:ext cx="2459037" cy="658812"/>
        </p:xfrm>
        <a:graphic>
          <a:graphicData uri="http://schemas.openxmlformats.org/presentationml/2006/ole">
            <mc:AlternateContent xmlns:mc="http://schemas.openxmlformats.org/markup-compatibility/2006">
              <mc:Choice xmlns:v="urn:schemas-microsoft-com:vml" Requires="v">
                <p:oleObj spid="_x0000_s770419" name="Equation" r:id="rId10" imgW="952200" imgH="253800" progId="Equation.DSMT4">
                  <p:embed/>
                </p:oleObj>
              </mc:Choice>
              <mc:Fallback>
                <p:oleObj name="Equation" r:id="rId10" imgW="952200" imgH="253800" progId="Equation.DSMT4">
                  <p:embed/>
                  <p:pic>
                    <p:nvPicPr>
                      <p:cNvPr id="0" name=""/>
                      <p:cNvPicPr>
                        <a:picLocks noChangeAspect="1" noChangeArrowheads="1"/>
                      </p:cNvPicPr>
                      <p:nvPr/>
                    </p:nvPicPr>
                    <p:blipFill>
                      <a:blip r:embed="rId11"/>
                      <a:srcRect/>
                      <a:stretch>
                        <a:fillRect/>
                      </a:stretch>
                    </p:blipFill>
                    <p:spPr bwMode="auto">
                      <a:xfrm>
                        <a:off x="6692900" y="836613"/>
                        <a:ext cx="2459037"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2344300669"/>
              </p:ext>
            </p:extLst>
          </p:nvPr>
        </p:nvGraphicFramePr>
        <p:xfrm>
          <a:off x="9478963" y="836613"/>
          <a:ext cx="2359025" cy="658812"/>
        </p:xfrm>
        <a:graphic>
          <a:graphicData uri="http://schemas.openxmlformats.org/presentationml/2006/ole">
            <mc:AlternateContent xmlns:mc="http://schemas.openxmlformats.org/markup-compatibility/2006">
              <mc:Choice xmlns:v="urn:schemas-microsoft-com:vml" Requires="v">
                <p:oleObj spid="_x0000_s770420" name="Equation" r:id="rId12" imgW="914400" imgH="253800" progId="Equation.DSMT4">
                  <p:embed/>
                </p:oleObj>
              </mc:Choice>
              <mc:Fallback>
                <p:oleObj name="Equation" r:id="rId12" imgW="914400" imgH="253800" progId="Equation.DSMT4">
                  <p:embed/>
                  <p:pic>
                    <p:nvPicPr>
                      <p:cNvPr id="0" name=""/>
                      <p:cNvPicPr>
                        <a:picLocks noChangeAspect="1" noChangeArrowheads="1"/>
                      </p:cNvPicPr>
                      <p:nvPr/>
                    </p:nvPicPr>
                    <p:blipFill>
                      <a:blip r:embed="rId13"/>
                      <a:srcRect/>
                      <a:stretch>
                        <a:fillRect/>
                      </a:stretch>
                    </p:blipFill>
                    <p:spPr bwMode="auto">
                      <a:xfrm>
                        <a:off x="9478963" y="836613"/>
                        <a:ext cx="2359025"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3380325627"/>
              </p:ext>
            </p:extLst>
          </p:nvPr>
        </p:nvGraphicFramePr>
        <p:xfrm>
          <a:off x="2401355" y="2146626"/>
          <a:ext cx="2164826" cy="728011"/>
        </p:xfrm>
        <a:graphic>
          <a:graphicData uri="http://schemas.openxmlformats.org/presentationml/2006/ole">
            <mc:AlternateContent xmlns:mc="http://schemas.openxmlformats.org/markup-compatibility/2006">
              <mc:Choice xmlns:v="urn:schemas-microsoft-com:vml" Requires="v">
                <p:oleObj spid="_x0000_s770421" name="Equation" r:id="rId14" imgW="761760" imgH="253800" progId="Equation.DSMT4">
                  <p:embed/>
                </p:oleObj>
              </mc:Choice>
              <mc:Fallback>
                <p:oleObj name="Equation" r:id="rId14" imgW="761760" imgH="253800" progId="Equation.DSMT4">
                  <p:embed/>
                  <p:pic>
                    <p:nvPicPr>
                      <p:cNvPr id="0" name="Object 16"/>
                      <p:cNvPicPr>
                        <a:picLocks noChangeAspect="1" noChangeArrowheads="1"/>
                      </p:cNvPicPr>
                      <p:nvPr/>
                    </p:nvPicPr>
                    <p:blipFill>
                      <a:blip r:embed="rId15"/>
                      <a:srcRect/>
                      <a:stretch>
                        <a:fillRect/>
                      </a:stretch>
                    </p:blipFill>
                    <p:spPr bwMode="auto">
                      <a:xfrm>
                        <a:off x="2401355" y="2146626"/>
                        <a:ext cx="2164826" cy="728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 name="TextBox 13"/>
          <p:cNvSpPr txBox="1"/>
          <p:nvPr/>
        </p:nvSpPr>
        <p:spPr>
          <a:xfrm>
            <a:off x="3275012" y="2743200"/>
            <a:ext cx="1600200" cy="477054"/>
          </a:xfrm>
          <a:prstGeom prst="rect">
            <a:avLst/>
          </a:prstGeom>
          <a:noFill/>
        </p:spPr>
        <p:txBody>
          <a:bodyPr wrap="square" rtlCol="0">
            <a:spAutoFit/>
          </a:bodyPr>
          <a:lstStyle/>
          <a:p>
            <a:r>
              <a:rPr lang="en-US" sz="2500" b="1" smtClean="0">
                <a:latin typeface="Arial" pitchFamily="34" charset="0"/>
                <a:cs typeface="Arial" pitchFamily="34" charset="0"/>
              </a:rPr>
              <a:t>Suy ra :</a:t>
            </a:r>
            <a:endParaRPr lang="vi-VN" sz="2500" b="1">
              <a:solidFill>
                <a:srgbClr val="C00000"/>
              </a:solidFill>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16" name="TextBox 15"/>
              <p:cNvSpPr txBox="1"/>
              <p:nvPr/>
            </p:nvSpPr>
            <p:spPr>
              <a:xfrm>
                <a:off x="3279702" y="3332946"/>
                <a:ext cx="6853310" cy="477054"/>
              </a:xfrm>
              <a:prstGeom prst="rect">
                <a:avLst/>
              </a:prstGeom>
              <a:noFill/>
            </p:spPr>
            <p:txBody>
              <a:bodyPr wrap="square" rtlCol="0">
                <a:spAutoFit/>
              </a:bodyPr>
              <a:lstStyle/>
              <a:p>
                <a:r>
                  <a:rPr lang="en-US" sz="2500" b="1" smtClean="0">
                    <a:latin typeface="Arial" pitchFamily="34" charset="0"/>
                    <a:cs typeface="Arial" pitchFamily="34" charset="0"/>
                  </a:rPr>
                  <a:t>Vậy nghiệm của b</a:t>
                </a:r>
                <a:r>
                  <a:rPr lang="vi-VN" sz="2500" b="1" smtClean="0">
                    <a:latin typeface="Arial" pitchFamily="34" charset="0"/>
                    <a:cs typeface="Arial" pitchFamily="34" charset="0"/>
                  </a:rPr>
                  <a:t>ất phương trình</a:t>
                </a:r>
                <a:r>
                  <a:rPr lang="en-US" sz="2500" b="1" smtClean="0">
                    <a:latin typeface="Arial" pitchFamily="34" charset="0"/>
                    <a:cs typeface="Arial" pitchFamily="34" charset="0"/>
                  </a:rPr>
                  <a:t> là </a:t>
                </a:r>
                <a14:m>
                  <m:oMath xmlns:m="http://schemas.openxmlformats.org/officeDocument/2006/math">
                    <m:r>
                      <a:rPr lang="en-US" sz="2500" b="1" i="1" smtClean="0">
                        <a:solidFill>
                          <a:srgbClr val="C00000"/>
                        </a:solidFill>
                        <a:latin typeface="Cambria Math"/>
                        <a:cs typeface="Arial" pitchFamily="34" charset="0"/>
                      </a:rPr>
                      <m:t>𝒙</m:t>
                    </m:r>
                    <m:r>
                      <a:rPr lang="en-US" sz="2500" b="1" i="1" smtClean="0">
                        <a:solidFill>
                          <a:srgbClr val="C00000"/>
                        </a:solidFill>
                        <a:latin typeface="Cambria Math"/>
                        <a:ea typeface="Cambria Math"/>
                        <a:cs typeface="Arial" pitchFamily="34" charset="0"/>
                      </a:rPr>
                      <m:t>≥</m:t>
                    </m:r>
                    <m:r>
                      <a:rPr lang="en-US" sz="2500" b="1" i="1" smtClean="0">
                        <a:solidFill>
                          <a:srgbClr val="C00000"/>
                        </a:solidFill>
                        <a:latin typeface="Cambria Math"/>
                        <a:ea typeface="Cambria Math"/>
                        <a:cs typeface="Arial" pitchFamily="34" charset="0"/>
                      </a:rPr>
                      <m:t>𝟓</m:t>
                    </m:r>
                  </m:oMath>
                </a14:m>
                <a:endParaRPr lang="vi-VN" sz="2500" b="1">
                  <a:solidFill>
                    <a:srgbClr val="C00000"/>
                  </a:solidFill>
                  <a:latin typeface="Arial" pitchFamily="34" charset="0"/>
                  <a:cs typeface="Arial" pitchFamily="34" charset="0"/>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3279702" y="3332946"/>
                <a:ext cx="6853310" cy="477054"/>
              </a:xfrm>
              <a:prstGeom prst="rect">
                <a:avLst/>
              </a:prstGeom>
              <a:blipFill rotWithShape="1">
                <a:blip r:embed="rId16"/>
                <a:stretch>
                  <a:fillRect l="-1423" t="-8974" b="-30769"/>
                </a:stretch>
              </a:blipFill>
            </p:spPr>
            <p:txBody>
              <a:bodyPr/>
              <a:lstStyle/>
              <a:p>
                <a:r>
                  <a:rPr lang="en-US">
                    <a:noFill/>
                  </a:rPr>
                  <a:t> </a:t>
                </a:r>
              </a:p>
            </p:txBody>
          </p:sp>
        </mc:Fallback>
      </mc:AlternateContent>
      <p:graphicFrame>
        <p:nvGraphicFramePr>
          <p:cNvPr id="19" name="Object 18"/>
          <p:cNvGraphicFramePr>
            <a:graphicFrameLocks noChangeAspect="1"/>
          </p:cNvGraphicFramePr>
          <p:nvPr>
            <p:extLst>
              <p:ext uri="{D42A27DB-BD31-4B8C-83A1-F6EECF244321}">
                <p14:modId xmlns:p14="http://schemas.microsoft.com/office/powerpoint/2010/main" val="2078384917"/>
              </p:ext>
            </p:extLst>
          </p:nvPr>
        </p:nvGraphicFramePr>
        <p:xfrm>
          <a:off x="4715668" y="2743200"/>
          <a:ext cx="1081088" cy="436563"/>
        </p:xfrm>
        <a:graphic>
          <a:graphicData uri="http://schemas.openxmlformats.org/presentationml/2006/ole">
            <mc:AlternateContent xmlns:mc="http://schemas.openxmlformats.org/markup-compatibility/2006">
              <mc:Choice xmlns:v="urn:schemas-microsoft-com:vml" Requires="v">
                <p:oleObj spid="_x0000_s770422" name="Equation" r:id="rId17" imgW="380880" imgH="152280" progId="Equation.DSMT4">
                  <p:embed/>
                </p:oleObj>
              </mc:Choice>
              <mc:Fallback>
                <p:oleObj name="Equation" r:id="rId17" imgW="380880" imgH="152280" progId="Equation.DSMT4">
                  <p:embed/>
                  <p:pic>
                    <p:nvPicPr>
                      <p:cNvPr id="0" name=""/>
                      <p:cNvPicPr>
                        <a:picLocks noChangeAspect="1" noChangeArrowheads="1"/>
                      </p:cNvPicPr>
                      <p:nvPr/>
                    </p:nvPicPr>
                    <p:blipFill>
                      <a:blip r:embed="rId18"/>
                      <a:srcRect/>
                      <a:stretch>
                        <a:fillRect/>
                      </a:stretch>
                    </p:blipFill>
                    <p:spPr bwMode="auto">
                      <a:xfrm>
                        <a:off x="4715668" y="2743200"/>
                        <a:ext cx="1081088"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361709115"/>
              </p:ext>
            </p:extLst>
          </p:nvPr>
        </p:nvGraphicFramePr>
        <p:xfrm>
          <a:off x="2338388" y="4071938"/>
          <a:ext cx="2127250" cy="727075"/>
        </p:xfrm>
        <a:graphic>
          <a:graphicData uri="http://schemas.openxmlformats.org/presentationml/2006/ole">
            <mc:AlternateContent xmlns:mc="http://schemas.openxmlformats.org/markup-compatibility/2006">
              <mc:Choice xmlns:v="urn:schemas-microsoft-com:vml" Requires="v">
                <p:oleObj spid="_x0000_s770423" name="Equation" r:id="rId19" imgW="749160" imgH="253800" progId="Equation.DSMT4">
                  <p:embed/>
                </p:oleObj>
              </mc:Choice>
              <mc:Fallback>
                <p:oleObj name="Equation" r:id="rId19" imgW="749160" imgH="253800" progId="Equation.DSMT4">
                  <p:embed/>
                  <p:pic>
                    <p:nvPicPr>
                      <p:cNvPr id="0" name=""/>
                      <p:cNvPicPr>
                        <a:picLocks noChangeAspect="1" noChangeArrowheads="1"/>
                      </p:cNvPicPr>
                      <p:nvPr/>
                    </p:nvPicPr>
                    <p:blipFill>
                      <a:blip r:embed="rId20"/>
                      <a:srcRect/>
                      <a:stretch>
                        <a:fillRect/>
                      </a:stretch>
                    </p:blipFill>
                    <p:spPr bwMode="auto">
                      <a:xfrm>
                        <a:off x="2338388" y="4071938"/>
                        <a:ext cx="212725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1" name="TextBox 20"/>
          <p:cNvSpPr txBox="1"/>
          <p:nvPr/>
        </p:nvSpPr>
        <p:spPr>
          <a:xfrm>
            <a:off x="3194122" y="4668054"/>
            <a:ext cx="1600200" cy="477054"/>
          </a:xfrm>
          <a:prstGeom prst="rect">
            <a:avLst/>
          </a:prstGeom>
          <a:noFill/>
        </p:spPr>
        <p:txBody>
          <a:bodyPr wrap="square" rtlCol="0">
            <a:spAutoFit/>
          </a:bodyPr>
          <a:lstStyle/>
          <a:p>
            <a:r>
              <a:rPr lang="en-US" sz="2500" b="1" smtClean="0">
                <a:latin typeface="Arial" pitchFamily="34" charset="0"/>
                <a:cs typeface="Arial" pitchFamily="34" charset="0"/>
              </a:rPr>
              <a:t>Suy ra :</a:t>
            </a:r>
            <a:endParaRPr lang="vi-VN" sz="2500" b="1">
              <a:solidFill>
                <a:srgbClr val="C00000"/>
              </a:solidFill>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22" name="TextBox 21"/>
              <p:cNvSpPr txBox="1"/>
              <p:nvPr/>
            </p:nvSpPr>
            <p:spPr>
              <a:xfrm>
                <a:off x="3198812" y="5257800"/>
                <a:ext cx="6853310" cy="477054"/>
              </a:xfrm>
              <a:prstGeom prst="rect">
                <a:avLst/>
              </a:prstGeom>
              <a:noFill/>
            </p:spPr>
            <p:txBody>
              <a:bodyPr wrap="square" rtlCol="0">
                <a:spAutoFit/>
              </a:bodyPr>
              <a:lstStyle/>
              <a:p>
                <a:r>
                  <a:rPr lang="en-US" sz="2500" b="1" smtClean="0">
                    <a:latin typeface="Arial" pitchFamily="34" charset="0"/>
                    <a:cs typeface="Arial" pitchFamily="34" charset="0"/>
                  </a:rPr>
                  <a:t>Vậy nghiệm của b</a:t>
                </a:r>
                <a:r>
                  <a:rPr lang="vi-VN" sz="2500" b="1" smtClean="0">
                    <a:latin typeface="Arial" pitchFamily="34" charset="0"/>
                    <a:cs typeface="Arial" pitchFamily="34" charset="0"/>
                  </a:rPr>
                  <a:t>ất phương trình</a:t>
                </a:r>
                <a:r>
                  <a:rPr lang="en-US" sz="2500" b="1" smtClean="0">
                    <a:latin typeface="Arial" pitchFamily="34" charset="0"/>
                    <a:cs typeface="Arial" pitchFamily="34" charset="0"/>
                  </a:rPr>
                  <a:t> là </a:t>
                </a:r>
                <a14:m>
                  <m:oMath xmlns:m="http://schemas.openxmlformats.org/officeDocument/2006/math">
                    <m:r>
                      <a:rPr lang="en-US" sz="2500" b="1" i="1" smtClean="0">
                        <a:solidFill>
                          <a:srgbClr val="C00000"/>
                        </a:solidFill>
                        <a:latin typeface="Cambria Math"/>
                        <a:cs typeface="Arial" pitchFamily="34" charset="0"/>
                      </a:rPr>
                      <m:t>𝒙</m:t>
                    </m:r>
                    <m:r>
                      <a:rPr lang="en-US" sz="2500" b="1" i="1" smtClean="0">
                        <a:solidFill>
                          <a:srgbClr val="C00000"/>
                        </a:solidFill>
                        <a:latin typeface="Cambria Math"/>
                        <a:ea typeface="Cambria Math"/>
                        <a:cs typeface="Arial" pitchFamily="34" charset="0"/>
                      </a:rPr>
                      <m:t>≤−</m:t>
                    </m:r>
                    <m:r>
                      <a:rPr lang="en-US" sz="2500" b="1" i="1" smtClean="0">
                        <a:solidFill>
                          <a:srgbClr val="C00000"/>
                        </a:solidFill>
                        <a:latin typeface="Cambria Math"/>
                        <a:ea typeface="Cambria Math"/>
                        <a:cs typeface="Arial" pitchFamily="34" charset="0"/>
                      </a:rPr>
                      <m:t>𝟓</m:t>
                    </m:r>
                  </m:oMath>
                </a14:m>
                <a:endParaRPr lang="vi-VN" sz="2500" b="1">
                  <a:solidFill>
                    <a:srgbClr val="C00000"/>
                  </a:solidFill>
                  <a:latin typeface="Arial" pitchFamily="34" charset="0"/>
                  <a:cs typeface="Arial" pitchFamily="34" charset="0"/>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3198812" y="5257800"/>
                <a:ext cx="6853310" cy="477054"/>
              </a:xfrm>
              <a:prstGeom prst="rect">
                <a:avLst/>
              </a:prstGeom>
              <a:blipFill rotWithShape="1">
                <a:blip r:embed="rId21"/>
                <a:stretch>
                  <a:fillRect l="-1512" t="-8974" b="-29487"/>
                </a:stretch>
              </a:blipFill>
            </p:spPr>
            <p:txBody>
              <a:bodyPr/>
              <a:lstStyle/>
              <a:p>
                <a:r>
                  <a:rPr lang="en-US">
                    <a:noFill/>
                  </a:rPr>
                  <a:t> </a:t>
                </a:r>
              </a:p>
            </p:txBody>
          </p:sp>
        </mc:Fallback>
      </mc:AlternateContent>
      <p:graphicFrame>
        <p:nvGraphicFramePr>
          <p:cNvPr id="23" name="Object 22"/>
          <p:cNvGraphicFramePr>
            <a:graphicFrameLocks noChangeAspect="1"/>
          </p:cNvGraphicFramePr>
          <p:nvPr>
            <p:extLst>
              <p:ext uri="{D42A27DB-BD31-4B8C-83A1-F6EECF244321}">
                <p14:modId xmlns:p14="http://schemas.microsoft.com/office/powerpoint/2010/main" val="3577228062"/>
              </p:ext>
            </p:extLst>
          </p:nvPr>
        </p:nvGraphicFramePr>
        <p:xfrm>
          <a:off x="4608512" y="4668838"/>
          <a:ext cx="1333500" cy="436562"/>
        </p:xfrm>
        <a:graphic>
          <a:graphicData uri="http://schemas.openxmlformats.org/presentationml/2006/ole">
            <mc:AlternateContent xmlns:mc="http://schemas.openxmlformats.org/markup-compatibility/2006">
              <mc:Choice xmlns:v="urn:schemas-microsoft-com:vml" Requires="v">
                <p:oleObj spid="_x0000_s770424" name="Equation" r:id="rId22" imgW="469800" imgH="152280" progId="Equation.DSMT4">
                  <p:embed/>
                </p:oleObj>
              </mc:Choice>
              <mc:Fallback>
                <p:oleObj name="Equation" r:id="rId22" imgW="469800" imgH="152280" progId="Equation.DSMT4">
                  <p:embed/>
                  <p:pic>
                    <p:nvPicPr>
                      <p:cNvPr id="0" name=""/>
                      <p:cNvPicPr>
                        <a:picLocks noChangeAspect="1" noChangeArrowheads="1"/>
                      </p:cNvPicPr>
                      <p:nvPr/>
                    </p:nvPicPr>
                    <p:blipFill>
                      <a:blip r:embed="rId23"/>
                      <a:srcRect/>
                      <a:stretch>
                        <a:fillRect/>
                      </a:stretch>
                    </p:blipFill>
                    <p:spPr bwMode="auto">
                      <a:xfrm>
                        <a:off x="4608512" y="4668838"/>
                        <a:ext cx="1333500"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22249501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left)">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left)">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left)">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left)">
                                      <p:cBhvr>
                                        <p:cTn id="4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21" grpId="0"/>
      <p:bldP spid="2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1979612" y="120311"/>
            <a:ext cx="9906000" cy="1491443"/>
          </a:xfrm>
          <a:prstGeom prst="roundRect">
            <a:avLst>
              <a:gd name="adj" fmla="val 5381"/>
            </a:avLst>
          </a:prstGeom>
          <a:solidFill>
            <a:srgbClr val="CAE6EE"/>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chemeClr val="accent5">
                  <a:lumMod val="50000"/>
                </a:schemeClr>
              </a:solidFill>
            </a:endParaRPr>
          </a:p>
        </p:txBody>
      </p:sp>
      <p:pic>
        <p:nvPicPr>
          <p:cNvPr id="1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746" y="77194"/>
            <a:ext cx="1806542" cy="1572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4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56212" y="1762125"/>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2208212" y="246749"/>
            <a:ext cx="9296400" cy="523198"/>
          </a:xfrm>
          <a:prstGeom prst="rect">
            <a:avLst/>
          </a:prstGeom>
          <a:noFill/>
        </p:spPr>
        <p:txBody>
          <a:bodyPr wrap="square" lIns="121899" tIns="60949" rIns="121899" bIns="60949" rtlCol="0">
            <a:spAutoFit/>
          </a:bodyPr>
          <a:lstStyle/>
          <a:p>
            <a:pPr algn="just"/>
            <a:r>
              <a:rPr lang="en-US" sz="2600" b="1" smtClean="0">
                <a:latin typeface="Arial" pitchFamily="34" charset="0"/>
                <a:cs typeface="Arial" pitchFamily="34" charset="0"/>
              </a:rPr>
              <a:t>Giải các b</a:t>
            </a:r>
            <a:r>
              <a:rPr lang="vi-VN" sz="2600" b="1" smtClean="0">
                <a:latin typeface="Arial" pitchFamily="34" charset="0"/>
                <a:cs typeface="Arial" pitchFamily="34" charset="0"/>
              </a:rPr>
              <a:t>ất phương trình</a:t>
            </a:r>
            <a:r>
              <a:rPr lang="en-US" sz="2600" b="1" smtClean="0">
                <a:latin typeface="Arial" pitchFamily="34" charset="0"/>
                <a:cs typeface="Arial" pitchFamily="34" charset="0"/>
              </a:rPr>
              <a:t> sau :</a:t>
            </a:r>
            <a:endParaRPr lang="vi-VN" sz="2600" b="1">
              <a:latin typeface="Arial" pitchFamily="34" charset="0"/>
              <a:cs typeface="Arial" pitchFamily="34" charset="0"/>
            </a:endParaRPr>
          </a:p>
        </p:txBody>
      </p:sp>
      <p:sp>
        <p:nvSpPr>
          <p:cNvPr id="49" name="Rectangle 48"/>
          <p:cNvSpPr/>
          <p:nvPr/>
        </p:nvSpPr>
        <p:spPr>
          <a:xfrm>
            <a:off x="273469" y="457200"/>
            <a:ext cx="1453347" cy="83099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spc="67" smtClean="0">
                <a:ln w="11430"/>
                <a:effectLst>
                  <a:outerShdw blurRad="76200" dist="50800" dir="5400000" algn="tl" rotWithShape="0">
                    <a:srgbClr val="000000">
                      <a:alpha val="65000"/>
                    </a:srgbClr>
                  </a:outerShdw>
                </a:effectLst>
                <a:latin typeface=".VnCentury SchoolbookH" pitchFamily="34" charset="0"/>
              </a:rPr>
              <a:t>2.16</a:t>
            </a:r>
            <a:endParaRPr lang="en-US" sz="6000" b="1" spc="67">
              <a:ln w="11430"/>
              <a:effectLst>
                <a:outerShdw blurRad="76200" dist="50800" dir="5400000" algn="tl" rotWithShape="0">
                  <a:srgbClr val="000000">
                    <a:alpha val="65000"/>
                  </a:srgbClr>
                </a:outerShdw>
              </a:effectLst>
              <a:latin typeface=".VnCentury SchoolbookH" pitchFamily="34" charset="0"/>
            </a:endParaRPr>
          </a:p>
        </p:txBody>
      </p:sp>
      <p:graphicFrame>
        <p:nvGraphicFramePr>
          <p:cNvPr id="13" name="Object 12"/>
          <p:cNvGraphicFramePr>
            <a:graphicFrameLocks noChangeAspect="1"/>
          </p:cNvGraphicFramePr>
          <p:nvPr>
            <p:extLst>
              <p:ext uri="{D42A27DB-BD31-4B8C-83A1-F6EECF244321}">
                <p14:modId xmlns:p14="http://schemas.microsoft.com/office/powerpoint/2010/main" val="6062937"/>
              </p:ext>
            </p:extLst>
          </p:nvPr>
        </p:nvGraphicFramePr>
        <p:xfrm>
          <a:off x="2136775" y="865188"/>
          <a:ext cx="1968500" cy="658812"/>
        </p:xfrm>
        <a:graphic>
          <a:graphicData uri="http://schemas.openxmlformats.org/presentationml/2006/ole">
            <mc:AlternateContent xmlns:mc="http://schemas.openxmlformats.org/markup-compatibility/2006">
              <mc:Choice xmlns:v="urn:schemas-microsoft-com:vml" Requires="v">
                <p:oleObj spid="_x0000_s777619" name="Equation" r:id="rId6" imgW="761760" imgH="253800" progId="Equation.DSMT4">
                  <p:embed/>
                </p:oleObj>
              </mc:Choice>
              <mc:Fallback>
                <p:oleObj name="Equation" r:id="rId6" imgW="761760" imgH="253800" progId="Equation.DSMT4">
                  <p:embed/>
                  <p:pic>
                    <p:nvPicPr>
                      <p:cNvPr id="0" name=""/>
                      <p:cNvPicPr>
                        <a:picLocks noChangeAspect="1" noChangeArrowheads="1"/>
                      </p:cNvPicPr>
                      <p:nvPr/>
                    </p:nvPicPr>
                    <p:blipFill>
                      <a:blip r:embed="rId7"/>
                      <a:srcRect/>
                      <a:stretch>
                        <a:fillRect/>
                      </a:stretch>
                    </p:blipFill>
                    <p:spPr bwMode="auto">
                      <a:xfrm>
                        <a:off x="2136775" y="865188"/>
                        <a:ext cx="1968500"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267919832"/>
              </p:ext>
            </p:extLst>
          </p:nvPr>
        </p:nvGraphicFramePr>
        <p:xfrm>
          <a:off x="4432300" y="865188"/>
          <a:ext cx="1933575" cy="658812"/>
        </p:xfrm>
        <a:graphic>
          <a:graphicData uri="http://schemas.openxmlformats.org/presentationml/2006/ole">
            <mc:AlternateContent xmlns:mc="http://schemas.openxmlformats.org/markup-compatibility/2006">
              <mc:Choice xmlns:v="urn:schemas-microsoft-com:vml" Requires="v">
                <p:oleObj spid="_x0000_s777620" name="Equation" r:id="rId8" imgW="749160" imgH="253800" progId="Equation.DSMT4">
                  <p:embed/>
                </p:oleObj>
              </mc:Choice>
              <mc:Fallback>
                <p:oleObj name="Equation" r:id="rId8" imgW="749160" imgH="253800" progId="Equation.DSMT4">
                  <p:embed/>
                  <p:pic>
                    <p:nvPicPr>
                      <p:cNvPr id="0" name=""/>
                      <p:cNvPicPr>
                        <a:picLocks noChangeAspect="1" noChangeArrowheads="1"/>
                      </p:cNvPicPr>
                      <p:nvPr/>
                    </p:nvPicPr>
                    <p:blipFill>
                      <a:blip r:embed="rId9"/>
                      <a:srcRect/>
                      <a:stretch>
                        <a:fillRect/>
                      </a:stretch>
                    </p:blipFill>
                    <p:spPr bwMode="auto">
                      <a:xfrm>
                        <a:off x="4432300" y="865188"/>
                        <a:ext cx="1933575"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3230040070"/>
              </p:ext>
            </p:extLst>
          </p:nvPr>
        </p:nvGraphicFramePr>
        <p:xfrm>
          <a:off x="6692900" y="836613"/>
          <a:ext cx="2459037" cy="658812"/>
        </p:xfrm>
        <a:graphic>
          <a:graphicData uri="http://schemas.openxmlformats.org/presentationml/2006/ole">
            <mc:AlternateContent xmlns:mc="http://schemas.openxmlformats.org/markup-compatibility/2006">
              <mc:Choice xmlns:v="urn:schemas-microsoft-com:vml" Requires="v">
                <p:oleObj spid="_x0000_s777621" name="Equation" r:id="rId10" imgW="952200" imgH="253800" progId="Equation.DSMT4">
                  <p:embed/>
                </p:oleObj>
              </mc:Choice>
              <mc:Fallback>
                <p:oleObj name="Equation" r:id="rId10" imgW="952200" imgH="253800" progId="Equation.DSMT4">
                  <p:embed/>
                  <p:pic>
                    <p:nvPicPr>
                      <p:cNvPr id="0" name=""/>
                      <p:cNvPicPr>
                        <a:picLocks noChangeAspect="1" noChangeArrowheads="1"/>
                      </p:cNvPicPr>
                      <p:nvPr/>
                    </p:nvPicPr>
                    <p:blipFill>
                      <a:blip r:embed="rId11"/>
                      <a:srcRect/>
                      <a:stretch>
                        <a:fillRect/>
                      </a:stretch>
                    </p:blipFill>
                    <p:spPr bwMode="auto">
                      <a:xfrm>
                        <a:off x="6692900" y="836613"/>
                        <a:ext cx="2459037"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3065147250"/>
              </p:ext>
            </p:extLst>
          </p:nvPr>
        </p:nvGraphicFramePr>
        <p:xfrm>
          <a:off x="9478963" y="836613"/>
          <a:ext cx="2359025" cy="658812"/>
        </p:xfrm>
        <a:graphic>
          <a:graphicData uri="http://schemas.openxmlformats.org/presentationml/2006/ole">
            <mc:AlternateContent xmlns:mc="http://schemas.openxmlformats.org/markup-compatibility/2006">
              <mc:Choice xmlns:v="urn:schemas-microsoft-com:vml" Requires="v">
                <p:oleObj spid="_x0000_s777622" name="Equation" r:id="rId12" imgW="914400" imgH="253800" progId="Equation.DSMT4">
                  <p:embed/>
                </p:oleObj>
              </mc:Choice>
              <mc:Fallback>
                <p:oleObj name="Equation" r:id="rId12" imgW="914400" imgH="253800" progId="Equation.DSMT4">
                  <p:embed/>
                  <p:pic>
                    <p:nvPicPr>
                      <p:cNvPr id="0" name=""/>
                      <p:cNvPicPr>
                        <a:picLocks noChangeAspect="1" noChangeArrowheads="1"/>
                      </p:cNvPicPr>
                      <p:nvPr/>
                    </p:nvPicPr>
                    <p:blipFill>
                      <a:blip r:embed="rId13"/>
                      <a:srcRect/>
                      <a:stretch>
                        <a:fillRect/>
                      </a:stretch>
                    </p:blipFill>
                    <p:spPr bwMode="auto">
                      <a:xfrm>
                        <a:off x="9478963" y="836613"/>
                        <a:ext cx="2359025"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2457066894"/>
              </p:ext>
            </p:extLst>
          </p:nvPr>
        </p:nvGraphicFramePr>
        <p:xfrm>
          <a:off x="2132013" y="2057400"/>
          <a:ext cx="2705100" cy="728663"/>
        </p:xfrm>
        <a:graphic>
          <a:graphicData uri="http://schemas.openxmlformats.org/presentationml/2006/ole">
            <mc:AlternateContent xmlns:mc="http://schemas.openxmlformats.org/markup-compatibility/2006">
              <mc:Choice xmlns:v="urn:schemas-microsoft-com:vml" Requires="v">
                <p:oleObj spid="_x0000_s777623" name="Equation" r:id="rId14" imgW="952200" imgH="253800" progId="Equation.DSMT4">
                  <p:embed/>
                </p:oleObj>
              </mc:Choice>
              <mc:Fallback>
                <p:oleObj name="Equation" r:id="rId14" imgW="952200" imgH="253800" progId="Equation.DSMT4">
                  <p:embed/>
                  <p:pic>
                    <p:nvPicPr>
                      <p:cNvPr id="0" name=""/>
                      <p:cNvPicPr>
                        <a:picLocks noChangeAspect="1" noChangeArrowheads="1"/>
                      </p:cNvPicPr>
                      <p:nvPr/>
                    </p:nvPicPr>
                    <p:blipFill>
                      <a:blip r:embed="rId15"/>
                      <a:srcRect/>
                      <a:stretch>
                        <a:fillRect/>
                      </a:stretch>
                    </p:blipFill>
                    <p:spPr bwMode="auto">
                      <a:xfrm>
                        <a:off x="2132013" y="2057400"/>
                        <a:ext cx="2705100"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 name="TextBox 13"/>
          <p:cNvSpPr txBox="1"/>
          <p:nvPr/>
        </p:nvSpPr>
        <p:spPr>
          <a:xfrm>
            <a:off x="3275012" y="2595562"/>
            <a:ext cx="1600200" cy="477054"/>
          </a:xfrm>
          <a:prstGeom prst="rect">
            <a:avLst/>
          </a:prstGeom>
          <a:noFill/>
        </p:spPr>
        <p:txBody>
          <a:bodyPr wrap="square" rtlCol="0">
            <a:spAutoFit/>
          </a:bodyPr>
          <a:lstStyle/>
          <a:p>
            <a:r>
              <a:rPr lang="en-US" sz="2500" b="1" smtClean="0">
                <a:latin typeface="Arial" pitchFamily="34" charset="0"/>
                <a:cs typeface="Arial" pitchFamily="34" charset="0"/>
              </a:rPr>
              <a:t>Suy ra :</a:t>
            </a:r>
            <a:endParaRPr lang="vi-VN" sz="2500" b="1">
              <a:solidFill>
                <a:srgbClr val="C00000"/>
              </a:solidFill>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16" name="TextBox 15"/>
              <p:cNvSpPr txBox="1"/>
              <p:nvPr/>
            </p:nvSpPr>
            <p:spPr>
              <a:xfrm>
                <a:off x="3198812" y="3642508"/>
                <a:ext cx="6853310" cy="477054"/>
              </a:xfrm>
              <a:prstGeom prst="rect">
                <a:avLst/>
              </a:prstGeom>
              <a:noFill/>
            </p:spPr>
            <p:txBody>
              <a:bodyPr wrap="square" rtlCol="0">
                <a:spAutoFit/>
              </a:bodyPr>
              <a:lstStyle/>
              <a:p>
                <a:r>
                  <a:rPr lang="en-US" sz="2500" b="1" smtClean="0">
                    <a:latin typeface="Arial" pitchFamily="34" charset="0"/>
                    <a:cs typeface="Arial" pitchFamily="34" charset="0"/>
                  </a:rPr>
                  <a:t>Vậy nghiệm của b</a:t>
                </a:r>
                <a:r>
                  <a:rPr lang="vi-VN" sz="2500" b="1" smtClean="0">
                    <a:latin typeface="Arial" pitchFamily="34" charset="0"/>
                    <a:cs typeface="Arial" pitchFamily="34" charset="0"/>
                  </a:rPr>
                  <a:t>ất phương trình</a:t>
                </a:r>
                <a:r>
                  <a:rPr lang="en-US" sz="2500" b="1" smtClean="0">
                    <a:latin typeface="Arial" pitchFamily="34" charset="0"/>
                    <a:cs typeface="Arial" pitchFamily="34" charset="0"/>
                  </a:rPr>
                  <a:t> là </a:t>
                </a:r>
                <a14:m>
                  <m:oMath xmlns:m="http://schemas.openxmlformats.org/officeDocument/2006/math">
                    <m:r>
                      <a:rPr lang="en-US" sz="2500" b="1" i="1" smtClean="0">
                        <a:solidFill>
                          <a:srgbClr val="C00000"/>
                        </a:solidFill>
                        <a:latin typeface="Cambria Math"/>
                        <a:cs typeface="Arial" pitchFamily="34" charset="0"/>
                      </a:rPr>
                      <m:t>𝒙</m:t>
                    </m:r>
                    <m:r>
                      <a:rPr lang="en-US" sz="2500" b="1" i="1" smtClean="0">
                        <a:solidFill>
                          <a:srgbClr val="C00000"/>
                        </a:solidFill>
                        <a:latin typeface="Cambria Math"/>
                        <a:ea typeface="Cambria Math"/>
                        <a:cs typeface="Arial" pitchFamily="34" charset="0"/>
                      </a:rPr>
                      <m:t>&lt;−</m:t>
                    </m:r>
                    <m:r>
                      <a:rPr lang="en-US" sz="2500" b="1" i="1" smtClean="0">
                        <a:solidFill>
                          <a:srgbClr val="C00000"/>
                        </a:solidFill>
                        <a:latin typeface="Cambria Math"/>
                        <a:ea typeface="Cambria Math"/>
                        <a:cs typeface="Arial" pitchFamily="34" charset="0"/>
                      </a:rPr>
                      <m:t>𝟑</m:t>
                    </m:r>
                  </m:oMath>
                </a14:m>
                <a:endParaRPr lang="vi-VN" sz="2500" b="1">
                  <a:solidFill>
                    <a:srgbClr val="C00000"/>
                  </a:solidFill>
                  <a:latin typeface="Arial" pitchFamily="34" charset="0"/>
                  <a:cs typeface="Arial" pitchFamily="34" charset="0"/>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3198812" y="3642508"/>
                <a:ext cx="6853310" cy="477054"/>
              </a:xfrm>
              <a:prstGeom prst="rect">
                <a:avLst/>
              </a:prstGeom>
              <a:blipFill rotWithShape="1">
                <a:blip r:embed="rId16"/>
                <a:stretch>
                  <a:fillRect l="-1512" t="-8974" b="-30769"/>
                </a:stretch>
              </a:blipFill>
            </p:spPr>
            <p:txBody>
              <a:bodyPr/>
              <a:lstStyle/>
              <a:p>
                <a:r>
                  <a:rPr lang="en-US">
                    <a:noFill/>
                  </a:rPr>
                  <a:t> </a:t>
                </a:r>
              </a:p>
            </p:txBody>
          </p:sp>
        </mc:Fallback>
      </mc:AlternateContent>
      <p:graphicFrame>
        <p:nvGraphicFramePr>
          <p:cNvPr id="19" name="Object 18"/>
          <p:cNvGraphicFramePr>
            <a:graphicFrameLocks noChangeAspect="1"/>
          </p:cNvGraphicFramePr>
          <p:nvPr>
            <p:extLst>
              <p:ext uri="{D42A27DB-BD31-4B8C-83A1-F6EECF244321}">
                <p14:modId xmlns:p14="http://schemas.microsoft.com/office/powerpoint/2010/main" val="2198334677"/>
              </p:ext>
            </p:extLst>
          </p:nvPr>
        </p:nvGraphicFramePr>
        <p:xfrm>
          <a:off x="4697412" y="2578100"/>
          <a:ext cx="1549400" cy="473075"/>
        </p:xfrm>
        <a:graphic>
          <a:graphicData uri="http://schemas.openxmlformats.org/presentationml/2006/ole">
            <mc:AlternateContent xmlns:mc="http://schemas.openxmlformats.org/markup-compatibility/2006">
              <mc:Choice xmlns:v="urn:schemas-microsoft-com:vml" Requires="v">
                <p:oleObj spid="_x0000_s777624" name="Equation" r:id="rId17" imgW="545760" imgH="164880" progId="Equation.DSMT4">
                  <p:embed/>
                </p:oleObj>
              </mc:Choice>
              <mc:Fallback>
                <p:oleObj name="Equation" r:id="rId17" imgW="545760" imgH="164880" progId="Equation.DSMT4">
                  <p:embed/>
                  <p:pic>
                    <p:nvPicPr>
                      <p:cNvPr id="0" name=""/>
                      <p:cNvPicPr>
                        <a:picLocks noChangeAspect="1" noChangeArrowheads="1"/>
                      </p:cNvPicPr>
                      <p:nvPr/>
                    </p:nvPicPr>
                    <p:blipFill>
                      <a:blip r:embed="rId18"/>
                      <a:srcRect/>
                      <a:stretch>
                        <a:fillRect/>
                      </a:stretch>
                    </p:blipFill>
                    <p:spPr bwMode="auto">
                      <a:xfrm>
                        <a:off x="4697412" y="2578100"/>
                        <a:ext cx="15494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4274125690"/>
              </p:ext>
            </p:extLst>
          </p:nvPr>
        </p:nvGraphicFramePr>
        <p:xfrm>
          <a:off x="2203449" y="4343400"/>
          <a:ext cx="2595563" cy="727075"/>
        </p:xfrm>
        <a:graphic>
          <a:graphicData uri="http://schemas.openxmlformats.org/presentationml/2006/ole">
            <mc:AlternateContent xmlns:mc="http://schemas.openxmlformats.org/markup-compatibility/2006">
              <mc:Choice xmlns:v="urn:schemas-microsoft-com:vml" Requires="v">
                <p:oleObj spid="_x0000_s777625" name="Equation" r:id="rId19" imgW="914400" imgH="253800" progId="Equation.DSMT4">
                  <p:embed/>
                </p:oleObj>
              </mc:Choice>
              <mc:Fallback>
                <p:oleObj name="Equation" r:id="rId19" imgW="914400" imgH="253800" progId="Equation.DSMT4">
                  <p:embed/>
                  <p:pic>
                    <p:nvPicPr>
                      <p:cNvPr id="0" name=""/>
                      <p:cNvPicPr>
                        <a:picLocks noChangeAspect="1" noChangeArrowheads="1"/>
                      </p:cNvPicPr>
                      <p:nvPr/>
                    </p:nvPicPr>
                    <p:blipFill>
                      <a:blip r:embed="rId20"/>
                      <a:srcRect/>
                      <a:stretch>
                        <a:fillRect/>
                      </a:stretch>
                    </p:blipFill>
                    <p:spPr bwMode="auto">
                      <a:xfrm>
                        <a:off x="2203449" y="4343400"/>
                        <a:ext cx="2595563"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1" name="TextBox 20"/>
          <p:cNvSpPr txBox="1"/>
          <p:nvPr/>
        </p:nvSpPr>
        <p:spPr>
          <a:xfrm>
            <a:off x="3194122" y="4894262"/>
            <a:ext cx="1600200" cy="477054"/>
          </a:xfrm>
          <a:prstGeom prst="rect">
            <a:avLst/>
          </a:prstGeom>
          <a:noFill/>
        </p:spPr>
        <p:txBody>
          <a:bodyPr wrap="square" rtlCol="0">
            <a:spAutoFit/>
          </a:bodyPr>
          <a:lstStyle/>
          <a:p>
            <a:r>
              <a:rPr lang="en-US" sz="2500" b="1" smtClean="0">
                <a:latin typeface="Arial" pitchFamily="34" charset="0"/>
                <a:cs typeface="Arial" pitchFamily="34" charset="0"/>
              </a:rPr>
              <a:t>Suy ra :</a:t>
            </a:r>
            <a:endParaRPr lang="vi-VN" sz="2500" b="1">
              <a:solidFill>
                <a:srgbClr val="C00000"/>
              </a:solidFill>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22" name="TextBox 21"/>
              <p:cNvSpPr txBox="1"/>
              <p:nvPr/>
            </p:nvSpPr>
            <p:spPr>
              <a:xfrm>
                <a:off x="3122612" y="6019800"/>
                <a:ext cx="6853310" cy="477054"/>
              </a:xfrm>
              <a:prstGeom prst="rect">
                <a:avLst/>
              </a:prstGeom>
              <a:noFill/>
            </p:spPr>
            <p:txBody>
              <a:bodyPr wrap="square" rtlCol="0">
                <a:spAutoFit/>
              </a:bodyPr>
              <a:lstStyle/>
              <a:p>
                <a:r>
                  <a:rPr lang="en-US" sz="2500" b="1" smtClean="0">
                    <a:latin typeface="Arial" pitchFamily="34" charset="0"/>
                    <a:cs typeface="Arial" pitchFamily="34" charset="0"/>
                  </a:rPr>
                  <a:t>Vậy nghiệm của b</a:t>
                </a:r>
                <a:r>
                  <a:rPr lang="vi-VN" sz="2500" b="1" smtClean="0">
                    <a:latin typeface="Arial" pitchFamily="34" charset="0"/>
                    <a:cs typeface="Arial" pitchFamily="34" charset="0"/>
                  </a:rPr>
                  <a:t>ất phương trình</a:t>
                </a:r>
                <a:r>
                  <a:rPr lang="en-US" sz="2500" b="1" smtClean="0">
                    <a:latin typeface="Arial" pitchFamily="34" charset="0"/>
                    <a:cs typeface="Arial" pitchFamily="34" charset="0"/>
                  </a:rPr>
                  <a:t> là </a:t>
                </a:r>
                <a14:m>
                  <m:oMath xmlns:m="http://schemas.openxmlformats.org/officeDocument/2006/math">
                    <m:r>
                      <a:rPr lang="en-US" sz="2500" b="1" i="1" smtClean="0">
                        <a:solidFill>
                          <a:srgbClr val="C00000"/>
                        </a:solidFill>
                        <a:latin typeface="Cambria Math"/>
                        <a:cs typeface="Arial" pitchFamily="34" charset="0"/>
                      </a:rPr>
                      <m:t>𝒙</m:t>
                    </m:r>
                    <m:r>
                      <a:rPr lang="en-US" sz="2500" b="1" i="1" smtClean="0">
                        <a:solidFill>
                          <a:srgbClr val="C00000"/>
                        </a:solidFill>
                        <a:latin typeface="Cambria Math"/>
                        <a:ea typeface="Cambria Math"/>
                        <a:cs typeface="Arial" pitchFamily="34" charset="0"/>
                      </a:rPr>
                      <m:t>&lt;</m:t>
                    </m:r>
                    <m:r>
                      <a:rPr lang="en-US" sz="2500" b="1" i="1" smtClean="0">
                        <a:solidFill>
                          <a:srgbClr val="C00000"/>
                        </a:solidFill>
                        <a:latin typeface="Cambria Math"/>
                        <a:ea typeface="Cambria Math"/>
                        <a:cs typeface="Arial" pitchFamily="34" charset="0"/>
                      </a:rPr>
                      <m:t>𝟑</m:t>
                    </m:r>
                  </m:oMath>
                </a14:m>
                <a:endParaRPr lang="vi-VN" sz="2500" b="1">
                  <a:solidFill>
                    <a:srgbClr val="C00000"/>
                  </a:solidFill>
                  <a:latin typeface="Arial" pitchFamily="34" charset="0"/>
                  <a:cs typeface="Arial" pitchFamily="34" charset="0"/>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3122612" y="6019800"/>
                <a:ext cx="6853310" cy="477054"/>
              </a:xfrm>
              <a:prstGeom prst="rect">
                <a:avLst/>
              </a:prstGeom>
              <a:blipFill rotWithShape="1">
                <a:blip r:embed="rId21"/>
                <a:stretch>
                  <a:fillRect l="-1423" t="-8974" b="-29487"/>
                </a:stretch>
              </a:blipFill>
            </p:spPr>
            <p:txBody>
              <a:bodyPr/>
              <a:lstStyle/>
              <a:p>
                <a:r>
                  <a:rPr lang="en-US">
                    <a:noFill/>
                  </a:rPr>
                  <a:t> </a:t>
                </a:r>
              </a:p>
            </p:txBody>
          </p:sp>
        </mc:Fallback>
      </mc:AlternateContent>
      <p:graphicFrame>
        <p:nvGraphicFramePr>
          <p:cNvPr id="23" name="Object 22"/>
          <p:cNvGraphicFramePr>
            <a:graphicFrameLocks noChangeAspect="1"/>
          </p:cNvGraphicFramePr>
          <p:nvPr>
            <p:extLst>
              <p:ext uri="{D42A27DB-BD31-4B8C-83A1-F6EECF244321}">
                <p14:modId xmlns:p14="http://schemas.microsoft.com/office/powerpoint/2010/main" val="4014705867"/>
              </p:ext>
            </p:extLst>
          </p:nvPr>
        </p:nvGraphicFramePr>
        <p:xfrm>
          <a:off x="4616449" y="4876800"/>
          <a:ext cx="1477963" cy="473075"/>
        </p:xfrm>
        <a:graphic>
          <a:graphicData uri="http://schemas.openxmlformats.org/presentationml/2006/ole">
            <mc:AlternateContent xmlns:mc="http://schemas.openxmlformats.org/markup-compatibility/2006">
              <mc:Choice xmlns:v="urn:schemas-microsoft-com:vml" Requires="v">
                <p:oleObj spid="_x0000_s777626" name="Equation" r:id="rId22" imgW="520560" imgH="164880" progId="Equation.DSMT4">
                  <p:embed/>
                </p:oleObj>
              </mc:Choice>
              <mc:Fallback>
                <p:oleObj name="Equation" r:id="rId22" imgW="520560" imgH="164880" progId="Equation.DSMT4">
                  <p:embed/>
                  <p:pic>
                    <p:nvPicPr>
                      <p:cNvPr id="0" name=""/>
                      <p:cNvPicPr>
                        <a:picLocks noChangeAspect="1" noChangeArrowheads="1"/>
                      </p:cNvPicPr>
                      <p:nvPr/>
                    </p:nvPicPr>
                    <p:blipFill>
                      <a:blip r:embed="rId23"/>
                      <a:srcRect/>
                      <a:stretch>
                        <a:fillRect/>
                      </a:stretch>
                    </p:blipFill>
                    <p:spPr bwMode="auto">
                      <a:xfrm>
                        <a:off x="4616449" y="4876800"/>
                        <a:ext cx="1477963"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2257433031"/>
              </p:ext>
            </p:extLst>
          </p:nvPr>
        </p:nvGraphicFramePr>
        <p:xfrm>
          <a:off x="5143500" y="3073400"/>
          <a:ext cx="1331912" cy="473075"/>
        </p:xfrm>
        <a:graphic>
          <a:graphicData uri="http://schemas.openxmlformats.org/presentationml/2006/ole">
            <mc:AlternateContent xmlns:mc="http://schemas.openxmlformats.org/markup-compatibility/2006">
              <mc:Choice xmlns:v="urn:schemas-microsoft-com:vml" Requires="v">
                <p:oleObj spid="_x0000_s777627" name="Equation" r:id="rId24" imgW="469800" imgH="164880" progId="Equation.DSMT4">
                  <p:embed/>
                </p:oleObj>
              </mc:Choice>
              <mc:Fallback>
                <p:oleObj name="Equation" r:id="rId24" imgW="469800" imgH="164880" progId="Equation.DSMT4">
                  <p:embed/>
                  <p:pic>
                    <p:nvPicPr>
                      <p:cNvPr id="0" name=""/>
                      <p:cNvPicPr>
                        <a:picLocks noChangeAspect="1" noChangeArrowheads="1"/>
                      </p:cNvPicPr>
                      <p:nvPr/>
                    </p:nvPicPr>
                    <p:blipFill>
                      <a:blip r:embed="rId25"/>
                      <a:srcRect/>
                      <a:stretch>
                        <a:fillRect/>
                      </a:stretch>
                    </p:blipFill>
                    <p:spPr bwMode="auto">
                      <a:xfrm>
                        <a:off x="5143500" y="3073400"/>
                        <a:ext cx="13319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6" name="TextBox 25"/>
          <p:cNvSpPr txBox="1"/>
          <p:nvPr/>
        </p:nvSpPr>
        <p:spPr>
          <a:xfrm>
            <a:off x="4002159" y="3109108"/>
            <a:ext cx="914400" cy="477054"/>
          </a:xfrm>
          <a:prstGeom prst="rect">
            <a:avLst/>
          </a:prstGeom>
          <a:noFill/>
        </p:spPr>
        <p:txBody>
          <a:bodyPr wrap="square" rtlCol="0">
            <a:spAutoFit/>
          </a:bodyPr>
          <a:lstStyle/>
          <a:p>
            <a:r>
              <a:rPr lang="en-US" sz="2500" b="1" smtClean="0">
                <a:latin typeface="Arial" pitchFamily="34" charset="0"/>
                <a:cs typeface="Arial" pitchFamily="34" charset="0"/>
              </a:rPr>
              <a:t>nên</a:t>
            </a:r>
            <a:endParaRPr lang="vi-VN" sz="2500" b="1">
              <a:solidFill>
                <a:srgbClr val="C00000"/>
              </a:solidFill>
              <a:latin typeface="Arial" pitchFamily="34" charset="0"/>
              <a:cs typeface="Arial" pitchFamily="34" charset="0"/>
            </a:endParaRPr>
          </a:p>
        </p:txBody>
      </p:sp>
      <p:graphicFrame>
        <p:nvGraphicFramePr>
          <p:cNvPr id="27" name="Object 26"/>
          <p:cNvGraphicFramePr>
            <a:graphicFrameLocks noChangeAspect="1"/>
          </p:cNvGraphicFramePr>
          <p:nvPr>
            <p:extLst>
              <p:ext uri="{D42A27DB-BD31-4B8C-83A1-F6EECF244321}">
                <p14:modId xmlns:p14="http://schemas.microsoft.com/office/powerpoint/2010/main" val="2423430942"/>
              </p:ext>
            </p:extLst>
          </p:nvPr>
        </p:nvGraphicFramePr>
        <p:xfrm>
          <a:off x="4875212" y="5413375"/>
          <a:ext cx="1079500" cy="473075"/>
        </p:xfrm>
        <a:graphic>
          <a:graphicData uri="http://schemas.openxmlformats.org/presentationml/2006/ole">
            <mc:AlternateContent xmlns:mc="http://schemas.openxmlformats.org/markup-compatibility/2006">
              <mc:Choice xmlns:v="urn:schemas-microsoft-com:vml" Requires="v">
                <p:oleObj spid="_x0000_s777628" name="Equation" r:id="rId26" imgW="380880" imgH="164880" progId="Equation.DSMT4">
                  <p:embed/>
                </p:oleObj>
              </mc:Choice>
              <mc:Fallback>
                <p:oleObj name="Equation" r:id="rId26" imgW="380880" imgH="164880" progId="Equation.DSMT4">
                  <p:embed/>
                  <p:pic>
                    <p:nvPicPr>
                      <p:cNvPr id="0" name=""/>
                      <p:cNvPicPr>
                        <a:picLocks noChangeAspect="1" noChangeArrowheads="1"/>
                      </p:cNvPicPr>
                      <p:nvPr/>
                    </p:nvPicPr>
                    <p:blipFill>
                      <a:blip r:embed="rId27"/>
                      <a:srcRect/>
                      <a:stretch>
                        <a:fillRect/>
                      </a:stretch>
                    </p:blipFill>
                    <p:spPr bwMode="auto">
                      <a:xfrm>
                        <a:off x="4875212" y="5413375"/>
                        <a:ext cx="10795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8" name="TextBox 27"/>
          <p:cNvSpPr txBox="1"/>
          <p:nvPr/>
        </p:nvSpPr>
        <p:spPr>
          <a:xfrm>
            <a:off x="3652981" y="5449484"/>
            <a:ext cx="914400" cy="477054"/>
          </a:xfrm>
          <a:prstGeom prst="rect">
            <a:avLst/>
          </a:prstGeom>
          <a:noFill/>
        </p:spPr>
        <p:txBody>
          <a:bodyPr wrap="square" rtlCol="0">
            <a:spAutoFit/>
          </a:bodyPr>
          <a:lstStyle/>
          <a:p>
            <a:r>
              <a:rPr lang="en-US" sz="2500" b="1" smtClean="0">
                <a:latin typeface="Arial" pitchFamily="34" charset="0"/>
                <a:cs typeface="Arial" pitchFamily="34" charset="0"/>
              </a:rPr>
              <a:t>nên</a:t>
            </a:r>
            <a:endParaRPr lang="vi-VN" sz="2500" b="1">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110354585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wipe(left)">
                                      <p:cBhvr>
                                        <p:cTn id="21" dur="500"/>
                                        <p:tgtEl>
                                          <p:spTgt spid="26"/>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left)">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left)">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left)">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left)">
                                      <p:cBhvr>
                                        <p:cTn id="40" dur="500"/>
                                        <p:tgtEl>
                                          <p:spTgt spid="21"/>
                                        </p:tgtEl>
                                      </p:cBhvr>
                                    </p:animEffect>
                                  </p:childTnLst>
                                </p:cTn>
                              </p:par>
                            </p:childTnLst>
                          </p:cTn>
                        </p:par>
                        <p:par>
                          <p:cTn id="41" fill="hold">
                            <p:stCondLst>
                              <p:cond delay="500"/>
                            </p:stCondLst>
                            <p:childTnLst>
                              <p:par>
                                <p:cTn id="42" presetID="22" presetClass="entr" presetSubtype="8" fill="hold" nodeType="after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left)">
                                      <p:cBhvr>
                                        <p:cTn id="44" dur="5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wipe(left)">
                                      <p:cBhvr>
                                        <p:cTn id="49" dur="500"/>
                                        <p:tgtEl>
                                          <p:spTgt spid="28"/>
                                        </p:tgtEl>
                                      </p:cBhvr>
                                    </p:animEffect>
                                  </p:childTnLst>
                                </p:cTn>
                              </p:par>
                            </p:childTnLst>
                          </p:cTn>
                        </p:par>
                        <p:par>
                          <p:cTn id="50" fill="hold">
                            <p:stCondLst>
                              <p:cond delay="500"/>
                            </p:stCondLst>
                            <p:childTnLst>
                              <p:par>
                                <p:cTn id="51" presetID="22" presetClass="entr" presetSubtype="8" fill="hold" nodeType="after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wipe(left)">
                                      <p:cBhvr>
                                        <p:cTn id="53" dur="500"/>
                                        <p:tgtEl>
                                          <p:spTgt spid="27"/>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wipe(left)">
                                      <p:cBhvr>
                                        <p:cTn id="5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21" grpId="0"/>
      <p:bldP spid="22" grpId="0"/>
      <p:bldP spid="26" grpId="0"/>
      <p:bldP spid="2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1979612" y="120311"/>
            <a:ext cx="9906000" cy="1491443"/>
          </a:xfrm>
          <a:prstGeom prst="roundRect">
            <a:avLst>
              <a:gd name="adj" fmla="val 5381"/>
            </a:avLst>
          </a:prstGeom>
          <a:solidFill>
            <a:srgbClr val="CAE6EE"/>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chemeClr val="accent5">
                  <a:lumMod val="50000"/>
                </a:schemeClr>
              </a:solidFill>
            </a:endParaRPr>
          </a:p>
        </p:txBody>
      </p:sp>
      <p:pic>
        <p:nvPicPr>
          <p:cNvPr id="1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746" y="77194"/>
            <a:ext cx="1806542" cy="1572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4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56212" y="1676400"/>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2208212" y="246749"/>
            <a:ext cx="9296400" cy="523198"/>
          </a:xfrm>
          <a:prstGeom prst="rect">
            <a:avLst/>
          </a:prstGeom>
          <a:noFill/>
        </p:spPr>
        <p:txBody>
          <a:bodyPr wrap="square" lIns="121899" tIns="60949" rIns="121899" bIns="60949" rtlCol="0">
            <a:spAutoFit/>
          </a:bodyPr>
          <a:lstStyle/>
          <a:p>
            <a:pPr algn="just"/>
            <a:r>
              <a:rPr lang="en-US" sz="2600" b="1" smtClean="0">
                <a:latin typeface="Arial" pitchFamily="34" charset="0"/>
                <a:cs typeface="Arial" pitchFamily="34" charset="0"/>
              </a:rPr>
              <a:t>Giải các b</a:t>
            </a:r>
            <a:r>
              <a:rPr lang="vi-VN" sz="2600" b="1" smtClean="0">
                <a:latin typeface="Arial" pitchFamily="34" charset="0"/>
                <a:cs typeface="Arial" pitchFamily="34" charset="0"/>
              </a:rPr>
              <a:t>ất phương trình</a:t>
            </a:r>
            <a:r>
              <a:rPr lang="en-US" sz="2600" b="1" smtClean="0">
                <a:latin typeface="Arial" pitchFamily="34" charset="0"/>
                <a:cs typeface="Arial" pitchFamily="34" charset="0"/>
              </a:rPr>
              <a:t> sau :</a:t>
            </a:r>
            <a:endParaRPr lang="vi-VN" sz="2600" b="1">
              <a:latin typeface="Arial" pitchFamily="34" charset="0"/>
              <a:cs typeface="Arial" pitchFamily="34" charset="0"/>
            </a:endParaRPr>
          </a:p>
        </p:txBody>
      </p:sp>
      <p:sp>
        <p:nvSpPr>
          <p:cNvPr id="49" name="Rectangle 48"/>
          <p:cNvSpPr/>
          <p:nvPr/>
        </p:nvSpPr>
        <p:spPr>
          <a:xfrm>
            <a:off x="273469" y="457200"/>
            <a:ext cx="1453347" cy="83099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spc="67" smtClean="0">
                <a:ln w="11430"/>
                <a:effectLst>
                  <a:outerShdw blurRad="76200" dist="50800" dir="5400000" algn="tl" rotWithShape="0">
                    <a:srgbClr val="000000">
                      <a:alpha val="65000"/>
                    </a:srgbClr>
                  </a:outerShdw>
                </a:effectLst>
                <a:latin typeface=".VnCentury SchoolbookH" pitchFamily="34" charset="0"/>
              </a:rPr>
              <a:t>2.17</a:t>
            </a:r>
            <a:endParaRPr lang="en-US" sz="6000" b="1" spc="67">
              <a:ln w="11430"/>
              <a:effectLst>
                <a:outerShdw blurRad="76200" dist="50800" dir="5400000" algn="tl" rotWithShape="0">
                  <a:srgbClr val="000000">
                    <a:alpha val="65000"/>
                  </a:srgbClr>
                </a:outerShdw>
              </a:effectLst>
              <a:latin typeface=".VnCentury SchoolbookH" pitchFamily="34" charset="0"/>
            </a:endParaRPr>
          </a:p>
        </p:txBody>
      </p:sp>
      <p:graphicFrame>
        <p:nvGraphicFramePr>
          <p:cNvPr id="13" name="Object 12"/>
          <p:cNvGraphicFramePr>
            <a:graphicFrameLocks noChangeAspect="1"/>
          </p:cNvGraphicFramePr>
          <p:nvPr>
            <p:extLst>
              <p:ext uri="{D42A27DB-BD31-4B8C-83A1-F6EECF244321}">
                <p14:modId xmlns:p14="http://schemas.microsoft.com/office/powerpoint/2010/main" val="879096963"/>
              </p:ext>
            </p:extLst>
          </p:nvPr>
        </p:nvGraphicFramePr>
        <p:xfrm>
          <a:off x="2755126" y="819339"/>
          <a:ext cx="3284697" cy="724693"/>
        </p:xfrm>
        <a:graphic>
          <a:graphicData uri="http://schemas.openxmlformats.org/presentationml/2006/ole">
            <mc:AlternateContent xmlns:mc="http://schemas.openxmlformats.org/markup-compatibility/2006">
              <mc:Choice xmlns:v="urn:schemas-microsoft-com:vml" Requires="v">
                <p:oleObj spid="_x0000_s772474" name="Equation" r:id="rId6" imgW="1155600" imgH="253800" progId="Equation.DSMT4">
                  <p:embed/>
                </p:oleObj>
              </mc:Choice>
              <mc:Fallback>
                <p:oleObj name="Equation" r:id="rId6" imgW="1155600" imgH="253800" progId="Equation.DSMT4">
                  <p:embed/>
                  <p:pic>
                    <p:nvPicPr>
                      <p:cNvPr id="0" name=""/>
                      <p:cNvPicPr>
                        <a:picLocks noChangeAspect="1" noChangeArrowheads="1"/>
                      </p:cNvPicPr>
                      <p:nvPr/>
                    </p:nvPicPr>
                    <p:blipFill>
                      <a:blip r:embed="rId7"/>
                      <a:srcRect/>
                      <a:stretch>
                        <a:fillRect/>
                      </a:stretch>
                    </p:blipFill>
                    <p:spPr bwMode="auto">
                      <a:xfrm>
                        <a:off x="2755126" y="819339"/>
                        <a:ext cx="3284697" cy="724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1123145139"/>
              </p:ext>
            </p:extLst>
          </p:nvPr>
        </p:nvGraphicFramePr>
        <p:xfrm>
          <a:off x="7218125" y="822723"/>
          <a:ext cx="3497738" cy="724693"/>
        </p:xfrm>
        <a:graphic>
          <a:graphicData uri="http://schemas.openxmlformats.org/presentationml/2006/ole">
            <mc:AlternateContent xmlns:mc="http://schemas.openxmlformats.org/markup-compatibility/2006">
              <mc:Choice xmlns:v="urn:schemas-microsoft-com:vml" Requires="v">
                <p:oleObj spid="_x0000_s772475" name="Equation" r:id="rId8" imgW="1231560" imgH="253800" progId="Equation.DSMT4">
                  <p:embed/>
                </p:oleObj>
              </mc:Choice>
              <mc:Fallback>
                <p:oleObj name="Equation" r:id="rId8" imgW="1231560" imgH="253800" progId="Equation.DSMT4">
                  <p:embed/>
                  <p:pic>
                    <p:nvPicPr>
                      <p:cNvPr id="0" name=""/>
                      <p:cNvPicPr>
                        <a:picLocks noChangeAspect="1" noChangeArrowheads="1"/>
                      </p:cNvPicPr>
                      <p:nvPr/>
                    </p:nvPicPr>
                    <p:blipFill>
                      <a:blip r:embed="rId9"/>
                      <a:srcRect/>
                      <a:stretch>
                        <a:fillRect/>
                      </a:stretch>
                    </p:blipFill>
                    <p:spPr bwMode="auto">
                      <a:xfrm>
                        <a:off x="7218125" y="822723"/>
                        <a:ext cx="3497738" cy="724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19735276"/>
              </p:ext>
            </p:extLst>
          </p:nvPr>
        </p:nvGraphicFramePr>
        <p:xfrm>
          <a:off x="2436812" y="2057400"/>
          <a:ext cx="2711870" cy="602201"/>
        </p:xfrm>
        <a:graphic>
          <a:graphicData uri="http://schemas.openxmlformats.org/presentationml/2006/ole">
            <mc:AlternateContent xmlns:mc="http://schemas.openxmlformats.org/markup-compatibility/2006">
              <mc:Choice xmlns:v="urn:schemas-microsoft-com:vml" Requires="v">
                <p:oleObj spid="_x0000_s772476" name="Equation" r:id="rId10" imgW="1155600" imgH="253800" progId="Equation.DSMT4">
                  <p:embed/>
                </p:oleObj>
              </mc:Choice>
              <mc:Fallback>
                <p:oleObj name="Equation" r:id="rId10" imgW="1155600" imgH="253800" progId="Equation.DSMT4">
                  <p:embed/>
                  <p:pic>
                    <p:nvPicPr>
                      <p:cNvPr id="0" name=""/>
                      <p:cNvPicPr>
                        <a:picLocks noChangeAspect="1" noChangeArrowheads="1"/>
                      </p:cNvPicPr>
                      <p:nvPr/>
                    </p:nvPicPr>
                    <p:blipFill>
                      <a:blip r:embed="rId11"/>
                      <a:srcRect/>
                      <a:stretch>
                        <a:fillRect/>
                      </a:stretch>
                    </p:blipFill>
                    <p:spPr bwMode="auto">
                      <a:xfrm>
                        <a:off x="2436812" y="2057400"/>
                        <a:ext cx="2711870" cy="602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 name="TextBox 13"/>
          <p:cNvSpPr txBox="1"/>
          <p:nvPr/>
        </p:nvSpPr>
        <p:spPr>
          <a:xfrm>
            <a:off x="3813102" y="2514600"/>
            <a:ext cx="1600200" cy="477054"/>
          </a:xfrm>
          <a:prstGeom prst="rect">
            <a:avLst/>
          </a:prstGeom>
          <a:noFill/>
        </p:spPr>
        <p:txBody>
          <a:bodyPr wrap="square" rtlCol="0">
            <a:spAutoFit/>
          </a:bodyPr>
          <a:lstStyle/>
          <a:p>
            <a:r>
              <a:rPr lang="en-US" sz="2500" b="1" smtClean="0">
                <a:latin typeface="Arial" pitchFamily="34" charset="0"/>
                <a:cs typeface="Arial" pitchFamily="34" charset="0"/>
              </a:rPr>
              <a:t>Suy ra :</a:t>
            </a:r>
            <a:endParaRPr lang="vi-VN" sz="2500" b="1">
              <a:solidFill>
                <a:srgbClr val="C00000"/>
              </a:solidFill>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16" name="TextBox 15"/>
              <p:cNvSpPr txBox="1"/>
              <p:nvPr/>
            </p:nvSpPr>
            <p:spPr>
              <a:xfrm>
                <a:off x="3736902" y="3500438"/>
                <a:ext cx="6853310" cy="477054"/>
              </a:xfrm>
              <a:prstGeom prst="rect">
                <a:avLst/>
              </a:prstGeom>
              <a:noFill/>
            </p:spPr>
            <p:txBody>
              <a:bodyPr wrap="square" rtlCol="0">
                <a:spAutoFit/>
              </a:bodyPr>
              <a:lstStyle/>
              <a:p>
                <a:r>
                  <a:rPr lang="en-US" sz="2500" b="1" smtClean="0">
                    <a:latin typeface="Arial" pitchFamily="34" charset="0"/>
                    <a:cs typeface="Arial" pitchFamily="34" charset="0"/>
                  </a:rPr>
                  <a:t>Vậy nghiệm của b</a:t>
                </a:r>
                <a:r>
                  <a:rPr lang="vi-VN" sz="2500" b="1" smtClean="0">
                    <a:latin typeface="Arial" pitchFamily="34" charset="0"/>
                    <a:cs typeface="Arial" pitchFamily="34" charset="0"/>
                  </a:rPr>
                  <a:t>ất phương trình</a:t>
                </a:r>
                <a:r>
                  <a:rPr lang="en-US" sz="2500" b="1" smtClean="0">
                    <a:latin typeface="Arial" pitchFamily="34" charset="0"/>
                    <a:cs typeface="Arial" pitchFamily="34" charset="0"/>
                  </a:rPr>
                  <a:t> là </a:t>
                </a:r>
                <a14:m>
                  <m:oMath xmlns:m="http://schemas.openxmlformats.org/officeDocument/2006/math">
                    <m:r>
                      <a:rPr lang="en-US" sz="2500" b="1" i="1" smtClean="0">
                        <a:solidFill>
                          <a:srgbClr val="C00000"/>
                        </a:solidFill>
                        <a:latin typeface="Cambria Math"/>
                        <a:cs typeface="Arial" pitchFamily="34" charset="0"/>
                      </a:rPr>
                      <m:t>𝒙</m:t>
                    </m:r>
                    <m:r>
                      <a:rPr lang="en-US" sz="2500" b="1" i="1" smtClean="0">
                        <a:solidFill>
                          <a:srgbClr val="C00000"/>
                        </a:solidFill>
                        <a:latin typeface="Cambria Math"/>
                        <a:ea typeface="Cambria Math"/>
                        <a:cs typeface="Arial" pitchFamily="34" charset="0"/>
                      </a:rPr>
                      <m:t>&gt;</m:t>
                    </m:r>
                    <m:r>
                      <a:rPr lang="en-US" sz="2500" b="1" i="1" smtClean="0">
                        <a:solidFill>
                          <a:srgbClr val="C00000"/>
                        </a:solidFill>
                        <a:latin typeface="Cambria Math"/>
                        <a:ea typeface="Cambria Math"/>
                        <a:cs typeface="Arial" pitchFamily="34" charset="0"/>
                      </a:rPr>
                      <m:t>𝟏</m:t>
                    </m:r>
                  </m:oMath>
                </a14:m>
                <a:endParaRPr lang="vi-VN" sz="2500" b="1">
                  <a:solidFill>
                    <a:srgbClr val="C00000"/>
                  </a:solidFill>
                  <a:latin typeface="Arial" pitchFamily="34" charset="0"/>
                  <a:cs typeface="Arial" pitchFamily="34" charset="0"/>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3736902" y="3500438"/>
                <a:ext cx="6853310" cy="477054"/>
              </a:xfrm>
              <a:prstGeom prst="rect">
                <a:avLst/>
              </a:prstGeom>
              <a:blipFill rotWithShape="1">
                <a:blip r:embed="rId12"/>
                <a:stretch>
                  <a:fillRect l="-1423" t="-8974" b="-30769"/>
                </a:stretch>
              </a:blipFill>
            </p:spPr>
            <p:txBody>
              <a:bodyPr/>
              <a:lstStyle/>
              <a:p>
                <a:r>
                  <a:rPr lang="en-US">
                    <a:noFill/>
                  </a:rPr>
                  <a:t> </a:t>
                </a:r>
              </a:p>
            </p:txBody>
          </p:sp>
        </mc:Fallback>
      </mc:AlternateContent>
      <p:graphicFrame>
        <p:nvGraphicFramePr>
          <p:cNvPr id="17" name="Object 16"/>
          <p:cNvGraphicFramePr>
            <a:graphicFrameLocks noChangeAspect="1"/>
          </p:cNvGraphicFramePr>
          <p:nvPr>
            <p:extLst>
              <p:ext uri="{D42A27DB-BD31-4B8C-83A1-F6EECF244321}">
                <p14:modId xmlns:p14="http://schemas.microsoft.com/office/powerpoint/2010/main" val="753576607"/>
              </p:ext>
            </p:extLst>
          </p:nvPr>
        </p:nvGraphicFramePr>
        <p:xfrm>
          <a:off x="5332412" y="2518641"/>
          <a:ext cx="2587625" cy="430068"/>
        </p:xfrm>
        <a:graphic>
          <a:graphicData uri="http://schemas.openxmlformats.org/presentationml/2006/ole">
            <mc:AlternateContent xmlns:mc="http://schemas.openxmlformats.org/markup-compatibility/2006">
              <mc:Choice xmlns:v="urn:schemas-microsoft-com:vml" Requires="v">
                <p:oleObj spid="_x0000_s772477" name="Equation" r:id="rId13" imgW="1002960" imgH="164880" progId="Equation.DSMT4">
                  <p:embed/>
                </p:oleObj>
              </mc:Choice>
              <mc:Fallback>
                <p:oleObj name="Equation" r:id="rId13" imgW="1002960" imgH="164880" progId="Equation.DSMT4">
                  <p:embed/>
                  <p:pic>
                    <p:nvPicPr>
                      <p:cNvPr id="0" name=""/>
                      <p:cNvPicPr>
                        <a:picLocks noChangeAspect="1" noChangeArrowheads="1"/>
                      </p:cNvPicPr>
                      <p:nvPr/>
                    </p:nvPicPr>
                    <p:blipFill>
                      <a:blip r:embed="rId14"/>
                      <a:srcRect/>
                      <a:stretch>
                        <a:fillRect/>
                      </a:stretch>
                    </p:blipFill>
                    <p:spPr bwMode="auto">
                      <a:xfrm>
                        <a:off x="5332412" y="2518641"/>
                        <a:ext cx="2587625" cy="430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3637879725"/>
              </p:ext>
            </p:extLst>
          </p:nvPr>
        </p:nvGraphicFramePr>
        <p:xfrm>
          <a:off x="5353698" y="3013941"/>
          <a:ext cx="949614" cy="430068"/>
        </p:xfrm>
        <a:graphic>
          <a:graphicData uri="http://schemas.openxmlformats.org/presentationml/2006/ole">
            <mc:AlternateContent xmlns:mc="http://schemas.openxmlformats.org/markup-compatibility/2006">
              <mc:Choice xmlns:v="urn:schemas-microsoft-com:vml" Requires="v">
                <p:oleObj spid="_x0000_s772478" name="Equation" r:id="rId15" imgW="368280" imgH="164880" progId="Equation.DSMT4">
                  <p:embed/>
                </p:oleObj>
              </mc:Choice>
              <mc:Fallback>
                <p:oleObj name="Equation" r:id="rId15" imgW="368280" imgH="164880" progId="Equation.DSMT4">
                  <p:embed/>
                  <p:pic>
                    <p:nvPicPr>
                      <p:cNvPr id="0" name=""/>
                      <p:cNvPicPr>
                        <a:picLocks noChangeAspect="1" noChangeArrowheads="1"/>
                      </p:cNvPicPr>
                      <p:nvPr/>
                    </p:nvPicPr>
                    <p:blipFill>
                      <a:blip r:embed="rId16"/>
                      <a:srcRect/>
                      <a:stretch>
                        <a:fillRect/>
                      </a:stretch>
                    </p:blipFill>
                    <p:spPr bwMode="auto">
                      <a:xfrm>
                        <a:off x="5353698" y="3013941"/>
                        <a:ext cx="949614" cy="430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9" name="TextBox 18"/>
          <p:cNvSpPr txBox="1"/>
          <p:nvPr/>
        </p:nvSpPr>
        <p:spPr>
          <a:xfrm>
            <a:off x="4540249" y="3028146"/>
            <a:ext cx="914400" cy="477054"/>
          </a:xfrm>
          <a:prstGeom prst="rect">
            <a:avLst/>
          </a:prstGeom>
          <a:noFill/>
        </p:spPr>
        <p:txBody>
          <a:bodyPr wrap="square" rtlCol="0">
            <a:spAutoFit/>
          </a:bodyPr>
          <a:lstStyle/>
          <a:p>
            <a:r>
              <a:rPr lang="en-US" sz="2500" b="1" smtClean="0">
                <a:latin typeface="Arial" pitchFamily="34" charset="0"/>
                <a:cs typeface="Arial" pitchFamily="34" charset="0"/>
              </a:rPr>
              <a:t>nên</a:t>
            </a:r>
            <a:endParaRPr lang="vi-VN" sz="2500" b="1">
              <a:solidFill>
                <a:srgbClr val="C00000"/>
              </a:solidFill>
              <a:latin typeface="Arial" pitchFamily="34" charset="0"/>
              <a:cs typeface="Arial" pitchFamily="34" charset="0"/>
            </a:endParaRPr>
          </a:p>
        </p:txBody>
      </p:sp>
      <p:graphicFrame>
        <p:nvGraphicFramePr>
          <p:cNvPr id="20" name="Object 19"/>
          <p:cNvGraphicFramePr>
            <a:graphicFrameLocks noChangeAspect="1"/>
          </p:cNvGraphicFramePr>
          <p:nvPr>
            <p:extLst>
              <p:ext uri="{D42A27DB-BD31-4B8C-83A1-F6EECF244321}">
                <p14:modId xmlns:p14="http://schemas.microsoft.com/office/powerpoint/2010/main" val="469066776"/>
              </p:ext>
            </p:extLst>
          </p:nvPr>
        </p:nvGraphicFramePr>
        <p:xfrm>
          <a:off x="2513012" y="4038600"/>
          <a:ext cx="2890693" cy="603250"/>
        </p:xfrm>
        <a:graphic>
          <a:graphicData uri="http://schemas.openxmlformats.org/presentationml/2006/ole">
            <mc:AlternateContent xmlns:mc="http://schemas.openxmlformats.org/markup-compatibility/2006">
              <mc:Choice xmlns:v="urn:schemas-microsoft-com:vml" Requires="v">
                <p:oleObj spid="_x0000_s772479" name="Equation" r:id="rId17" imgW="1231560" imgH="253800" progId="Equation.DSMT4">
                  <p:embed/>
                </p:oleObj>
              </mc:Choice>
              <mc:Fallback>
                <p:oleObj name="Equation" r:id="rId17" imgW="1231560" imgH="253800" progId="Equation.DSMT4">
                  <p:embed/>
                  <p:pic>
                    <p:nvPicPr>
                      <p:cNvPr id="0" name=""/>
                      <p:cNvPicPr>
                        <a:picLocks noChangeAspect="1" noChangeArrowheads="1"/>
                      </p:cNvPicPr>
                      <p:nvPr/>
                    </p:nvPicPr>
                    <p:blipFill>
                      <a:blip r:embed="rId18"/>
                      <a:srcRect/>
                      <a:stretch>
                        <a:fillRect/>
                      </a:stretch>
                    </p:blipFill>
                    <p:spPr bwMode="auto">
                      <a:xfrm>
                        <a:off x="2513012" y="4038600"/>
                        <a:ext cx="2890693"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1" name="TextBox 20"/>
          <p:cNvSpPr txBox="1"/>
          <p:nvPr/>
        </p:nvSpPr>
        <p:spPr>
          <a:xfrm>
            <a:off x="3813102" y="4514067"/>
            <a:ext cx="1600200" cy="477054"/>
          </a:xfrm>
          <a:prstGeom prst="rect">
            <a:avLst/>
          </a:prstGeom>
          <a:noFill/>
        </p:spPr>
        <p:txBody>
          <a:bodyPr wrap="square" rtlCol="0">
            <a:spAutoFit/>
          </a:bodyPr>
          <a:lstStyle/>
          <a:p>
            <a:r>
              <a:rPr lang="en-US" sz="2500" b="1" smtClean="0">
                <a:latin typeface="Arial" pitchFamily="34" charset="0"/>
                <a:cs typeface="Arial" pitchFamily="34" charset="0"/>
              </a:rPr>
              <a:t>Suy ra :</a:t>
            </a:r>
            <a:endParaRPr lang="vi-VN" sz="2500" b="1">
              <a:solidFill>
                <a:srgbClr val="C00000"/>
              </a:solidFill>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22" name="TextBox 21"/>
              <p:cNvSpPr txBox="1"/>
              <p:nvPr/>
            </p:nvSpPr>
            <p:spPr>
              <a:xfrm>
                <a:off x="3736902" y="6192747"/>
                <a:ext cx="6853310" cy="646203"/>
              </a:xfrm>
              <a:prstGeom prst="rect">
                <a:avLst/>
              </a:prstGeom>
              <a:noFill/>
            </p:spPr>
            <p:txBody>
              <a:bodyPr wrap="square" rtlCol="0">
                <a:spAutoFit/>
              </a:bodyPr>
              <a:lstStyle/>
              <a:p>
                <a:r>
                  <a:rPr lang="en-US" sz="2500" b="1" smtClean="0">
                    <a:latin typeface="Arial" pitchFamily="34" charset="0"/>
                    <a:cs typeface="Arial" pitchFamily="34" charset="0"/>
                  </a:rPr>
                  <a:t>Vậy nghiệm của b</a:t>
                </a:r>
                <a:r>
                  <a:rPr lang="vi-VN" sz="2500" b="1" smtClean="0">
                    <a:latin typeface="Arial" pitchFamily="34" charset="0"/>
                    <a:cs typeface="Arial" pitchFamily="34" charset="0"/>
                  </a:rPr>
                  <a:t>ất phương trình</a:t>
                </a:r>
                <a:r>
                  <a:rPr lang="en-US" sz="2500" b="1" smtClean="0">
                    <a:latin typeface="Arial" pitchFamily="34" charset="0"/>
                    <a:cs typeface="Arial" pitchFamily="34" charset="0"/>
                  </a:rPr>
                  <a:t> là </a:t>
                </a:r>
                <a14:m>
                  <m:oMath xmlns:m="http://schemas.openxmlformats.org/officeDocument/2006/math">
                    <m:r>
                      <a:rPr lang="en-US" sz="2500" b="1" i="1" smtClean="0">
                        <a:solidFill>
                          <a:srgbClr val="C00000"/>
                        </a:solidFill>
                        <a:latin typeface="Cambria Math"/>
                        <a:cs typeface="Arial" pitchFamily="34" charset="0"/>
                      </a:rPr>
                      <m:t>𝒙</m:t>
                    </m:r>
                    <m:r>
                      <a:rPr lang="en-US" sz="2500" b="1" i="1" smtClean="0">
                        <a:solidFill>
                          <a:srgbClr val="C00000"/>
                        </a:solidFill>
                        <a:latin typeface="Cambria Math"/>
                        <a:ea typeface="Cambria Math"/>
                        <a:cs typeface="Arial" pitchFamily="34" charset="0"/>
                      </a:rPr>
                      <m:t>&lt;</m:t>
                    </m:r>
                    <m:f>
                      <m:fPr>
                        <m:ctrlPr>
                          <a:rPr lang="en-US" sz="2500" b="1" i="1" smtClean="0">
                            <a:solidFill>
                              <a:srgbClr val="C00000"/>
                            </a:solidFill>
                            <a:latin typeface="Cambria Math" panose="02040503050406030204" pitchFamily="18" charset="0"/>
                            <a:ea typeface="Cambria Math"/>
                            <a:cs typeface="Arial" pitchFamily="34" charset="0"/>
                          </a:rPr>
                        </m:ctrlPr>
                      </m:fPr>
                      <m:num>
                        <m:r>
                          <a:rPr lang="en-US" sz="2500" b="1" i="1" smtClean="0">
                            <a:solidFill>
                              <a:srgbClr val="C00000"/>
                            </a:solidFill>
                            <a:latin typeface="Cambria Math"/>
                            <a:ea typeface="Cambria Math"/>
                            <a:cs typeface="Arial" pitchFamily="34" charset="0"/>
                          </a:rPr>
                          <m:t>−</m:t>
                        </m:r>
                        <m:r>
                          <a:rPr lang="en-US" sz="2500" b="1" i="1" smtClean="0">
                            <a:solidFill>
                              <a:srgbClr val="C00000"/>
                            </a:solidFill>
                            <a:latin typeface="Cambria Math"/>
                            <a:ea typeface="Cambria Math"/>
                            <a:cs typeface="Arial" pitchFamily="34" charset="0"/>
                          </a:rPr>
                          <m:t>𝟑</m:t>
                        </m:r>
                      </m:num>
                      <m:den>
                        <m:r>
                          <a:rPr lang="en-US" sz="2500" b="1" i="1" smtClean="0">
                            <a:solidFill>
                              <a:srgbClr val="C00000"/>
                            </a:solidFill>
                            <a:latin typeface="Cambria Math"/>
                            <a:ea typeface="Cambria Math"/>
                            <a:cs typeface="Arial" pitchFamily="34" charset="0"/>
                          </a:rPr>
                          <m:t>𝟒</m:t>
                        </m:r>
                      </m:den>
                    </m:f>
                  </m:oMath>
                </a14:m>
                <a:endParaRPr lang="vi-VN" sz="2500" b="1">
                  <a:solidFill>
                    <a:srgbClr val="C00000"/>
                  </a:solidFill>
                  <a:latin typeface="Arial" pitchFamily="34" charset="0"/>
                  <a:cs typeface="Arial" pitchFamily="34" charset="0"/>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3736902" y="6192747"/>
                <a:ext cx="6853310" cy="646203"/>
              </a:xfrm>
              <a:prstGeom prst="rect">
                <a:avLst/>
              </a:prstGeom>
              <a:blipFill rotWithShape="1">
                <a:blip r:embed="rId19"/>
                <a:stretch>
                  <a:fillRect l="-1423" b="-8491"/>
                </a:stretch>
              </a:blipFill>
            </p:spPr>
            <p:txBody>
              <a:bodyPr/>
              <a:lstStyle/>
              <a:p>
                <a:r>
                  <a:rPr lang="en-US">
                    <a:noFill/>
                  </a:rPr>
                  <a:t> </a:t>
                </a:r>
              </a:p>
            </p:txBody>
          </p:sp>
        </mc:Fallback>
      </mc:AlternateContent>
      <p:graphicFrame>
        <p:nvGraphicFramePr>
          <p:cNvPr id="23" name="Object 22"/>
          <p:cNvGraphicFramePr>
            <a:graphicFrameLocks noChangeAspect="1"/>
          </p:cNvGraphicFramePr>
          <p:nvPr>
            <p:extLst>
              <p:ext uri="{D42A27DB-BD31-4B8C-83A1-F6EECF244321}">
                <p14:modId xmlns:p14="http://schemas.microsoft.com/office/powerpoint/2010/main" val="1850504025"/>
              </p:ext>
            </p:extLst>
          </p:nvPr>
        </p:nvGraphicFramePr>
        <p:xfrm>
          <a:off x="5408612" y="4518891"/>
          <a:ext cx="2848841" cy="430068"/>
        </p:xfrm>
        <a:graphic>
          <a:graphicData uri="http://schemas.openxmlformats.org/presentationml/2006/ole">
            <mc:AlternateContent xmlns:mc="http://schemas.openxmlformats.org/markup-compatibility/2006">
              <mc:Choice xmlns:v="urn:schemas-microsoft-com:vml" Requires="v">
                <p:oleObj spid="_x0000_s772480" name="Equation" r:id="rId20" imgW="1104840" imgH="164880" progId="Equation.DSMT4">
                  <p:embed/>
                </p:oleObj>
              </mc:Choice>
              <mc:Fallback>
                <p:oleObj name="Equation" r:id="rId20" imgW="1104840" imgH="164880" progId="Equation.DSMT4">
                  <p:embed/>
                  <p:pic>
                    <p:nvPicPr>
                      <p:cNvPr id="0" name=""/>
                      <p:cNvPicPr>
                        <a:picLocks noChangeAspect="1" noChangeArrowheads="1"/>
                      </p:cNvPicPr>
                      <p:nvPr/>
                    </p:nvPicPr>
                    <p:blipFill>
                      <a:blip r:embed="rId21"/>
                      <a:srcRect/>
                      <a:stretch>
                        <a:fillRect/>
                      </a:stretch>
                    </p:blipFill>
                    <p:spPr bwMode="auto">
                      <a:xfrm>
                        <a:off x="5408612" y="4518891"/>
                        <a:ext cx="2848841" cy="430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1612958111"/>
              </p:ext>
            </p:extLst>
          </p:nvPr>
        </p:nvGraphicFramePr>
        <p:xfrm>
          <a:off x="5447867" y="5016903"/>
          <a:ext cx="1408545" cy="430068"/>
        </p:xfrm>
        <a:graphic>
          <a:graphicData uri="http://schemas.openxmlformats.org/presentationml/2006/ole">
            <mc:AlternateContent xmlns:mc="http://schemas.openxmlformats.org/markup-compatibility/2006">
              <mc:Choice xmlns:v="urn:schemas-microsoft-com:vml" Requires="v">
                <p:oleObj spid="_x0000_s772481" name="Equation" r:id="rId22" imgW="545760" imgH="164880" progId="Equation.DSMT4">
                  <p:embed/>
                </p:oleObj>
              </mc:Choice>
              <mc:Fallback>
                <p:oleObj name="Equation" r:id="rId22" imgW="545760" imgH="164880" progId="Equation.DSMT4">
                  <p:embed/>
                  <p:pic>
                    <p:nvPicPr>
                      <p:cNvPr id="0" name=""/>
                      <p:cNvPicPr>
                        <a:picLocks noChangeAspect="1" noChangeArrowheads="1"/>
                      </p:cNvPicPr>
                      <p:nvPr/>
                    </p:nvPicPr>
                    <p:blipFill>
                      <a:blip r:embed="rId23"/>
                      <a:srcRect/>
                      <a:stretch>
                        <a:fillRect/>
                      </a:stretch>
                    </p:blipFill>
                    <p:spPr bwMode="auto">
                      <a:xfrm>
                        <a:off x="5447867" y="5016903"/>
                        <a:ext cx="1408545" cy="430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6" name="TextBox 25"/>
          <p:cNvSpPr txBox="1"/>
          <p:nvPr/>
        </p:nvSpPr>
        <p:spPr>
          <a:xfrm>
            <a:off x="4540249" y="5027613"/>
            <a:ext cx="914400" cy="477054"/>
          </a:xfrm>
          <a:prstGeom prst="rect">
            <a:avLst/>
          </a:prstGeom>
          <a:noFill/>
        </p:spPr>
        <p:txBody>
          <a:bodyPr wrap="square" rtlCol="0">
            <a:spAutoFit/>
          </a:bodyPr>
          <a:lstStyle/>
          <a:p>
            <a:r>
              <a:rPr lang="en-US" sz="2500" b="1" smtClean="0">
                <a:latin typeface="Arial" pitchFamily="34" charset="0"/>
                <a:cs typeface="Arial" pitchFamily="34" charset="0"/>
              </a:rPr>
              <a:t>hay</a:t>
            </a:r>
            <a:endParaRPr lang="vi-VN" sz="2500" b="1">
              <a:solidFill>
                <a:srgbClr val="C00000"/>
              </a:solidFill>
              <a:latin typeface="Arial" pitchFamily="34" charset="0"/>
              <a:cs typeface="Arial" pitchFamily="34" charset="0"/>
            </a:endParaRPr>
          </a:p>
        </p:txBody>
      </p:sp>
      <p:graphicFrame>
        <p:nvGraphicFramePr>
          <p:cNvPr id="27" name="Object 26"/>
          <p:cNvGraphicFramePr>
            <a:graphicFrameLocks noChangeAspect="1"/>
          </p:cNvGraphicFramePr>
          <p:nvPr>
            <p:extLst>
              <p:ext uri="{D42A27DB-BD31-4B8C-83A1-F6EECF244321}">
                <p14:modId xmlns:p14="http://schemas.microsoft.com/office/powerpoint/2010/main" val="1799219086"/>
              </p:ext>
            </p:extLst>
          </p:nvPr>
        </p:nvGraphicFramePr>
        <p:xfrm>
          <a:off x="5713412" y="5392748"/>
          <a:ext cx="1054358" cy="901690"/>
        </p:xfrm>
        <a:graphic>
          <a:graphicData uri="http://schemas.openxmlformats.org/presentationml/2006/ole">
            <mc:AlternateContent xmlns:mc="http://schemas.openxmlformats.org/markup-compatibility/2006">
              <mc:Choice xmlns:v="urn:schemas-microsoft-com:vml" Requires="v">
                <p:oleObj spid="_x0000_s772482" name="Equation" r:id="rId24" imgW="495000" imgH="419040" progId="Equation.DSMT4">
                  <p:embed/>
                </p:oleObj>
              </mc:Choice>
              <mc:Fallback>
                <p:oleObj name="Equation" r:id="rId24" imgW="495000" imgH="419040" progId="Equation.DSMT4">
                  <p:embed/>
                  <p:pic>
                    <p:nvPicPr>
                      <p:cNvPr id="0" name=""/>
                      <p:cNvPicPr>
                        <a:picLocks noChangeAspect="1" noChangeArrowheads="1"/>
                      </p:cNvPicPr>
                      <p:nvPr/>
                    </p:nvPicPr>
                    <p:blipFill>
                      <a:blip r:embed="rId25"/>
                      <a:srcRect/>
                      <a:stretch>
                        <a:fillRect/>
                      </a:stretch>
                    </p:blipFill>
                    <p:spPr bwMode="auto">
                      <a:xfrm>
                        <a:off x="5713412" y="5392748"/>
                        <a:ext cx="1054358" cy="901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8" name="TextBox 27"/>
          <p:cNvSpPr txBox="1"/>
          <p:nvPr/>
        </p:nvSpPr>
        <p:spPr>
          <a:xfrm>
            <a:off x="4528415" y="5588784"/>
            <a:ext cx="914400" cy="477054"/>
          </a:xfrm>
          <a:prstGeom prst="rect">
            <a:avLst/>
          </a:prstGeom>
          <a:noFill/>
        </p:spPr>
        <p:txBody>
          <a:bodyPr wrap="square" rtlCol="0">
            <a:spAutoFit/>
          </a:bodyPr>
          <a:lstStyle/>
          <a:p>
            <a:r>
              <a:rPr lang="en-US" sz="2500" b="1" smtClean="0">
                <a:latin typeface="Arial" pitchFamily="34" charset="0"/>
                <a:cs typeface="Arial" pitchFamily="34" charset="0"/>
              </a:rPr>
              <a:t>nên</a:t>
            </a:r>
            <a:endParaRPr lang="vi-VN" sz="2500" b="1">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79138656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left)">
                                      <p:cBhvr>
                                        <p:cTn id="21" dur="500"/>
                                        <p:tgtEl>
                                          <p:spTgt spid="19"/>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left)">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left)">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left)">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left)">
                                      <p:cBhvr>
                                        <p:cTn id="40" dur="500"/>
                                        <p:tgtEl>
                                          <p:spTgt spid="21"/>
                                        </p:tgtEl>
                                      </p:cBhvr>
                                    </p:animEffect>
                                  </p:childTnLst>
                                </p:cTn>
                              </p:par>
                            </p:childTnLst>
                          </p:cTn>
                        </p:par>
                        <p:par>
                          <p:cTn id="41" fill="hold">
                            <p:stCondLst>
                              <p:cond delay="500"/>
                            </p:stCondLst>
                            <p:childTnLst>
                              <p:par>
                                <p:cTn id="42" presetID="22" presetClass="entr" presetSubtype="8" fill="hold" nodeType="after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left)">
                                      <p:cBhvr>
                                        <p:cTn id="44" dur="5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wipe(left)">
                                      <p:cBhvr>
                                        <p:cTn id="49" dur="500"/>
                                        <p:tgtEl>
                                          <p:spTgt spid="26"/>
                                        </p:tgtEl>
                                      </p:cBhvr>
                                    </p:animEffect>
                                  </p:childTnLst>
                                </p:cTn>
                              </p:par>
                            </p:childTnLst>
                          </p:cTn>
                        </p:par>
                        <p:par>
                          <p:cTn id="50" fill="hold">
                            <p:stCondLst>
                              <p:cond delay="500"/>
                            </p:stCondLst>
                            <p:childTnLst>
                              <p:par>
                                <p:cTn id="51" presetID="22" presetClass="entr" presetSubtype="8" fill="hold" nodeType="after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wipe(left)">
                                      <p:cBhvr>
                                        <p:cTn id="53" dur="500"/>
                                        <p:tgtEl>
                                          <p:spTgt spid="24"/>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wipe(left)">
                                      <p:cBhvr>
                                        <p:cTn id="58" dur="500"/>
                                        <p:tgtEl>
                                          <p:spTgt spid="28"/>
                                        </p:tgtEl>
                                      </p:cBhvr>
                                    </p:animEffect>
                                  </p:childTnLst>
                                </p:cTn>
                              </p:par>
                            </p:childTnLst>
                          </p:cTn>
                        </p:par>
                        <p:par>
                          <p:cTn id="59" fill="hold">
                            <p:stCondLst>
                              <p:cond delay="500"/>
                            </p:stCondLst>
                            <p:childTnLst>
                              <p:par>
                                <p:cTn id="60" presetID="22" presetClass="entr" presetSubtype="8" fill="hold" nodeType="after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wipe(left)">
                                      <p:cBhvr>
                                        <p:cTn id="62" dur="500"/>
                                        <p:tgtEl>
                                          <p:spTgt spid="27"/>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wipe(left)">
                                      <p:cBhvr>
                                        <p:cTn id="6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9" grpId="0"/>
      <p:bldP spid="21" grpId="0"/>
      <p:bldP spid="22" grpId="0"/>
      <p:bldP spid="26" grpId="0"/>
      <p:bldP spid="2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293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330" y="533400"/>
            <a:ext cx="10968037" cy="531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Nhac nen 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171612" y="6553200"/>
            <a:ext cx="381000" cy="381000"/>
          </a:xfrm>
          <a:prstGeom prst="rect">
            <a:avLst/>
          </a:prstGeom>
        </p:spPr>
      </p:pic>
      <p:sp>
        <p:nvSpPr>
          <p:cNvPr id="4" name="Rectangle 3"/>
          <p:cNvSpPr/>
          <p:nvPr/>
        </p:nvSpPr>
        <p:spPr>
          <a:xfrm>
            <a:off x="491330" y="381000"/>
            <a:ext cx="11318082" cy="5805377"/>
          </a:xfrm>
          <a:prstGeom prst="rect">
            <a:avLst/>
          </a:prstGeom>
          <a:noFill/>
          <a:ln w="123825">
            <a:solidFill>
              <a:schemeClr val="accent5">
                <a:lumMod val="75000"/>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65001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9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0943">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70212" y="152400"/>
            <a:ext cx="4495800" cy="477054"/>
          </a:xfrm>
          <a:prstGeom prst="rect">
            <a:avLst/>
          </a:prstGeom>
          <a:noFill/>
        </p:spPr>
        <p:txBody>
          <a:bodyPr wrap="square" rtlCol="0">
            <a:spAutoFit/>
          </a:bodyPr>
          <a:lstStyle/>
          <a:p>
            <a:pPr marL="457200" indent="-457200">
              <a:buFont typeface="Wingdings" pitchFamily="2" charset="2"/>
              <a:buChar char="§"/>
            </a:pPr>
            <a:r>
              <a:rPr lang="en-US" sz="2500" b="1" smtClean="0">
                <a:solidFill>
                  <a:srgbClr val="C00000"/>
                </a:solidFill>
                <a:latin typeface="Arial" pitchFamily="34" charset="0"/>
                <a:cs typeface="Arial" pitchFamily="34" charset="0"/>
              </a:rPr>
              <a:t>HƯỚNG DẪN GAME</a:t>
            </a:r>
            <a:endParaRPr lang="vi-VN" sz="2500" b="1">
              <a:solidFill>
                <a:srgbClr val="C00000"/>
              </a:solidFill>
              <a:latin typeface="Arial" pitchFamily="34" charset="0"/>
              <a:cs typeface="Arial" pitchFamily="34" charset="0"/>
            </a:endParaRPr>
          </a:p>
        </p:txBody>
      </p:sp>
      <p:sp>
        <p:nvSpPr>
          <p:cNvPr id="5" name="TextBox 4"/>
          <p:cNvSpPr txBox="1"/>
          <p:nvPr/>
        </p:nvSpPr>
        <p:spPr>
          <a:xfrm>
            <a:off x="455612" y="685800"/>
            <a:ext cx="8991600" cy="769441"/>
          </a:xfrm>
          <a:prstGeom prst="rect">
            <a:avLst/>
          </a:prstGeom>
          <a:noFill/>
        </p:spPr>
        <p:txBody>
          <a:bodyPr wrap="square" rtlCol="0">
            <a:spAutoFit/>
          </a:bodyPr>
          <a:lstStyle/>
          <a:p>
            <a:pPr marL="457200" indent="-457200">
              <a:buFont typeface="Wingdings" pitchFamily="2" charset="2"/>
              <a:buChar char="§"/>
            </a:pPr>
            <a:r>
              <a:rPr lang="en-US" sz="2200" b="1" smtClean="0">
                <a:solidFill>
                  <a:srgbClr val="C00000"/>
                </a:solidFill>
                <a:latin typeface="Arial" pitchFamily="34" charset="0"/>
                <a:cs typeface="Arial" pitchFamily="34" charset="0"/>
              </a:rPr>
              <a:t>Bước 1 : </a:t>
            </a:r>
            <a:r>
              <a:rPr lang="en-US" sz="2200" b="1" smtClean="0">
                <a:latin typeface="Arial" pitchFamily="34" charset="0"/>
                <a:cs typeface="Arial" pitchFamily="34" charset="0"/>
              </a:rPr>
              <a:t>Click vào mỗi con bướm, sẽ mở ra một slide có câu hỏi </a:t>
            </a:r>
            <a:endParaRPr lang="vi-VN" sz="2200" b="1">
              <a:latin typeface="Arial" pitchFamily="34" charset="0"/>
              <a:cs typeface="Arial" pitchFamily="34" charset="0"/>
            </a:endParaRPr>
          </a:p>
        </p:txBody>
      </p:sp>
      <p:sp>
        <p:nvSpPr>
          <p:cNvPr id="6" name="TextBox 5"/>
          <p:cNvSpPr txBox="1"/>
          <p:nvPr/>
        </p:nvSpPr>
        <p:spPr>
          <a:xfrm>
            <a:off x="471486" y="1625855"/>
            <a:ext cx="7543800" cy="1107996"/>
          </a:xfrm>
          <a:prstGeom prst="rect">
            <a:avLst/>
          </a:prstGeom>
          <a:noFill/>
        </p:spPr>
        <p:txBody>
          <a:bodyPr wrap="square" rtlCol="0">
            <a:spAutoFit/>
          </a:bodyPr>
          <a:lstStyle/>
          <a:p>
            <a:pPr marL="457200" indent="-457200">
              <a:buFont typeface="Wingdings" pitchFamily="2" charset="2"/>
              <a:buChar char="§"/>
            </a:pPr>
            <a:r>
              <a:rPr lang="en-US" sz="2200" b="1" smtClean="0">
                <a:solidFill>
                  <a:srgbClr val="C00000"/>
                </a:solidFill>
                <a:latin typeface="Arial" pitchFamily="34" charset="0"/>
                <a:cs typeface="Arial" pitchFamily="34" charset="0"/>
              </a:rPr>
              <a:t>Bước 2 : </a:t>
            </a:r>
            <a:r>
              <a:rPr lang="en-US" sz="2200" b="1" smtClean="0">
                <a:latin typeface="Arial" pitchFamily="34" charset="0"/>
                <a:cs typeface="Arial" pitchFamily="34" charset="0"/>
              </a:rPr>
              <a:t>Sau khi học sinh trả lời xong</a:t>
            </a:r>
            <a:br>
              <a:rPr lang="en-US" sz="2200" b="1" smtClean="0">
                <a:latin typeface="Arial" pitchFamily="34" charset="0"/>
                <a:cs typeface="Arial" pitchFamily="34" charset="0"/>
              </a:rPr>
            </a:br>
            <a:r>
              <a:rPr lang="en-US" sz="2200" b="1" smtClean="0">
                <a:latin typeface="Arial" pitchFamily="34" charset="0"/>
                <a:cs typeface="Arial" pitchFamily="34" charset="0"/>
              </a:rPr>
              <a:t>click vào một khoảng trống bất kỳ , để xuất hiện đáp án và giải thích . </a:t>
            </a:r>
            <a:endParaRPr lang="vi-VN" sz="2200" b="1">
              <a:latin typeface="Arial" pitchFamily="34" charset="0"/>
              <a:cs typeface="Arial" pitchFamily="34" charset="0"/>
            </a:endParaRPr>
          </a:p>
        </p:txBody>
      </p:sp>
      <p:sp>
        <p:nvSpPr>
          <p:cNvPr id="7" name="TextBox 6"/>
          <p:cNvSpPr txBox="1"/>
          <p:nvPr/>
        </p:nvSpPr>
        <p:spPr>
          <a:xfrm>
            <a:off x="455612" y="3184148"/>
            <a:ext cx="7924800" cy="769441"/>
          </a:xfrm>
          <a:prstGeom prst="rect">
            <a:avLst/>
          </a:prstGeom>
          <a:noFill/>
        </p:spPr>
        <p:txBody>
          <a:bodyPr wrap="square" rtlCol="0">
            <a:spAutoFit/>
          </a:bodyPr>
          <a:lstStyle/>
          <a:p>
            <a:pPr marL="457200" indent="-457200">
              <a:buFont typeface="Wingdings" pitchFamily="2" charset="2"/>
              <a:buChar char="§"/>
            </a:pPr>
            <a:r>
              <a:rPr lang="en-US" sz="2200" b="1">
                <a:solidFill>
                  <a:srgbClr val="C00000"/>
                </a:solidFill>
                <a:latin typeface="Arial" pitchFamily="34" charset="0"/>
                <a:cs typeface="Arial" pitchFamily="34" charset="0"/>
              </a:rPr>
              <a:t>Bước 3 : </a:t>
            </a:r>
            <a:r>
              <a:rPr lang="en-US" sz="2200" b="1" smtClean="0">
                <a:latin typeface="Arial" pitchFamily="34" charset="0"/>
                <a:cs typeface="Arial" pitchFamily="34" charset="0"/>
              </a:rPr>
              <a:t>click vào nút HOME để quay lại màn hình chính của game. Lúc này một quả táo sẽ biến mất </a:t>
            </a:r>
            <a:endParaRPr lang="vi-VN" sz="2200" b="1">
              <a:latin typeface="Arial" pitchFamily="34" charset="0"/>
              <a:cs typeface="Arial" pitchFamily="34" charset="0"/>
            </a:endParaRPr>
          </a:p>
        </p:txBody>
      </p:sp>
      <p:sp>
        <p:nvSpPr>
          <p:cNvPr id="8" name="TextBox 7"/>
          <p:cNvSpPr txBox="1"/>
          <p:nvPr/>
        </p:nvSpPr>
        <p:spPr>
          <a:xfrm>
            <a:off x="471486" y="4348431"/>
            <a:ext cx="7726363" cy="430887"/>
          </a:xfrm>
          <a:prstGeom prst="rect">
            <a:avLst/>
          </a:prstGeom>
          <a:noFill/>
        </p:spPr>
        <p:txBody>
          <a:bodyPr wrap="square" rtlCol="0">
            <a:spAutoFit/>
          </a:bodyPr>
          <a:lstStyle/>
          <a:p>
            <a:pPr marL="457200" indent="-457200">
              <a:buFont typeface="Wingdings" pitchFamily="2" charset="2"/>
              <a:buChar char="§"/>
            </a:pPr>
            <a:r>
              <a:rPr lang="en-US" sz="2200" b="1">
                <a:solidFill>
                  <a:srgbClr val="C00000"/>
                </a:solidFill>
                <a:latin typeface="Arial" pitchFamily="34" charset="0"/>
                <a:cs typeface="Arial" pitchFamily="34" charset="0"/>
              </a:rPr>
              <a:t>Bước 4 : </a:t>
            </a:r>
            <a:r>
              <a:rPr lang="en-US" sz="2200" b="1" smtClean="0">
                <a:latin typeface="Arial" pitchFamily="34" charset="0"/>
                <a:cs typeface="Arial" pitchFamily="34" charset="0"/>
              </a:rPr>
              <a:t>Làm tương tự cho các viên bi còn lại . </a:t>
            </a:r>
            <a:endParaRPr lang="vi-VN" sz="2200" b="1">
              <a:latin typeface="Arial" pitchFamily="34" charset="0"/>
              <a:cs typeface="Arial" pitchFamily="34" charset="0"/>
            </a:endParaRPr>
          </a:p>
        </p:txBody>
      </p:sp>
      <p:sp>
        <p:nvSpPr>
          <p:cNvPr id="9" name="TextBox 8"/>
          <p:cNvSpPr txBox="1"/>
          <p:nvPr/>
        </p:nvSpPr>
        <p:spPr>
          <a:xfrm>
            <a:off x="530669" y="5021759"/>
            <a:ext cx="7726363" cy="769441"/>
          </a:xfrm>
          <a:prstGeom prst="rect">
            <a:avLst/>
          </a:prstGeom>
          <a:noFill/>
        </p:spPr>
        <p:txBody>
          <a:bodyPr wrap="square" rtlCol="0">
            <a:spAutoFit/>
          </a:bodyPr>
          <a:lstStyle/>
          <a:p>
            <a:pPr marL="457200" indent="-457200">
              <a:buFont typeface="Wingdings" pitchFamily="2" charset="2"/>
              <a:buChar char="§"/>
            </a:pPr>
            <a:r>
              <a:rPr lang="en-US" sz="2200" b="1">
                <a:solidFill>
                  <a:srgbClr val="C00000"/>
                </a:solidFill>
                <a:latin typeface="Arial" pitchFamily="34" charset="0"/>
                <a:cs typeface="Arial" pitchFamily="34" charset="0"/>
              </a:rPr>
              <a:t>Bước 5 : </a:t>
            </a:r>
            <a:r>
              <a:rPr lang="en-US" sz="2200" b="1" smtClean="0">
                <a:latin typeface="Arial" pitchFamily="34" charset="0"/>
                <a:cs typeface="Arial" pitchFamily="34" charset="0"/>
              </a:rPr>
              <a:t>Sau khi hoàn thành , click vào nút Kết thúc để chuyển sang slide kế tiếp trong bài học .</a:t>
            </a:r>
            <a:endParaRPr lang="vi-VN" sz="2200" b="1">
              <a:latin typeface="Arial" pitchFamily="34" charset="0"/>
              <a:cs typeface="Arial" pitchFamily="34" charset="0"/>
            </a:endParaRPr>
          </a:p>
        </p:txBody>
      </p:sp>
      <p:pic>
        <p:nvPicPr>
          <p:cNvPr id="8489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9670" y="2976831"/>
            <a:ext cx="1733550" cy="172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5" name="Straight Connector 14"/>
          <p:cNvCxnSpPr/>
          <p:nvPr/>
        </p:nvCxnSpPr>
        <p:spPr>
          <a:xfrm>
            <a:off x="7797298" y="2057400"/>
            <a:ext cx="572502" cy="0"/>
          </a:xfrm>
          <a:prstGeom prst="line">
            <a:avLst/>
          </a:prstGeom>
          <a:ln w="19050">
            <a:solidFill>
              <a:srgbClr val="C00000"/>
            </a:solidFill>
            <a:tailEnd type="stealt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054974" y="3425280"/>
            <a:ext cx="762000" cy="0"/>
          </a:xfrm>
          <a:prstGeom prst="line">
            <a:avLst/>
          </a:prstGeom>
          <a:ln w="19050">
            <a:solidFill>
              <a:srgbClr val="C00000"/>
            </a:solidFill>
            <a:tailEnd type="stealt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8343794" y="5406478"/>
            <a:ext cx="629752" cy="0"/>
          </a:xfrm>
          <a:prstGeom prst="line">
            <a:avLst/>
          </a:prstGeom>
          <a:ln w="19050">
            <a:solidFill>
              <a:srgbClr val="C00000"/>
            </a:solidFill>
            <a:tailEnd type="stealth"/>
          </a:ln>
        </p:spPr>
        <p:style>
          <a:lnRef idx="1">
            <a:schemeClr val="accent1"/>
          </a:lnRef>
          <a:fillRef idx="0">
            <a:schemeClr val="accent1"/>
          </a:fillRef>
          <a:effectRef idx="0">
            <a:schemeClr val="accent1"/>
          </a:effectRef>
          <a:fontRef idx="minor">
            <a:schemeClr val="tx1"/>
          </a:fontRef>
        </p:style>
      </p:cxnSp>
      <p:pic>
        <p:nvPicPr>
          <p:cNvPr id="79257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35974" y="1513913"/>
            <a:ext cx="3077449" cy="1219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22722" y="4962862"/>
            <a:ext cx="1069946" cy="1138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8">
            <a:hlinkClick r:id="" action="ppaction://noaction"/>
            <a:extLst>
              <a:ext uri="{FF2B5EF4-FFF2-40B4-BE49-F238E27FC236}">
                <a16:creationId xmlns:a16="http://schemas.microsoft.com/office/drawing/2014/main" id="{81A38DC9-4DBF-48B5-AE8C-A76673CF86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234887" flipH="1">
            <a:off x="9093518" y="128462"/>
            <a:ext cx="1651235" cy="1545961"/>
          </a:xfrm>
          <a:prstGeom prst="rect">
            <a:avLst/>
          </a:prstGeom>
        </p:spPr>
      </p:pic>
    </p:spTree>
    <p:extLst>
      <p:ext uri="{BB962C8B-B14F-4D97-AF65-F5344CB8AC3E}">
        <p14:creationId xmlns:p14="http://schemas.microsoft.com/office/powerpoint/2010/main" val="21589610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at phuong trinh.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7953" cy="6858000"/>
          </a:xfrm>
          <a:prstGeom prst="rect">
            <a:avLst/>
          </a:prstGeom>
        </p:spPr>
      </p:pic>
      <p:pic>
        <p:nvPicPr>
          <p:cNvPr id="786434" name="Picture 2">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80612" y="5714999"/>
            <a:ext cx="751803" cy="798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696502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56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531812" y="1005248"/>
            <a:ext cx="11125200" cy="4557352"/>
          </a:xfrm>
          <a:prstGeom prst="rect">
            <a:avLst/>
          </a:prstGeom>
          <a:noFill/>
          <a:ln w="123825">
            <a:solidFill>
              <a:srgbClr val="2F6F2F">
                <a:alpha val="46667"/>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5248398" y="3876001"/>
            <a:ext cx="5477284" cy="896112"/>
          </a:xfrm>
          <a:prstGeom prst="roundRect">
            <a:avLst>
              <a:gd name="adj" fmla="val 11754"/>
            </a:avLst>
          </a:prstGeom>
          <a:gradFill>
            <a:gsLst>
              <a:gs pos="0">
                <a:srgbClr val="BD4A47"/>
              </a:gs>
              <a:gs pos="50000">
                <a:srgbClr val="DEA5A2"/>
              </a:gs>
              <a:gs pos="100000">
                <a:srgbClr val="B24340"/>
              </a:gs>
            </a:gsLst>
            <a:lin ang="10800000" scaled="1"/>
          </a:gradFill>
          <a:ln w="3175">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chemeClr val="lt1"/>
              </a:solidFill>
            </a:endParaRPr>
          </a:p>
        </p:txBody>
      </p:sp>
      <p:sp>
        <p:nvSpPr>
          <p:cNvPr id="23" name="Rounded Rectangle 22"/>
          <p:cNvSpPr/>
          <p:nvPr/>
        </p:nvSpPr>
        <p:spPr>
          <a:xfrm>
            <a:off x="5803077" y="2743200"/>
            <a:ext cx="5477284" cy="896112"/>
          </a:xfrm>
          <a:prstGeom prst="roundRect">
            <a:avLst>
              <a:gd name="adj" fmla="val 11754"/>
            </a:avLst>
          </a:prstGeom>
          <a:gradFill>
            <a:gsLst>
              <a:gs pos="0">
                <a:srgbClr val="BD4A47"/>
              </a:gs>
              <a:gs pos="50000">
                <a:srgbClr val="DEA5A2"/>
              </a:gs>
              <a:gs pos="100000">
                <a:srgbClr val="B24340"/>
              </a:gs>
            </a:gsLst>
            <a:lin ang="10800000" scaled="1"/>
          </a:gradFill>
          <a:ln w="3175">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chemeClr val="lt1"/>
              </a:solidFill>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9137" y="161925"/>
            <a:ext cx="466407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50667" y="4648200"/>
            <a:ext cx="1465843" cy="1614352"/>
          </a:xfrm>
          <a:prstGeom prst="rect">
            <a:avLst/>
          </a:prstGeom>
        </p:spPr>
      </p:pic>
      <p:pic>
        <p:nvPicPr>
          <p:cNvPr id="2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1812" y="2139142"/>
            <a:ext cx="4507238" cy="2432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ounded Rectangle 15"/>
          <p:cNvSpPr/>
          <p:nvPr/>
        </p:nvSpPr>
        <p:spPr>
          <a:xfrm>
            <a:off x="5265328" y="1514564"/>
            <a:ext cx="5477284" cy="896112"/>
          </a:xfrm>
          <a:prstGeom prst="roundRect">
            <a:avLst>
              <a:gd name="adj" fmla="val 11754"/>
            </a:avLst>
          </a:prstGeom>
          <a:gradFill>
            <a:gsLst>
              <a:gs pos="0">
                <a:srgbClr val="BD4A47"/>
              </a:gs>
              <a:gs pos="50000">
                <a:srgbClr val="DEA5A2"/>
              </a:gs>
              <a:gs pos="100000">
                <a:srgbClr val="B24340"/>
              </a:gs>
            </a:gsLst>
            <a:lin ang="10800000" scaled="1"/>
          </a:gradFill>
          <a:ln w="3175">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chemeClr val="lt1"/>
              </a:solidFill>
            </a:endParaRPr>
          </a:p>
        </p:txBody>
      </p:sp>
      <p:sp>
        <p:nvSpPr>
          <p:cNvPr id="17" name="Rectangle 16"/>
          <p:cNvSpPr/>
          <p:nvPr/>
        </p:nvSpPr>
        <p:spPr>
          <a:xfrm>
            <a:off x="4233495" y="1295400"/>
            <a:ext cx="988925" cy="1200329"/>
          </a:xfrm>
          <a:prstGeom prst="rect">
            <a:avLst/>
          </a:prstGeom>
          <a:noFill/>
          <a:ln>
            <a:noFill/>
          </a:ln>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7200" b="1" spc="67">
                <a:ln w="11430"/>
                <a:effectLst>
                  <a:outerShdw blurRad="76200" dist="50800" dir="5400000" algn="tl" rotWithShape="0">
                    <a:srgbClr val="000000">
                      <a:alpha val="65000"/>
                    </a:srgbClr>
                  </a:outerShdw>
                </a:effectLst>
                <a:latin typeface=".VnCentury SchoolbookH" pitchFamily="34" charset="0"/>
              </a:rPr>
              <a:t>1.</a:t>
            </a:r>
          </a:p>
        </p:txBody>
      </p:sp>
      <p:sp>
        <p:nvSpPr>
          <p:cNvPr id="21" name="Rectangle 20"/>
          <p:cNvSpPr/>
          <p:nvPr/>
        </p:nvSpPr>
        <p:spPr>
          <a:xfrm>
            <a:off x="4753936" y="2514600"/>
            <a:ext cx="988925" cy="1200329"/>
          </a:xfrm>
          <a:prstGeom prst="rect">
            <a:avLst/>
          </a:prstGeom>
          <a:noFill/>
          <a:ln>
            <a:noFill/>
          </a:ln>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7200" b="1" spc="67">
                <a:ln w="11430"/>
                <a:effectLst>
                  <a:outerShdw blurRad="76200" dist="50800" dir="5400000" algn="tl" rotWithShape="0">
                    <a:srgbClr val="000000">
                      <a:alpha val="65000"/>
                    </a:srgbClr>
                  </a:outerShdw>
                </a:effectLst>
                <a:latin typeface=".VnCentury SchoolbookH" pitchFamily="34" charset="0"/>
              </a:rPr>
              <a:t>2.</a:t>
            </a:r>
          </a:p>
        </p:txBody>
      </p:sp>
      <p:sp>
        <p:nvSpPr>
          <p:cNvPr id="20" name="Rectangle 19"/>
          <p:cNvSpPr/>
          <p:nvPr/>
        </p:nvSpPr>
        <p:spPr>
          <a:xfrm>
            <a:off x="4157295" y="3657600"/>
            <a:ext cx="988925" cy="1200329"/>
          </a:xfrm>
          <a:prstGeom prst="rect">
            <a:avLst/>
          </a:prstGeom>
          <a:noFill/>
          <a:ln>
            <a:noFill/>
          </a:ln>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7200" b="1" spc="67">
                <a:ln w="11430"/>
                <a:effectLst>
                  <a:outerShdw blurRad="76200" dist="50800" dir="5400000" algn="tl" rotWithShape="0">
                    <a:srgbClr val="000000">
                      <a:alpha val="65000"/>
                    </a:srgbClr>
                  </a:outerShdw>
                </a:effectLst>
                <a:latin typeface=".VnCentury SchoolbookH" pitchFamily="34" charset="0"/>
              </a:rPr>
              <a:t>3.</a:t>
            </a:r>
          </a:p>
        </p:txBody>
      </p:sp>
      <p:pic>
        <p:nvPicPr>
          <p:cNvPr id="22"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11590" r="9492" b="25728"/>
          <a:stretch/>
        </p:blipFill>
        <p:spPr bwMode="auto">
          <a:xfrm>
            <a:off x="5614880" y="3953692"/>
            <a:ext cx="4876800" cy="740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8233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1412" y="2743200"/>
            <a:ext cx="3352800" cy="1410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82340" name="Picture 4"/>
          <p:cNvPicPr>
            <a:picLocks noChangeAspect="1" noChangeArrowheads="1"/>
          </p:cNvPicPr>
          <p:nvPr/>
        </p:nvPicPr>
        <p:blipFill rotWithShape="1">
          <a:blip r:embed="rId8">
            <a:extLst>
              <a:ext uri="{28A0092B-C50C-407E-A947-70E740481C1C}">
                <a14:useLocalDpi xmlns:a14="http://schemas.microsoft.com/office/drawing/2010/main" val="0"/>
              </a:ext>
            </a:extLst>
          </a:blip>
          <a:srcRect r="4659" b="12373"/>
          <a:stretch/>
        </p:blipFill>
        <p:spPr bwMode="auto">
          <a:xfrm>
            <a:off x="5364311" y="1568301"/>
            <a:ext cx="5127369" cy="84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82341" name="Picture 5"/>
          <p:cNvPicPr>
            <a:picLocks noChangeAspect="1" noChangeArrowheads="1"/>
          </p:cNvPicPr>
          <p:nvPr/>
        </p:nvPicPr>
        <p:blipFill rotWithShape="1">
          <a:blip r:embed="rId9">
            <a:extLst>
              <a:ext uri="{28A0092B-C50C-407E-A947-70E740481C1C}">
                <a14:useLocalDpi xmlns:a14="http://schemas.microsoft.com/office/drawing/2010/main" val="0"/>
              </a:ext>
            </a:extLst>
          </a:blip>
          <a:srcRect l="3739" r="3848" b="13031"/>
          <a:stretch/>
        </p:blipFill>
        <p:spPr bwMode="auto">
          <a:xfrm>
            <a:off x="6007395" y="2803261"/>
            <a:ext cx="5050465" cy="836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338804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a:extLst>
              <a:ext uri="{FF2B5EF4-FFF2-40B4-BE49-F238E27FC236}">
                <a16:creationId xmlns:a16="http://schemas.microsoft.com/office/drawing/2014/main" id="{6437E96C-B4D7-4CA6-90EE-43A5C748EF9C}"/>
              </a:ext>
            </a:extLst>
          </p:cNvPr>
          <p:cNvSpPr/>
          <p:nvPr/>
        </p:nvSpPr>
        <p:spPr>
          <a:xfrm>
            <a:off x="914161" y="314302"/>
            <a:ext cx="4189909" cy="4113728"/>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95"/>
            <a:r>
              <a:rPr lang="en-US" sz="3199" b="1" dirty="0">
                <a:solidFill>
                  <a:srgbClr val="FF0000"/>
                </a:solidFill>
                <a:latin typeface="Times New Roman" panose="02020603050405020304" pitchFamily="18" charset="0"/>
                <a:cs typeface="Times New Roman" panose="02020603050405020304" pitchFamily="18" charset="0"/>
              </a:rPr>
              <a:t>HOẠT ĐỘNG 1</a:t>
            </a:r>
          </a:p>
        </p:txBody>
      </p:sp>
      <p:sp>
        <p:nvSpPr>
          <p:cNvPr id="11" name="TextBox 10">
            <a:extLst>
              <a:ext uri="{FF2B5EF4-FFF2-40B4-BE49-F238E27FC236}">
                <a16:creationId xmlns:a16="http://schemas.microsoft.com/office/drawing/2014/main" id="{B812FD0D-3345-4D97-BED4-5A0590056D2D}"/>
              </a:ext>
            </a:extLst>
          </p:cNvPr>
          <p:cNvSpPr txBox="1"/>
          <p:nvPr/>
        </p:nvSpPr>
        <p:spPr>
          <a:xfrm>
            <a:off x="5281824" y="2024398"/>
            <a:ext cx="6195986" cy="748795"/>
          </a:xfrm>
          <a:prstGeom prst="rect">
            <a:avLst/>
          </a:prstGeom>
          <a:solidFill>
            <a:srgbClr val="FFFF00"/>
          </a:solidFill>
        </p:spPr>
        <p:txBody>
          <a:bodyPr wrap="square">
            <a:spAutoFit/>
          </a:bodyPr>
          <a:lstStyle/>
          <a:p>
            <a:pPr defTabSz="1218895"/>
            <a:r>
              <a:rPr lang="en-US" sz="4266" b="1" dirty="0">
                <a:solidFill>
                  <a:srgbClr val="FF0000"/>
                </a:solidFill>
                <a:latin typeface="Times New Roman" panose="02020603050405020304" pitchFamily="18" charset="0"/>
              </a:rPr>
              <a:t>MỞ ĐẦU/ KHỞI ĐỘNG</a:t>
            </a:r>
            <a:endParaRPr lang="en-US" sz="4266" dirty="0">
              <a:solidFill>
                <a:prstClr val="black"/>
              </a:solidFill>
              <a:latin typeface="Calibri"/>
            </a:endParaRPr>
          </a:p>
        </p:txBody>
      </p:sp>
      <p:pic>
        <p:nvPicPr>
          <p:cNvPr id="6" name="Hình ảnh 5">
            <a:extLst>
              <a:ext uri="{FF2B5EF4-FFF2-40B4-BE49-F238E27FC236}">
                <a16:creationId xmlns:a16="http://schemas.microsoft.com/office/drawing/2014/main" id="{C4143E7E-651B-40FB-A4A2-3F088BFE4B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711" t="12222" r="20015" b="20370"/>
          <a:stretch/>
        </p:blipFill>
        <p:spPr>
          <a:xfrm>
            <a:off x="6094412" y="2921132"/>
            <a:ext cx="2336191" cy="2261632"/>
          </a:xfrm>
          <a:prstGeom prst="ellipse">
            <a:avLst/>
          </a:prstGeom>
        </p:spPr>
      </p:pic>
    </p:spTree>
    <p:extLst>
      <p:ext uri="{BB962C8B-B14F-4D97-AF65-F5344CB8AC3E}">
        <p14:creationId xmlns:p14="http://schemas.microsoft.com/office/powerpoint/2010/main" val="7260305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3" presetClass="entr" presetSubtype="16"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227011" y="1600200"/>
            <a:ext cx="11670163" cy="4278094"/>
          </a:xfrm>
          <a:prstGeom prst="rect">
            <a:avLst/>
          </a:prstGeom>
          <a:noFill/>
        </p:spPr>
        <p:txBody>
          <a:bodyPr wrap="square" rtlCol="0">
            <a:spAutoFit/>
          </a:bodyPr>
          <a:lstStyle/>
          <a:p>
            <a:pPr algn="just" defTabSz="914171">
              <a:defRPr/>
            </a:pPr>
            <a:r>
              <a:rPr lang="en-US" sz="3400" b="1" dirty="0" err="1">
                <a:solidFill>
                  <a:srgbClr val="0000FF"/>
                </a:solidFill>
                <a:latin typeface="Times New Roman" panose="02020603050405020304" pitchFamily="18" charset="0"/>
                <a:cs typeface="Times New Roman" panose="02020603050405020304" pitchFamily="18" charset="0"/>
              </a:rPr>
              <a:t>Luật</a:t>
            </a:r>
            <a:r>
              <a:rPr lang="en-US" sz="3400" b="1" dirty="0">
                <a:solidFill>
                  <a:srgbClr val="0000FF"/>
                </a:solidFill>
                <a:latin typeface="Times New Roman" panose="02020603050405020304" pitchFamily="18" charset="0"/>
                <a:cs typeface="Times New Roman" panose="02020603050405020304" pitchFamily="18" charset="0"/>
              </a:rPr>
              <a:t> </a:t>
            </a:r>
            <a:r>
              <a:rPr lang="en-US" sz="3400" b="1" dirty="0" err="1" smtClean="0">
                <a:solidFill>
                  <a:srgbClr val="0000FF"/>
                </a:solidFill>
                <a:latin typeface="Times New Roman" panose="02020603050405020304" pitchFamily="18" charset="0"/>
                <a:cs typeface="Times New Roman" panose="02020603050405020304" pitchFamily="18" charset="0"/>
              </a:rPr>
              <a:t>chơi</a:t>
            </a:r>
            <a:r>
              <a:rPr lang="en-US" sz="3400" b="1" dirty="0" smtClean="0">
                <a:solidFill>
                  <a:srgbClr val="0000FF"/>
                </a:solidFill>
                <a:latin typeface="Times New Roman" panose="02020603050405020304" pitchFamily="18" charset="0"/>
                <a:cs typeface="Times New Roman" panose="02020603050405020304" pitchFamily="18" charset="0"/>
              </a:rPr>
              <a:t>: </a:t>
            </a:r>
            <a:r>
              <a:rPr lang="en-US" sz="3400" dirty="0" err="1" smtClean="0">
                <a:solidFill>
                  <a:srgbClr val="0000FF"/>
                </a:solidFill>
                <a:latin typeface="Times New Roman" panose="02020603050405020304" pitchFamily="18" charset="0"/>
                <a:cs typeface="Times New Roman" panose="02020603050405020304" pitchFamily="18" charset="0"/>
              </a:rPr>
              <a:t>Có</a:t>
            </a:r>
            <a:r>
              <a:rPr lang="en-US" sz="3400" dirty="0" smtClean="0">
                <a:solidFill>
                  <a:srgbClr val="0000FF"/>
                </a:solidFill>
                <a:latin typeface="Times New Roman" panose="02020603050405020304" pitchFamily="18" charset="0"/>
                <a:cs typeface="Times New Roman" panose="02020603050405020304" pitchFamily="18" charset="0"/>
              </a:rPr>
              <a:t> 3 </a:t>
            </a:r>
            <a:r>
              <a:rPr lang="en-US" sz="3400" dirty="0" err="1" smtClean="0">
                <a:solidFill>
                  <a:srgbClr val="0000FF"/>
                </a:solidFill>
                <a:latin typeface="Times New Roman" panose="02020603050405020304" pitchFamily="18" charset="0"/>
                <a:cs typeface="Times New Roman" panose="02020603050405020304" pitchFamily="18" charset="0"/>
              </a:rPr>
              <a:t>đội</a:t>
            </a:r>
            <a:r>
              <a:rPr lang="en-US" sz="3400" dirty="0" smtClean="0">
                <a:solidFill>
                  <a:srgbClr val="0000FF"/>
                </a:solidFill>
                <a:latin typeface="Times New Roman" panose="02020603050405020304" pitchFamily="18" charset="0"/>
                <a:cs typeface="Times New Roman" panose="02020603050405020304" pitchFamily="18" charset="0"/>
              </a:rPr>
              <a:t>, </a:t>
            </a:r>
            <a:r>
              <a:rPr lang="en-US" sz="3400" dirty="0" err="1" smtClean="0">
                <a:solidFill>
                  <a:srgbClr val="0000FF"/>
                </a:solidFill>
                <a:latin typeface="Times New Roman" panose="02020603050405020304" pitchFamily="18" charset="0"/>
                <a:cs typeface="Times New Roman" panose="02020603050405020304" pitchFamily="18" charset="0"/>
              </a:rPr>
              <a:t>mỗi</a:t>
            </a:r>
            <a:r>
              <a:rPr lang="en-US" sz="3400" dirty="0" smtClean="0">
                <a:solidFill>
                  <a:srgbClr val="0000FF"/>
                </a:solidFill>
                <a:latin typeface="Times New Roman" panose="02020603050405020304" pitchFamily="18" charset="0"/>
                <a:cs typeface="Times New Roman" panose="02020603050405020304" pitchFamily="18" charset="0"/>
              </a:rPr>
              <a:t> </a:t>
            </a:r>
            <a:r>
              <a:rPr lang="en-US" sz="3400" dirty="0" err="1" smtClean="0">
                <a:solidFill>
                  <a:srgbClr val="0000FF"/>
                </a:solidFill>
                <a:latin typeface="Times New Roman" panose="02020603050405020304" pitchFamily="18" charset="0"/>
                <a:cs typeface="Times New Roman" panose="02020603050405020304" pitchFamily="18" charset="0"/>
              </a:rPr>
              <a:t>đội</a:t>
            </a:r>
            <a:r>
              <a:rPr lang="en-US" sz="3400" dirty="0" smtClean="0">
                <a:solidFill>
                  <a:srgbClr val="0000FF"/>
                </a:solidFill>
                <a:latin typeface="Times New Roman" panose="02020603050405020304" pitchFamily="18" charset="0"/>
                <a:cs typeface="Times New Roman" panose="02020603050405020304" pitchFamily="18" charset="0"/>
              </a:rPr>
              <a:t> 5 </a:t>
            </a:r>
            <a:r>
              <a:rPr lang="en-US" sz="3400" dirty="0" err="1" smtClean="0">
                <a:solidFill>
                  <a:srgbClr val="0000FF"/>
                </a:solidFill>
                <a:latin typeface="Times New Roman" panose="02020603050405020304" pitchFamily="18" charset="0"/>
                <a:cs typeface="Times New Roman" panose="02020603050405020304" pitchFamily="18" charset="0"/>
              </a:rPr>
              <a:t>bàn</a:t>
            </a:r>
            <a:r>
              <a:rPr lang="en-US" sz="3400" dirty="0" smtClean="0">
                <a:solidFill>
                  <a:srgbClr val="0000FF"/>
                </a:solidFill>
                <a:latin typeface="Times New Roman" panose="02020603050405020304" pitchFamily="18" charset="0"/>
                <a:cs typeface="Times New Roman" panose="02020603050405020304" pitchFamily="18" charset="0"/>
              </a:rPr>
              <a:t>, </a:t>
            </a:r>
            <a:r>
              <a:rPr lang="en-US" sz="3400" dirty="0" err="1" smtClean="0">
                <a:solidFill>
                  <a:srgbClr val="0000FF"/>
                </a:solidFill>
                <a:latin typeface="Times New Roman" panose="02020603050405020304" pitchFamily="18" charset="0"/>
                <a:cs typeface="Times New Roman" panose="02020603050405020304" pitchFamily="18" charset="0"/>
              </a:rPr>
              <a:t>mỗi</a:t>
            </a:r>
            <a:r>
              <a:rPr lang="en-US" sz="3400" dirty="0" smtClean="0">
                <a:solidFill>
                  <a:srgbClr val="0000FF"/>
                </a:solidFill>
                <a:latin typeface="Times New Roman" panose="02020603050405020304" pitchFamily="18" charset="0"/>
                <a:cs typeface="Times New Roman" panose="02020603050405020304" pitchFamily="18" charset="0"/>
              </a:rPr>
              <a:t> </a:t>
            </a:r>
            <a:r>
              <a:rPr lang="en-US" sz="3400" dirty="0" err="1" smtClean="0">
                <a:solidFill>
                  <a:srgbClr val="0000FF"/>
                </a:solidFill>
                <a:latin typeface="Times New Roman" panose="02020603050405020304" pitchFamily="18" charset="0"/>
                <a:cs typeface="Times New Roman" panose="02020603050405020304" pitchFamily="18" charset="0"/>
              </a:rPr>
              <a:t>bàn</a:t>
            </a:r>
            <a:r>
              <a:rPr lang="en-US" sz="3400" dirty="0" smtClean="0">
                <a:solidFill>
                  <a:srgbClr val="0000FF"/>
                </a:solidFill>
                <a:latin typeface="Times New Roman" panose="02020603050405020304" pitchFamily="18" charset="0"/>
                <a:cs typeface="Times New Roman" panose="02020603050405020304" pitchFamily="18" charset="0"/>
              </a:rPr>
              <a:t> </a:t>
            </a:r>
            <a:r>
              <a:rPr lang="en-US" sz="3400" dirty="0" err="1" smtClean="0">
                <a:solidFill>
                  <a:srgbClr val="0000FF"/>
                </a:solidFill>
                <a:latin typeface="Times New Roman" panose="02020603050405020304" pitchFamily="18" charset="0"/>
                <a:cs typeface="Times New Roman" panose="02020603050405020304" pitchFamily="18" charset="0"/>
              </a:rPr>
              <a:t>chỉ</a:t>
            </a:r>
            <a:r>
              <a:rPr lang="en-US" sz="3400" dirty="0" smtClean="0">
                <a:solidFill>
                  <a:srgbClr val="0000FF"/>
                </a:solidFill>
                <a:latin typeface="Times New Roman" panose="02020603050405020304" pitchFamily="18" charset="0"/>
                <a:cs typeface="Times New Roman" panose="02020603050405020304" pitchFamily="18" charset="0"/>
              </a:rPr>
              <a:t> </a:t>
            </a:r>
            <a:r>
              <a:rPr lang="en-US" sz="3400" dirty="0" err="1" smtClean="0">
                <a:solidFill>
                  <a:srgbClr val="0000FF"/>
                </a:solidFill>
                <a:latin typeface="Times New Roman" panose="02020603050405020304" pitchFamily="18" charset="0"/>
                <a:cs typeface="Times New Roman" panose="02020603050405020304" pitchFamily="18" charset="0"/>
              </a:rPr>
              <a:t>được</a:t>
            </a:r>
            <a:r>
              <a:rPr lang="en-US" sz="3400" dirty="0" smtClean="0">
                <a:solidFill>
                  <a:srgbClr val="0000FF"/>
                </a:solidFill>
                <a:latin typeface="Times New Roman" panose="02020603050405020304" pitchFamily="18" charset="0"/>
                <a:cs typeface="Times New Roman" panose="02020603050405020304" pitchFamily="18" charset="0"/>
              </a:rPr>
              <a:t> </a:t>
            </a:r>
            <a:r>
              <a:rPr lang="en-US" sz="3400" dirty="0" err="1" smtClean="0">
                <a:solidFill>
                  <a:srgbClr val="0000FF"/>
                </a:solidFill>
                <a:latin typeface="Times New Roman" panose="02020603050405020304" pitchFamily="18" charset="0"/>
                <a:cs typeface="Times New Roman" panose="02020603050405020304" pitchFamily="18" charset="0"/>
              </a:rPr>
              <a:t>trả</a:t>
            </a:r>
            <a:r>
              <a:rPr lang="en-US" sz="3400" dirty="0" smtClean="0">
                <a:solidFill>
                  <a:srgbClr val="0000FF"/>
                </a:solidFill>
                <a:latin typeface="Times New Roman" panose="02020603050405020304" pitchFamily="18" charset="0"/>
                <a:cs typeface="Times New Roman" panose="02020603050405020304" pitchFamily="18" charset="0"/>
              </a:rPr>
              <a:t> </a:t>
            </a:r>
            <a:r>
              <a:rPr lang="en-US" sz="3400" dirty="0" err="1" smtClean="0">
                <a:solidFill>
                  <a:srgbClr val="0000FF"/>
                </a:solidFill>
                <a:latin typeface="Times New Roman" panose="02020603050405020304" pitchFamily="18" charset="0"/>
                <a:cs typeface="Times New Roman" panose="02020603050405020304" pitchFamily="18" charset="0"/>
              </a:rPr>
              <a:t>lời</a:t>
            </a:r>
            <a:r>
              <a:rPr lang="en-US" sz="3400" dirty="0" smtClean="0">
                <a:solidFill>
                  <a:srgbClr val="0000FF"/>
                </a:solidFill>
                <a:latin typeface="Times New Roman" panose="02020603050405020304" pitchFamily="18" charset="0"/>
                <a:cs typeface="Times New Roman" panose="02020603050405020304" pitchFamily="18" charset="0"/>
              </a:rPr>
              <a:t> 1/5 </a:t>
            </a:r>
            <a:r>
              <a:rPr lang="en-US" sz="3400" dirty="0" err="1" smtClean="0">
                <a:solidFill>
                  <a:srgbClr val="0000FF"/>
                </a:solidFill>
                <a:latin typeface="Times New Roman" panose="02020603050405020304" pitchFamily="18" charset="0"/>
                <a:cs typeface="Times New Roman" panose="02020603050405020304" pitchFamily="18" charset="0"/>
              </a:rPr>
              <a:t>câu</a:t>
            </a:r>
            <a:r>
              <a:rPr lang="en-US" sz="3400" dirty="0" smtClean="0">
                <a:solidFill>
                  <a:srgbClr val="0000FF"/>
                </a:solidFill>
                <a:latin typeface="Times New Roman" panose="02020603050405020304" pitchFamily="18" charset="0"/>
                <a:cs typeface="Times New Roman" panose="02020603050405020304" pitchFamily="18" charset="0"/>
              </a:rPr>
              <a:t> </a:t>
            </a:r>
            <a:r>
              <a:rPr lang="en-US" sz="3400" dirty="0" err="1" smtClean="0">
                <a:solidFill>
                  <a:srgbClr val="0000FF"/>
                </a:solidFill>
                <a:latin typeface="Times New Roman" panose="02020603050405020304" pitchFamily="18" charset="0"/>
                <a:cs typeface="Times New Roman" panose="02020603050405020304" pitchFamily="18" charset="0"/>
              </a:rPr>
              <a:t>hỏi</a:t>
            </a:r>
            <a:r>
              <a:rPr lang="en-US" sz="3400" dirty="0" smtClean="0">
                <a:solidFill>
                  <a:srgbClr val="0000FF"/>
                </a:solidFill>
                <a:latin typeface="Times New Roman" panose="02020603050405020304" pitchFamily="18" charset="0"/>
                <a:cs typeface="Times New Roman" panose="02020603050405020304" pitchFamily="18" charset="0"/>
              </a:rPr>
              <a:t>, </a:t>
            </a:r>
            <a:r>
              <a:rPr lang="en-US" sz="3400" dirty="0" err="1" smtClean="0">
                <a:solidFill>
                  <a:srgbClr val="0000FF"/>
                </a:solidFill>
                <a:latin typeface="Times New Roman" panose="02020603050405020304" pitchFamily="18" charset="0"/>
                <a:cs typeface="Times New Roman" panose="02020603050405020304" pitchFamily="18" charset="0"/>
              </a:rPr>
              <a:t>mỗi</a:t>
            </a:r>
            <a:r>
              <a:rPr lang="en-US" sz="3400" dirty="0" smtClean="0">
                <a:solidFill>
                  <a:srgbClr val="0000FF"/>
                </a:solidFill>
                <a:latin typeface="Times New Roman" panose="02020603050405020304" pitchFamily="18" charset="0"/>
                <a:cs typeface="Times New Roman" panose="02020603050405020304" pitchFamily="18" charset="0"/>
              </a:rPr>
              <a:t> </a:t>
            </a:r>
            <a:r>
              <a:rPr lang="en-US" sz="3400" dirty="0" err="1" smtClean="0">
                <a:solidFill>
                  <a:srgbClr val="0000FF"/>
                </a:solidFill>
                <a:latin typeface="Times New Roman" panose="02020603050405020304" pitchFamily="18" charset="0"/>
                <a:cs typeface="Times New Roman" panose="02020603050405020304" pitchFamily="18" charset="0"/>
              </a:rPr>
              <a:t>câu</a:t>
            </a:r>
            <a:r>
              <a:rPr lang="en-US" sz="3400" dirty="0" smtClean="0">
                <a:solidFill>
                  <a:srgbClr val="0000FF"/>
                </a:solidFill>
                <a:latin typeface="Times New Roman" panose="02020603050405020304" pitchFamily="18" charset="0"/>
                <a:cs typeface="Times New Roman" panose="02020603050405020304" pitchFamily="18" charset="0"/>
              </a:rPr>
              <a:t> </a:t>
            </a:r>
            <a:r>
              <a:rPr lang="en-US" sz="3400" dirty="0" err="1" smtClean="0">
                <a:solidFill>
                  <a:srgbClr val="0000FF"/>
                </a:solidFill>
                <a:latin typeface="Times New Roman" panose="02020603050405020304" pitchFamily="18" charset="0"/>
                <a:cs typeface="Times New Roman" panose="02020603050405020304" pitchFamily="18" charset="0"/>
              </a:rPr>
              <a:t>trả</a:t>
            </a:r>
            <a:r>
              <a:rPr lang="en-US" sz="3400" dirty="0" smtClean="0">
                <a:solidFill>
                  <a:srgbClr val="0000FF"/>
                </a:solidFill>
                <a:latin typeface="Times New Roman" panose="02020603050405020304" pitchFamily="18" charset="0"/>
                <a:cs typeface="Times New Roman" panose="02020603050405020304" pitchFamily="18" charset="0"/>
              </a:rPr>
              <a:t> </a:t>
            </a:r>
            <a:r>
              <a:rPr lang="en-US" sz="3400" dirty="0" err="1" smtClean="0">
                <a:solidFill>
                  <a:srgbClr val="0000FF"/>
                </a:solidFill>
                <a:latin typeface="Times New Roman" panose="02020603050405020304" pitchFamily="18" charset="0"/>
                <a:cs typeface="Times New Roman" panose="02020603050405020304" pitchFamily="18" charset="0"/>
              </a:rPr>
              <a:t>lời</a:t>
            </a:r>
            <a:r>
              <a:rPr lang="en-US" sz="3400" dirty="0" smtClean="0">
                <a:solidFill>
                  <a:srgbClr val="0000FF"/>
                </a:solidFill>
                <a:latin typeface="Times New Roman" panose="02020603050405020304" pitchFamily="18" charset="0"/>
                <a:cs typeface="Times New Roman" panose="02020603050405020304" pitchFamily="18" charset="0"/>
              </a:rPr>
              <a:t> </a:t>
            </a:r>
            <a:r>
              <a:rPr lang="en-US" sz="3400" dirty="0" err="1" smtClean="0">
                <a:solidFill>
                  <a:srgbClr val="0000FF"/>
                </a:solidFill>
                <a:latin typeface="Times New Roman" panose="02020603050405020304" pitchFamily="18" charset="0"/>
                <a:cs typeface="Times New Roman" panose="02020603050405020304" pitchFamily="18" charset="0"/>
              </a:rPr>
              <a:t>đúng</a:t>
            </a:r>
            <a:r>
              <a:rPr lang="en-US" sz="3400" dirty="0" smtClean="0">
                <a:solidFill>
                  <a:srgbClr val="0000FF"/>
                </a:solidFill>
                <a:latin typeface="Times New Roman" panose="02020603050405020304" pitchFamily="18" charset="0"/>
                <a:cs typeface="Times New Roman" panose="02020603050405020304" pitchFamily="18" charset="0"/>
              </a:rPr>
              <a:t> </a:t>
            </a:r>
            <a:r>
              <a:rPr lang="en-US" sz="3400" dirty="0" err="1" smtClean="0">
                <a:solidFill>
                  <a:srgbClr val="0000FF"/>
                </a:solidFill>
                <a:latin typeface="Times New Roman" panose="02020603050405020304" pitchFamily="18" charset="0"/>
                <a:cs typeface="Times New Roman" panose="02020603050405020304" pitchFamily="18" charset="0"/>
              </a:rPr>
              <a:t>sẽ</a:t>
            </a:r>
            <a:r>
              <a:rPr lang="en-US" sz="3400" dirty="0" smtClean="0">
                <a:solidFill>
                  <a:srgbClr val="0000FF"/>
                </a:solidFill>
                <a:latin typeface="Times New Roman" panose="02020603050405020304" pitchFamily="18" charset="0"/>
                <a:cs typeface="Times New Roman" panose="02020603050405020304" pitchFamily="18" charset="0"/>
              </a:rPr>
              <a:t> </a:t>
            </a:r>
            <a:r>
              <a:rPr lang="en-US" sz="3400" dirty="0" err="1" smtClean="0">
                <a:solidFill>
                  <a:srgbClr val="0000FF"/>
                </a:solidFill>
                <a:latin typeface="Times New Roman" panose="02020603050405020304" pitchFamily="18" charset="0"/>
                <a:cs typeface="Times New Roman" panose="02020603050405020304" pitchFamily="18" charset="0"/>
              </a:rPr>
              <a:t>được</a:t>
            </a:r>
            <a:r>
              <a:rPr lang="en-US" sz="3400" dirty="0" smtClean="0">
                <a:solidFill>
                  <a:srgbClr val="0000FF"/>
                </a:solidFill>
                <a:latin typeface="Times New Roman" panose="02020603050405020304" pitchFamily="18" charset="0"/>
                <a:cs typeface="Times New Roman" panose="02020603050405020304" pitchFamily="18" charset="0"/>
              </a:rPr>
              <a:t> </a:t>
            </a:r>
            <a:r>
              <a:rPr lang="en-US" sz="3400" dirty="0" err="1" smtClean="0">
                <a:solidFill>
                  <a:srgbClr val="0000FF"/>
                </a:solidFill>
                <a:latin typeface="Times New Roman" panose="02020603050405020304" pitchFamily="18" charset="0"/>
                <a:cs typeface="Times New Roman" panose="02020603050405020304" pitchFamily="18" charset="0"/>
              </a:rPr>
              <a:t>cộng</a:t>
            </a:r>
            <a:r>
              <a:rPr lang="en-US" sz="3400" dirty="0" smtClean="0">
                <a:solidFill>
                  <a:srgbClr val="0000FF"/>
                </a:solidFill>
                <a:latin typeface="Times New Roman" panose="02020603050405020304" pitchFamily="18" charset="0"/>
                <a:cs typeface="Times New Roman" panose="02020603050405020304" pitchFamily="18" charset="0"/>
              </a:rPr>
              <a:t> 2 </a:t>
            </a:r>
            <a:r>
              <a:rPr lang="en-US" sz="3400" dirty="0" err="1" smtClean="0">
                <a:solidFill>
                  <a:srgbClr val="0000FF"/>
                </a:solidFill>
                <a:latin typeface="Times New Roman" panose="02020603050405020304" pitchFamily="18" charset="0"/>
                <a:cs typeface="Times New Roman" panose="02020603050405020304" pitchFamily="18" charset="0"/>
              </a:rPr>
              <a:t>điểm</a:t>
            </a:r>
            <a:r>
              <a:rPr lang="en-US" sz="3400" dirty="0" smtClean="0">
                <a:solidFill>
                  <a:srgbClr val="0000FF"/>
                </a:solidFill>
                <a:latin typeface="Times New Roman" panose="02020603050405020304" pitchFamily="18" charset="0"/>
                <a:cs typeface="Times New Roman" panose="02020603050405020304" pitchFamily="18" charset="0"/>
              </a:rPr>
              <a:t> </a:t>
            </a:r>
            <a:r>
              <a:rPr lang="en-US" sz="3400" dirty="0" err="1" smtClean="0">
                <a:solidFill>
                  <a:srgbClr val="0000FF"/>
                </a:solidFill>
                <a:latin typeface="Times New Roman" panose="02020603050405020304" pitchFamily="18" charset="0"/>
                <a:cs typeface="Times New Roman" panose="02020603050405020304" pitchFamily="18" charset="0"/>
              </a:rPr>
              <a:t>và</a:t>
            </a:r>
            <a:r>
              <a:rPr lang="en-US" sz="3400" dirty="0" smtClean="0">
                <a:solidFill>
                  <a:srgbClr val="0000FF"/>
                </a:solidFill>
                <a:latin typeface="Times New Roman" panose="02020603050405020304" pitchFamily="18" charset="0"/>
                <a:cs typeface="Times New Roman" panose="02020603050405020304" pitchFamily="18" charset="0"/>
              </a:rPr>
              <a:t> </a:t>
            </a:r>
            <a:r>
              <a:rPr lang="en-US" sz="3400" dirty="0" err="1" smtClean="0">
                <a:solidFill>
                  <a:srgbClr val="0000FF"/>
                </a:solidFill>
                <a:latin typeface="Times New Roman" panose="02020603050405020304" pitchFamily="18" charset="0"/>
                <a:cs typeface="Times New Roman" panose="02020603050405020304" pitchFamily="18" charset="0"/>
              </a:rPr>
              <a:t>trả</a:t>
            </a:r>
            <a:r>
              <a:rPr lang="en-US" sz="3400" dirty="0" smtClean="0">
                <a:solidFill>
                  <a:srgbClr val="0000FF"/>
                </a:solidFill>
                <a:latin typeface="Times New Roman" panose="02020603050405020304" pitchFamily="18" charset="0"/>
                <a:cs typeface="Times New Roman" panose="02020603050405020304" pitchFamily="18" charset="0"/>
              </a:rPr>
              <a:t> </a:t>
            </a:r>
            <a:r>
              <a:rPr lang="en-US" sz="3400" dirty="0" err="1" smtClean="0">
                <a:solidFill>
                  <a:srgbClr val="0000FF"/>
                </a:solidFill>
                <a:latin typeface="Times New Roman" panose="02020603050405020304" pitchFamily="18" charset="0"/>
                <a:cs typeface="Times New Roman" panose="02020603050405020304" pitchFamily="18" charset="0"/>
              </a:rPr>
              <a:t>lời</a:t>
            </a:r>
            <a:r>
              <a:rPr lang="en-US" sz="3400" dirty="0" smtClean="0">
                <a:solidFill>
                  <a:srgbClr val="0000FF"/>
                </a:solidFill>
                <a:latin typeface="Times New Roman" panose="02020603050405020304" pitchFamily="18" charset="0"/>
                <a:cs typeface="Times New Roman" panose="02020603050405020304" pitchFamily="18" charset="0"/>
              </a:rPr>
              <a:t> </a:t>
            </a:r>
            <a:r>
              <a:rPr lang="en-US" sz="3400" dirty="0" err="1" smtClean="0">
                <a:solidFill>
                  <a:srgbClr val="0000FF"/>
                </a:solidFill>
                <a:latin typeface="Times New Roman" panose="02020603050405020304" pitchFamily="18" charset="0"/>
                <a:cs typeface="Times New Roman" panose="02020603050405020304" pitchFamily="18" charset="0"/>
              </a:rPr>
              <a:t>sai</a:t>
            </a:r>
            <a:r>
              <a:rPr lang="en-US" sz="3400" dirty="0" smtClean="0">
                <a:solidFill>
                  <a:srgbClr val="0000FF"/>
                </a:solidFill>
                <a:latin typeface="Times New Roman" panose="02020603050405020304" pitchFamily="18" charset="0"/>
                <a:cs typeface="Times New Roman" panose="02020603050405020304" pitchFamily="18" charset="0"/>
              </a:rPr>
              <a:t> </a:t>
            </a:r>
            <a:r>
              <a:rPr lang="en-US" sz="3400" dirty="0" err="1" smtClean="0">
                <a:solidFill>
                  <a:srgbClr val="0000FF"/>
                </a:solidFill>
                <a:latin typeface="Times New Roman" panose="02020603050405020304" pitchFamily="18" charset="0"/>
                <a:cs typeface="Times New Roman" panose="02020603050405020304" pitchFamily="18" charset="0"/>
              </a:rPr>
              <a:t>bị</a:t>
            </a:r>
            <a:r>
              <a:rPr lang="en-US" sz="3400" dirty="0" smtClean="0">
                <a:solidFill>
                  <a:srgbClr val="0000FF"/>
                </a:solidFill>
                <a:latin typeface="Times New Roman" panose="02020603050405020304" pitchFamily="18" charset="0"/>
                <a:cs typeface="Times New Roman" panose="02020603050405020304" pitchFamily="18" charset="0"/>
              </a:rPr>
              <a:t> </a:t>
            </a:r>
            <a:r>
              <a:rPr lang="en-US" sz="3400" dirty="0" err="1" smtClean="0">
                <a:solidFill>
                  <a:srgbClr val="0000FF"/>
                </a:solidFill>
                <a:latin typeface="Times New Roman" panose="02020603050405020304" pitchFamily="18" charset="0"/>
                <a:cs typeface="Times New Roman" panose="02020603050405020304" pitchFamily="18" charset="0"/>
              </a:rPr>
              <a:t>trừ</a:t>
            </a:r>
            <a:r>
              <a:rPr lang="en-US" sz="3400" dirty="0" smtClean="0">
                <a:solidFill>
                  <a:srgbClr val="0000FF"/>
                </a:solidFill>
                <a:latin typeface="Times New Roman" panose="02020603050405020304" pitchFamily="18" charset="0"/>
                <a:cs typeface="Times New Roman" panose="02020603050405020304" pitchFamily="18" charset="0"/>
              </a:rPr>
              <a:t> </a:t>
            </a:r>
            <a:r>
              <a:rPr lang="en-US" sz="3400" dirty="0" err="1" smtClean="0">
                <a:solidFill>
                  <a:srgbClr val="0000FF"/>
                </a:solidFill>
                <a:latin typeface="Times New Roman" panose="02020603050405020304" pitchFamily="18" charset="0"/>
                <a:cs typeface="Times New Roman" panose="02020603050405020304" pitchFamily="18" charset="0"/>
              </a:rPr>
              <a:t>đi</a:t>
            </a:r>
            <a:r>
              <a:rPr lang="en-US" sz="3400" dirty="0" smtClean="0">
                <a:solidFill>
                  <a:srgbClr val="0000FF"/>
                </a:solidFill>
                <a:latin typeface="Times New Roman" panose="02020603050405020304" pitchFamily="18" charset="0"/>
                <a:cs typeface="Times New Roman" panose="02020603050405020304" pitchFamily="18" charset="0"/>
              </a:rPr>
              <a:t> 1 </a:t>
            </a:r>
            <a:r>
              <a:rPr lang="en-US" sz="3400" dirty="0" err="1" smtClean="0">
                <a:solidFill>
                  <a:srgbClr val="0000FF"/>
                </a:solidFill>
                <a:latin typeface="Times New Roman" panose="02020603050405020304" pitchFamily="18" charset="0"/>
                <a:cs typeface="Times New Roman" panose="02020603050405020304" pitchFamily="18" charset="0"/>
              </a:rPr>
              <a:t>điểm</a:t>
            </a:r>
            <a:r>
              <a:rPr lang="en-US" sz="3400" dirty="0" smtClean="0">
                <a:solidFill>
                  <a:srgbClr val="0000FF"/>
                </a:solidFill>
                <a:latin typeface="Times New Roman" panose="02020603050405020304" pitchFamily="18" charset="0"/>
                <a:cs typeface="Times New Roman" panose="02020603050405020304" pitchFamily="18" charset="0"/>
              </a:rPr>
              <a:t>, </a:t>
            </a:r>
            <a:r>
              <a:rPr lang="en-US" sz="3400" dirty="0" err="1" smtClean="0">
                <a:solidFill>
                  <a:srgbClr val="0000FF"/>
                </a:solidFill>
                <a:latin typeface="Times New Roman" panose="02020603050405020304" pitchFamily="18" charset="0"/>
                <a:cs typeface="Times New Roman" panose="02020603050405020304" pitchFamily="18" charset="0"/>
              </a:rPr>
              <a:t>mỗi</a:t>
            </a:r>
            <a:r>
              <a:rPr lang="en-US" sz="3400" dirty="0" smtClean="0">
                <a:solidFill>
                  <a:srgbClr val="0000FF"/>
                </a:solidFill>
                <a:latin typeface="Times New Roman" panose="02020603050405020304" pitchFamily="18" charset="0"/>
                <a:cs typeface="Times New Roman" panose="02020603050405020304" pitchFamily="18" charset="0"/>
              </a:rPr>
              <a:t> </a:t>
            </a:r>
            <a:r>
              <a:rPr lang="en-US" sz="3400" dirty="0" err="1" smtClean="0">
                <a:solidFill>
                  <a:srgbClr val="0000FF"/>
                </a:solidFill>
                <a:latin typeface="Times New Roman" panose="02020603050405020304" pitchFamily="18" charset="0"/>
                <a:cs typeface="Times New Roman" panose="02020603050405020304" pitchFamily="18" charset="0"/>
              </a:rPr>
              <a:t>bàn</a:t>
            </a:r>
            <a:r>
              <a:rPr lang="en-US" sz="3400" dirty="0" smtClean="0">
                <a:solidFill>
                  <a:srgbClr val="0000FF"/>
                </a:solidFill>
                <a:latin typeface="Times New Roman" panose="02020603050405020304" pitchFamily="18" charset="0"/>
                <a:cs typeface="Times New Roman" panose="02020603050405020304" pitchFamily="18" charset="0"/>
              </a:rPr>
              <a:t> </a:t>
            </a:r>
            <a:r>
              <a:rPr lang="en-US" sz="3400" dirty="0" err="1" smtClean="0">
                <a:solidFill>
                  <a:srgbClr val="0000FF"/>
                </a:solidFill>
                <a:latin typeface="Times New Roman" panose="02020603050405020304" pitchFamily="18" charset="0"/>
                <a:cs typeface="Times New Roman" panose="02020603050405020304" pitchFamily="18" charset="0"/>
              </a:rPr>
              <a:t>chỉ</a:t>
            </a:r>
            <a:r>
              <a:rPr lang="en-US" sz="3400" dirty="0" smtClean="0">
                <a:solidFill>
                  <a:srgbClr val="0000FF"/>
                </a:solidFill>
                <a:latin typeface="Times New Roman" panose="02020603050405020304" pitchFamily="18" charset="0"/>
                <a:cs typeface="Times New Roman" panose="02020603050405020304" pitchFamily="18" charset="0"/>
              </a:rPr>
              <a:t> </a:t>
            </a:r>
            <a:r>
              <a:rPr lang="en-US" sz="3400" dirty="0" err="1" smtClean="0">
                <a:solidFill>
                  <a:srgbClr val="0000FF"/>
                </a:solidFill>
                <a:latin typeface="Times New Roman" panose="02020603050405020304" pitchFamily="18" charset="0"/>
                <a:cs typeface="Times New Roman" panose="02020603050405020304" pitchFamily="18" charset="0"/>
              </a:rPr>
              <a:t>được</a:t>
            </a:r>
            <a:r>
              <a:rPr lang="en-US" sz="3400" dirty="0" smtClean="0">
                <a:solidFill>
                  <a:srgbClr val="0000FF"/>
                </a:solidFill>
                <a:latin typeface="Times New Roman" panose="02020603050405020304" pitchFamily="18" charset="0"/>
                <a:cs typeface="Times New Roman" panose="02020603050405020304" pitchFamily="18" charset="0"/>
              </a:rPr>
              <a:t> </a:t>
            </a:r>
            <a:r>
              <a:rPr lang="en-US" sz="3400" dirty="0" err="1" smtClean="0">
                <a:solidFill>
                  <a:srgbClr val="0000FF"/>
                </a:solidFill>
                <a:latin typeface="Times New Roman" panose="02020603050405020304" pitchFamily="18" charset="0"/>
                <a:cs typeface="Times New Roman" panose="02020603050405020304" pitchFamily="18" charset="0"/>
              </a:rPr>
              <a:t>trả</a:t>
            </a:r>
            <a:r>
              <a:rPr lang="en-US" sz="3400" dirty="0" smtClean="0">
                <a:solidFill>
                  <a:srgbClr val="0000FF"/>
                </a:solidFill>
                <a:latin typeface="Times New Roman" panose="02020603050405020304" pitchFamily="18" charset="0"/>
                <a:cs typeface="Times New Roman" panose="02020603050405020304" pitchFamily="18" charset="0"/>
              </a:rPr>
              <a:t> </a:t>
            </a:r>
            <a:r>
              <a:rPr lang="en-US" sz="3400" dirty="0" err="1" smtClean="0">
                <a:solidFill>
                  <a:srgbClr val="0000FF"/>
                </a:solidFill>
                <a:latin typeface="Times New Roman" panose="02020603050405020304" pitchFamily="18" charset="0"/>
                <a:cs typeface="Times New Roman" panose="02020603050405020304" pitchFamily="18" charset="0"/>
              </a:rPr>
              <a:t>lời</a:t>
            </a:r>
            <a:r>
              <a:rPr lang="en-US" sz="3400" dirty="0" smtClean="0">
                <a:solidFill>
                  <a:srgbClr val="0000FF"/>
                </a:solidFill>
                <a:latin typeface="Times New Roman" panose="02020603050405020304" pitchFamily="18" charset="0"/>
                <a:cs typeface="Times New Roman" panose="02020603050405020304" pitchFamily="18" charset="0"/>
              </a:rPr>
              <a:t> 1 </a:t>
            </a:r>
            <a:r>
              <a:rPr lang="en-US" sz="3400" dirty="0" err="1" smtClean="0">
                <a:solidFill>
                  <a:srgbClr val="0000FF"/>
                </a:solidFill>
                <a:latin typeface="Times New Roman" panose="02020603050405020304" pitchFamily="18" charset="0"/>
                <a:cs typeface="Times New Roman" panose="02020603050405020304" pitchFamily="18" charset="0"/>
              </a:rPr>
              <a:t>câu</a:t>
            </a:r>
            <a:r>
              <a:rPr lang="en-US" sz="3400" dirty="0" smtClean="0">
                <a:solidFill>
                  <a:srgbClr val="0000FF"/>
                </a:solidFill>
                <a:latin typeface="Times New Roman" panose="02020603050405020304" pitchFamily="18" charset="0"/>
                <a:cs typeface="Times New Roman" panose="02020603050405020304" pitchFamily="18" charset="0"/>
              </a:rPr>
              <a:t>, </a:t>
            </a:r>
            <a:r>
              <a:rPr lang="en-US" sz="3400" dirty="0" err="1" smtClean="0">
                <a:solidFill>
                  <a:srgbClr val="0000FF"/>
                </a:solidFill>
                <a:latin typeface="Times New Roman" panose="02020603050405020304" pitchFamily="18" charset="0"/>
                <a:cs typeface="Times New Roman" panose="02020603050405020304" pitchFamily="18" charset="0"/>
              </a:rPr>
              <a:t>bàn</a:t>
            </a:r>
            <a:r>
              <a:rPr lang="en-US" sz="3400" dirty="0" smtClean="0">
                <a:solidFill>
                  <a:srgbClr val="0000FF"/>
                </a:solidFill>
                <a:latin typeface="Times New Roman" panose="02020603050405020304" pitchFamily="18" charset="0"/>
                <a:cs typeface="Times New Roman" panose="02020603050405020304" pitchFamily="18" charset="0"/>
              </a:rPr>
              <a:t> </a:t>
            </a:r>
            <a:r>
              <a:rPr lang="en-US" sz="3400" dirty="0" err="1" smtClean="0">
                <a:solidFill>
                  <a:srgbClr val="0000FF"/>
                </a:solidFill>
                <a:latin typeface="Times New Roman" panose="02020603050405020304" pitchFamily="18" charset="0"/>
                <a:cs typeface="Times New Roman" panose="02020603050405020304" pitchFamily="18" charset="0"/>
              </a:rPr>
              <a:t>sau</a:t>
            </a:r>
            <a:r>
              <a:rPr lang="en-US" sz="3400" dirty="0" smtClean="0">
                <a:solidFill>
                  <a:srgbClr val="0000FF"/>
                </a:solidFill>
                <a:latin typeface="Times New Roman" panose="02020603050405020304" pitchFamily="18" charset="0"/>
                <a:cs typeface="Times New Roman" panose="02020603050405020304" pitchFamily="18" charset="0"/>
              </a:rPr>
              <a:t> </a:t>
            </a:r>
            <a:r>
              <a:rPr lang="en-US" sz="3400" dirty="0" err="1" smtClean="0">
                <a:solidFill>
                  <a:srgbClr val="0000FF"/>
                </a:solidFill>
                <a:latin typeface="Times New Roman" panose="02020603050405020304" pitchFamily="18" charset="0"/>
                <a:cs typeface="Times New Roman" panose="02020603050405020304" pitchFamily="18" charset="0"/>
              </a:rPr>
              <a:t>có</a:t>
            </a:r>
            <a:r>
              <a:rPr lang="en-US" sz="3400" dirty="0" smtClean="0">
                <a:solidFill>
                  <a:srgbClr val="0000FF"/>
                </a:solidFill>
                <a:latin typeface="Times New Roman" panose="02020603050405020304" pitchFamily="18" charset="0"/>
                <a:cs typeface="Times New Roman" panose="02020603050405020304" pitchFamily="18" charset="0"/>
              </a:rPr>
              <a:t> </a:t>
            </a:r>
            <a:r>
              <a:rPr lang="en-US" sz="3400" dirty="0" err="1" smtClean="0">
                <a:solidFill>
                  <a:srgbClr val="0000FF"/>
                </a:solidFill>
                <a:latin typeface="Times New Roman" panose="02020603050405020304" pitchFamily="18" charset="0"/>
                <a:cs typeface="Times New Roman" panose="02020603050405020304" pitchFamily="18" charset="0"/>
              </a:rPr>
              <a:t>thể</a:t>
            </a:r>
            <a:r>
              <a:rPr lang="en-US" sz="3400" dirty="0" smtClean="0">
                <a:solidFill>
                  <a:srgbClr val="0000FF"/>
                </a:solidFill>
                <a:latin typeface="Times New Roman" panose="02020603050405020304" pitchFamily="18" charset="0"/>
                <a:cs typeface="Times New Roman" panose="02020603050405020304" pitchFamily="18" charset="0"/>
              </a:rPr>
              <a:t> </a:t>
            </a:r>
            <a:r>
              <a:rPr lang="en-US" sz="3400" dirty="0" err="1" smtClean="0">
                <a:solidFill>
                  <a:srgbClr val="0000FF"/>
                </a:solidFill>
                <a:latin typeface="Times New Roman" panose="02020603050405020304" pitchFamily="18" charset="0"/>
                <a:cs typeface="Times New Roman" panose="02020603050405020304" pitchFamily="18" charset="0"/>
              </a:rPr>
              <a:t>sửa</a:t>
            </a:r>
            <a:r>
              <a:rPr lang="en-US" sz="3400" dirty="0" smtClean="0">
                <a:solidFill>
                  <a:srgbClr val="0000FF"/>
                </a:solidFill>
                <a:latin typeface="Times New Roman" panose="02020603050405020304" pitchFamily="18" charset="0"/>
                <a:cs typeface="Times New Roman" panose="02020603050405020304" pitchFamily="18" charset="0"/>
              </a:rPr>
              <a:t> </a:t>
            </a:r>
            <a:r>
              <a:rPr lang="en-US" sz="3400" dirty="0" err="1" smtClean="0">
                <a:solidFill>
                  <a:srgbClr val="0000FF"/>
                </a:solidFill>
                <a:latin typeface="Times New Roman" panose="02020603050405020304" pitchFamily="18" charset="0"/>
                <a:cs typeface="Times New Roman" panose="02020603050405020304" pitchFamily="18" charset="0"/>
              </a:rPr>
              <a:t>bài</a:t>
            </a:r>
            <a:r>
              <a:rPr lang="en-US" sz="3400" dirty="0" smtClean="0">
                <a:solidFill>
                  <a:srgbClr val="0000FF"/>
                </a:solidFill>
                <a:latin typeface="Times New Roman" panose="02020603050405020304" pitchFamily="18" charset="0"/>
                <a:cs typeface="Times New Roman" panose="02020603050405020304" pitchFamily="18" charset="0"/>
              </a:rPr>
              <a:t> </a:t>
            </a:r>
            <a:r>
              <a:rPr lang="en-US" sz="3400" dirty="0" err="1" smtClean="0">
                <a:solidFill>
                  <a:srgbClr val="0000FF"/>
                </a:solidFill>
                <a:latin typeface="Times New Roman" panose="02020603050405020304" pitchFamily="18" charset="0"/>
                <a:cs typeface="Times New Roman" panose="02020603050405020304" pitchFamily="18" charset="0"/>
              </a:rPr>
              <a:t>cho</a:t>
            </a:r>
            <a:r>
              <a:rPr lang="en-US" sz="3400" dirty="0" smtClean="0">
                <a:solidFill>
                  <a:srgbClr val="0000FF"/>
                </a:solidFill>
                <a:latin typeface="Times New Roman" panose="02020603050405020304" pitchFamily="18" charset="0"/>
                <a:cs typeface="Times New Roman" panose="02020603050405020304" pitchFamily="18" charset="0"/>
              </a:rPr>
              <a:t> </a:t>
            </a:r>
            <a:r>
              <a:rPr lang="en-US" sz="3400" dirty="0" err="1" smtClean="0">
                <a:solidFill>
                  <a:srgbClr val="0000FF"/>
                </a:solidFill>
                <a:latin typeface="Times New Roman" panose="02020603050405020304" pitchFamily="18" charset="0"/>
                <a:cs typeface="Times New Roman" panose="02020603050405020304" pitchFamily="18" charset="0"/>
              </a:rPr>
              <a:t>bàn</a:t>
            </a:r>
            <a:r>
              <a:rPr lang="en-US" sz="3400" dirty="0" smtClean="0">
                <a:solidFill>
                  <a:srgbClr val="0000FF"/>
                </a:solidFill>
                <a:latin typeface="Times New Roman" panose="02020603050405020304" pitchFamily="18" charset="0"/>
                <a:cs typeface="Times New Roman" panose="02020603050405020304" pitchFamily="18" charset="0"/>
              </a:rPr>
              <a:t> </a:t>
            </a:r>
            <a:r>
              <a:rPr lang="en-US" sz="3400" dirty="0" err="1" smtClean="0">
                <a:solidFill>
                  <a:srgbClr val="0000FF"/>
                </a:solidFill>
                <a:latin typeface="Times New Roman" panose="02020603050405020304" pitchFamily="18" charset="0"/>
                <a:cs typeface="Times New Roman" panose="02020603050405020304" pitchFamily="18" charset="0"/>
              </a:rPr>
              <a:t>trước</a:t>
            </a:r>
            <a:r>
              <a:rPr lang="en-US" sz="3400" dirty="0" smtClean="0">
                <a:solidFill>
                  <a:srgbClr val="0000FF"/>
                </a:solidFill>
                <a:latin typeface="Times New Roman" panose="02020603050405020304" pitchFamily="18" charset="0"/>
                <a:cs typeface="Times New Roman" panose="02020603050405020304" pitchFamily="18" charset="0"/>
              </a:rPr>
              <a:t> </a:t>
            </a:r>
            <a:r>
              <a:rPr lang="en-US" sz="3400" dirty="0" err="1" smtClean="0">
                <a:solidFill>
                  <a:srgbClr val="0000FF"/>
                </a:solidFill>
                <a:latin typeface="Times New Roman" panose="02020603050405020304" pitchFamily="18" charset="0"/>
                <a:cs typeface="Times New Roman" panose="02020603050405020304" pitchFamily="18" charset="0"/>
              </a:rPr>
              <a:t>nhưng</a:t>
            </a:r>
            <a:r>
              <a:rPr lang="en-US" sz="3400" dirty="0" smtClean="0">
                <a:solidFill>
                  <a:srgbClr val="0000FF"/>
                </a:solidFill>
                <a:latin typeface="Times New Roman" panose="02020603050405020304" pitchFamily="18" charset="0"/>
                <a:cs typeface="Times New Roman" panose="02020603050405020304" pitchFamily="18" charset="0"/>
              </a:rPr>
              <a:t> </a:t>
            </a:r>
            <a:r>
              <a:rPr lang="en-US" sz="3400" dirty="0" err="1" smtClean="0">
                <a:solidFill>
                  <a:srgbClr val="0000FF"/>
                </a:solidFill>
                <a:latin typeface="Times New Roman" panose="02020603050405020304" pitchFamily="18" charset="0"/>
                <a:cs typeface="Times New Roman" panose="02020603050405020304" pitchFamily="18" charset="0"/>
              </a:rPr>
              <a:t>mất</a:t>
            </a:r>
            <a:r>
              <a:rPr lang="en-US" sz="3400" dirty="0" smtClean="0">
                <a:solidFill>
                  <a:srgbClr val="0000FF"/>
                </a:solidFill>
                <a:latin typeface="Times New Roman" panose="02020603050405020304" pitchFamily="18" charset="0"/>
                <a:cs typeface="Times New Roman" panose="02020603050405020304" pitchFamily="18" charset="0"/>
              </a:rPr>
              <a:t> </a:t>
            </a:r>
            <a:r>
              <a:rPr lang="en-US" sz="3400" dirty="0" err="1" smtClean="0">
                <a:solidFill>
                  <a:srgbClr val="0000FF"/>
                </a:solidFill>
                <a:latin typeface="Times New Roman" panose="02020603050405020304" pitchFamily="18" charset="0"/>
                <a:cs typeface="Times New Roman" panose="02020603050405020304" pitchFamily="18" charset="0"/>
              </a:rPr>
              <a:t>quyền</a:t>
            </a:r>
            <a:r>
              <a:rPr lang="en-US" sz="3400" dirty="0" smtClean="0">
                <a:solidFill>
                  <a:srgbClr val="0000FF"/>
                </a:solidFill>
                <a:latin typeface="Times New Roman" panose="02020603050405020304" pitchFamily="18" charset="0"/>
                <a:cs typeface="Times New Roman" panose="02020603050405020304" pitchFamily="18" charset="0"/>
              </a:rPr>
              <a:t> </a:t>
            </a:r>
            <a:r>
              <a:rPr lang="en-US" sz="3400" dirty="0" err="1" smtClean="0">
                <a:solidFill>
                  <a:srgbClr val="0000FF"/>
                </a:solidFill>
                <a:latin typeface="Times New Roman" panose="02020603050405020304" pitchFamily="18" charset="0"/>
                <a:cs typeface="Times New Roman" panose="02020603050405020304" pitchFamily="18" charset="0"/>
              </a:rPr>
              <a:t>trả</a:t>
            </a:r>
            <a:r>
              <a:rPr lang="en-US" sz="3400" dirty="0" smtClean="0">
                <a:solidFill>
                  <a:srgbClr val="0000FF"/>
                </a:solidFill>
                <a:latin typeface="Times New Roman" panose="02020603050405020304" pitchFamily="18" charset="0"/>
                <a:cs typeface="Times New Roman" panose="02020603050405020304" pitchFamily="18" charset="0"/>
              </a:rPr>
              <a:t> </a:t>
            </a:r>
            <a:r>
              <a:rPr lang="en-US" sz="3400" dirty="0" err="1" smtClean="0">
                <a:solidFill>
                  <a:srgbClr val="0000FF"/>
                </a:solidFill>
                <a:latin typeface="Times New Roman" panose="02020603050405020304" pitchFamily="18" charset="0"/>
                <a:cs typeface="Times New Roman" panose="02020603050405020304" pitchFamily="18" charset="0"/>
              </a:rPr>
              <a:t>lời</a:t>
            </a:r>
            <a:r>
              <a:rPr lang="en-US" sz="3400" dirty="0" smtClean="0">
                <a:solidFill>
                  <a:srgbClr val="0000FF"/>
                </a:solidFill>
                <a:latin typeface="Times New Roman" panose="02020603050405020304" pitchFamily="18" charset="0"/>
                <a:cs typeface="Times New Roman" panose="02020603050405020304" pitchFamily="18" charset="0"/>
              </a:rPr>
              <a:t> </a:t>
            </a:r>
            <a:r>
              <a:rPr lang="en-US" sz="3400" dirty="0" err="1" smtClean="0">
                <a:solidFill>
                  <a:srgbClr val="0000FF"/>
                </a:solidFill>
                <a:latin typeface="Times New Roman" panose="02020603050405020304" pitchFamily="18" charset="0"/>
                <a:cs typeface="Times New Roman" panose="02020603050405020304" pitchFamily="18" charset="0"/>
              </a:rPr>
              <a:t>câu</a:t>
            </a:r>
            <a:r>
              <a:rPr lang="en-US" sz="3400" dirty="0" smtClean="0">
                <a:solidFill>
                  <a:srgbClr val="0000FF"/>
                </a:solidFill>
                <a:latin typeface="Times New Roman" panose="02020603050405020304" pitchFamily="18" charset="0"/>
                <a:cs typeface="Times New Roman" panose="02020603050405020304" pitchFamily="18" charset="0"/>
              </a:rPr>
              <a:t> </a:t>
            </a:r>
            <a:r>
              <a:rPr lang="en-US" sz="3400" dirty="0" err="1" smtClean="0">
                <a:solidFill>
                  <a:srgbClr val="0000FF"/>
                </a:solidFill>
                <a:latin typeface="Times New Roman" panose="02020603050405020304" pitchFamily="18" charset="0"/>
                <a:cs typeface="Times New Roman" panose="02020603050405020304" pitchFamily="18" charset="0"/>
              </a:rPr>
              <a:t>sau</a:t>
            </a:r>
            <a:r>
              <a:rPr lang="en-US" sz="3400" dirty="0">
                <a:solidFill>
                  <a:srgbClr val="0000FF"/>
                </a:solidFill>
                <a:latin typeface="Times New Roman" panose="02020603050405020304" pitchFamily="18" charset="0"/>
                <a:cs typeface="Times New Roman" panose="02020603050405020304" pitchFamily="18" charset="0"/>
              </a:rPr>
              <a:t>.</a:t>
            </a:r>
            <a:r>
              <a:rPr lang="en-US" sz="3400" dirty="0" smtClean="0">
                <a:solidFill>
                  <a:srgbClr val="0000FF"/>
                </a:solidFill>
                <a:latin typeface="Times New Roman" panose="02020603050405020304" pitchFamily="18" charset="0"/>
                <a:cs typeface="Times New Roman" panose="02020603050405020304" pitchFamily="18" charset="0"/>
              </a:rPr>
              <a:t> </a:t>
            </a:r>
          </a:p>
          <a:p>
            <a:pPr algn="just" defTabSz="914171">
              <a:defRPr/>
            </a:pPr>
            <a:r>
              <a:rPr lang="en-US" sz="3400" dirty="0" err="1" smtClean="0">
                <a:solidFill>
                  <a:srgbClr val="0000FF"/>
                </a:solidFill>
                <a:latin typeface="Times New Roman" panose="02020603050405020304" pitchFamily="18" charset="0"/>
                <a:cs typeface="Times New Roman" panose="02020603050405020304" pitchFamily="18" charset="0"/>
              </a:rPr>
              <a:t>Có</a:t>
            </a:r>
            <a:r>
              <a:rPr lang="en-US" sz="3400" dirty="0" smtClean="0">
                <a:solidFill>
                  <a:srgbClr val="0000FF"/>
                </a:solidFill>
                <a:latin typeface="Times New Roman" panose="02020603050405020304" pitchFamily="18" charset="0"/>
                <a:cs typeface="Times New Roman" panose="02020603050405020304" pitchFamily="18" charset="0"/>
              </a:rPr>
              <a:t> 5 </a:t>
            </a:r>
            <a:r>
              <a:rPr lang="en-US" sz="3400" dirty="0" err="1" smtClean="0">
                <a:solidFill>
                  <a:srgbClr val="0000FF"/>
                </a:solidFill>
                <a:latin typeface="Times New Roman" panose="02020603050405020304" pitchFamily="18" charset="0"/>
                <a:cs typeface="Times New Roman" panose="02020603050405020304" pitchFamily="18" charset="0"/>
              </a:rPr>
              <a:t>câu</a:t>
            </a:r>
            <a:r>
              <a:rPr lang="en-US" sz="3400" dirty="0" smtClean="0">
                <a:solidFill>
                  <a:srgbClr val="0000FF"/>
                </a:solidFill>
                <a:latin typeface="Times New Roman" panose="02020603050405020304" pitchFamily="18" charset="0"/>
                <a:cs typeface="Times New Roman" panose="02020603050405020304" pitchFamily="18" charset="0"/>
              </a:rPr>
              <a:t> </a:t>
            </a:r>
            <a:r>
              <a:rPr lang="en-US" sz="3400" dirty="0" err="1" smtClean="0">
                <a:solidFill>
                  <a:srgbClr val="0000FF"/>
                </a:solidFill>
                <a:latin typeface="Times New Roman" panose="02020603050405020304" pitchFamily="18" charset="0"/>
                <a:cs typeface="Times New Roman" panose="02020603050405020304" pitchFamily="18" charset="0"/>
              </a:rPr>
              <a:t>hỏi</a:t>
            </a:r>
            <a:r>
              <a:rPr lang="en-US" sz="3400" dirty="0" smtClean="0">
                <a:solidFill>
                  <a:srgbClr val="0000FF"/>
                </a:solidFill>
                <a:latin typeface="Times New Roman" panose="02020603050405020304" pitchFamily="18" charset="0"/>
                <a:cs typeface="Times New Roman" panose="02020603050405020304" pitchFamily="18" charset="0"/>
              </a:rPr>
              <a:t>, </a:t>
            </a:r>
            <a:r>
              <a:rPr lang="en-US" sz="3400" dirty="0" err="1" smtClean="0">
                <a:solidFill>
                  <a:srgbClr val="0000FF"/>
                </a:solidFill>
                <a:latin typeface="Times New Roman" panose="02020603050405020304" pitchFamily="18" charset="0"/>
                <a:cs typeface="Times New Roman" panose="02020603050405020304" pitchFamily="18" charset="0"/>
              </a:rPr>
              <a:t>mỗi</a:t>
            </a:r>
            <a:r>
              <a:rPr lang="en-US" sz="3400" dirty="0" smtClean="0">
                <a:solidFill>
                  <a:srgbClr val="0000FF"/>
                </a:solidFill>
                <a:latin typeface="Times New Roman" panose="02020603050405020304" pitchFamily="18" charset="0"/>
                <a:cs typeface="Times New Roman" panose="02020603050405020304" pitchFamily="18" charset="0"/>
              </a:rPr>
              <a:t> </a:t>
            </a:r>
            <a:r>
              <a:rPr lang="en-US" sz="3400" dirty="0" err="1" smtClean="0">
                <a:solidFill>
                  <a:srgbClr val="0000FF"/>
                </a:solidFill>
                <a:latin typeface="Times New Roman" panose="02020603050405020304" pitchFamily="18" charset="0"/>
                <a:cs typeface="Times New Roman" panose="02020603050405020304" pitchFamily="18" charset="0"/>
              </a:rPr>
              <a:t>câu</a:t>
            </a:r>
            <a:r>
              <a:rPr lang="en-US" sz="3400" dirty="0" smtClean="0">
                <a:solidFill>
                  <a:srgbClr val="0000FF"/>
                </a:solidFill>
                <a:latin typeface="Times New Roman" panose="02020603050405020304" pitchFamily="18" charset="0"/>
                <a:cs typeface="Times New Roman" panose="02020603050405020304" pitchFamily="18" charset="0"/>
              </a:rPr>
              <a:t> </a:t>
            </a:r>
            <a:r>
              <a:rPr lang="en-US" sz="3400" dirty="0" err="1" smtClean="0">
                <a:solidFill>
                  <a:srgbClr val="0000FF"/>
                </a:solidFill>
                <a:latin typeface="Times New Roman" panose="02020603050405020304" pitchFamily="18" charset="0"/>
                <a:cs typeface="Times New Roman" panose="02020603050405020304" pitchFamily="18" charset="0"/>
              </a:rPr>
              <a:t>hỏi</a:t>
            </a:r>
            <a:r>
              <a:rPr lang="en-US" sz="3400" dirty="0" smtClean="0">
                <a:solidFill>
                  <a:srgbClr val="0000FF"/>
                </a:solidFill>
                <a:latin typeface="Times New Roman" panose="02020603050405020304" pitchFamily="18" charset="0"/>
                <a:cs typeface="Times New Roman" panose="02020603050405020304" pitchFamily="18" charset="0"/>
              </a:rPr>
              <a:t> </a:t>
            </a:r>
            <a:r>
              <a:rPr lang="en-US" sz="3400" dirty="0" err="1" smtClean="0">
                <a:solidFill>
                  <a:srgbClr val="0000FF"/>
                </a:solidFill>
                <a:latin typeface="Times New Roman" panose="02020603050405020304" pitchFamily="18" charset="0"/>
                <a:cs typeface="Times New Roman" panose="02020603050405020304" pitchFamily="18" charset="0"/>
              </a:rPr>
              <a:t>sẽ</a:t>
            </a:r>
            <a:r>
              <a:rPr lang="en-US" sz="3400" dirty="0" smtClean="0">
                <a:solidFill>
                  <a:srgbClr val="0000FF"/>
                </a:solidFill>
                <a:latin typeface="Times New Roman" panose="02020603050405020304" pitchFamily="18" charset="0"/>
                <a:cs typeface="Times New Roman" panose="02020603050405020304" pitchFamily="18" charset="0"/>
              </a:rPr>
              <a:t> </a:t>
            </a:r>
            <a:r>
              <a:rPr lang="en-US" sz="3400" dirty="0" err="1" smtClean="0">
                <a:solidFill>
                  <a:srgbClr val="0000FF"/>
                </a:solidFill>
                <a:latin typeface="Times New Roman" panose="02020603050405020304" pitchFamily="18" charset="0"/>
                <a:cs typeface="Times New Roman" panose="02020603050405020304" pitchFamily="18" charset="0"/>
              </a:rPr>
              <a:t>chỉ</a:t>
            </a:r>
            <a:r>
              <a:rPr lang="en-US" sz="3400" dirty="0" smtClean="0">
                <a:solidFill>
                  <a:srgbClr val="0000FF"/>
                </a:solidFill>
                <a:latin typeface="Times New Roman" panose="02020603050405020304" pitchFamily="18" charset="0"/>
                <a:cs typeface="Times New Roman" panose="02020603050405020304" pitchFamily="18" charset="0"/>
              </a:rPr>
              <a:t> </a:t>
            </a:r>
            <a:r>
              <a:rPr lang="en-US" sz="3400" dirty="0" err="1" smtClean="0">
                <a:solidFill>
                  <a:srgbClr val="0000FF"/>
                </a:solidFill>
                <a:latin typeface="Times New Roman" panose="02020603050405020304" pitchFamily="18" charset="0"/>
                <a:cs typeface="Times New Roman" panose="02020603050405020304" pitchFamily="18" charset="0"/>
              </a:rPr>
              <a:t>xuất</a:t>
            </a:r>
            <a:r>
              <a:rPr lang="en-US" sz="3400" dirty="0" smtClean="0">
                <a:solidFill>
                  <a:srgbClr val="0000FF"/>
                </a:solidFill>
                <a:latin typeface="Times New Roman" panose="02020603050405020304" pitchFamily="18" charset="0"/>
                <a:cs typeface="Times New Roman" panose="02020603050405020304" pitchFamily="18" charset="0"/>
              </a:rPr>
              <a:t> </a:t>
            </a:r>
            <a:r>
              <a:rPr lang="en-US" sz="3400" dirty="0" err="1" smtClean="0">
                <a:solidFill>
                  <a:srgbClr val="0000FF"/>
                </a:solidFill>
                <a:latin typeface="Times New Roman" panose="02020603050405020304" pitchFamily="18" charset="0"/>
                <a:cs typeface="Times New Roman" panose="02020603050405020304" pitchFamily="18" charset="0"/>
              </a:rPr>
              <a:t>hiện</a:t>
            </a:r>
            <a:r>
              <a:rPr lang="en-US" sz="3400" dirty="0" smtClean="0">
                <a:solidFill>
                  <a:srgbClr val="0000FF"/>
                </a:solidFill>
                <a:latin typeface="Times New Roman" panose="02020603050405020304" pitchFamily="18" charset="0"/>
                <a:cs typeface="Times New Roman" panose="02020603050405020304" pitchFamily="18" charset="0"/>
              </a:rPr>
              <a:t> </a:t>
            </a:r>
            <a:r>
              <a:rPr lang="en-US" sz="3400" dirty="0" err="1" smtClean="0">
                <a:solidFill>
                  <a:srgbClr val="0000FF"/>
                </a:solidFill>
                <a:latin typeface="Times New Roman" panose="02020603050405020304" pitchFamily="18" charset="0"/>
                <a:cs typeface="Times New Roman" panose="02020603050405020304" pitchFamily="18" charset="0"/>
              </a:rPr>
              <a:t>trên</a:t>
            </a:r>
            <a:r>
              <a:rPr lang="en-US" sz="3400" dirty="0" smtClean="0">
                <a:solidFill>
                  <a:srgbClr val="0000FF"/>
                </a:solidFill>
                <a:latin typeface="Times New Roman" panose="02020603050405020304" pitchFamily="18" charset="0"/>
                <a:cs typeface="Times New Roman" panose="02020603050405020304" pitchFamily="18" charset="0"/>
              </a:rPr>
              <a:t> </a:t>
            </a:r>
            <a:r>
              <a:rPr lang="en-US" sz="3400" dirty="0" err="1" smtClean="0">
                <a:solidFill>
                  <a:srgbClr val="0000FF"/>
                </a:solidFill>
                <a:latin typeface="Times New Roman" panose="02020603050405020304" pitchFamily="18" charset="0"/>
                <a:cs typeface="Times New Roman" panose="02020603050405020304" pitchFamily="18" charset="0"/>
              </a:rPr>
              <a:t>màn</a:t>
            </a:r>
            <a:r>
              <a:rPr lang="en-US" sz="3400" dirty="0" smtClean="0">
                <a:solidFill>
                  <a:srgbClr val="0000FF"/>
                </a:solidFill>
                <a:latin typeface="Times New Roman" panose="02020603050405020304" pitchFamily="18" charset="0"/>
                <a:cs typeface="Times New Roman" panose="02020603050405020304" pitchFamily="18" charset="0"/>
              </a:rPr>
              <a:t> </a:t>
            </a:r>
            <a:r>
              <a:rPr lang="en-US" sz="3400" dirty="0" err="1" smtClean="0">
                <a:solidFill>
                  <a:srgbClr val="0000FF"/>
                </a:solidFill>
                <a:latin typeface="Times New Roman" panose="02020603050405020304" pitchFamily="18" charset="0"/>
                <a:cs typeface="Times New Roman" panose="02020603050405020304" pitchFamily="18" charset="0"/>
              </a:rPr>
              <a:t>hình</a:t>
            </a:r>
            <a:r>
              <a:rPr lang="en-US" sz="3400" dirty="0" smtClean="0">
                <a:solidFill>
                  <a:srgbClr val="0000FF"/>
                </a:solidFill>
                <a:latin typeface="Times New Roman" panose="02020603050405020304" pitchFamily="18" charset="0"/>
                <a:cs typeface="Times New Roman" panose="02020603050405020304" pitchFamily="18" charset="0"/>
              </a:rPr>
              <a:t> 20 </a:t>
            </a:r>
            <a:r>
              <a:rPr lang="en-US" sz="3400" dirty="0" err="1" smtClean="0">
                <a:solidFill>
                  <a:srgbClr val="0000FF"/>
                </a:solidFill>
                <a:latin typeface="Times New Roman" panose="02020603050405020304" pitchFamily="18" charset="0"/>
                <a:cs typeface="Times New Roman" panose="02020603050405020304" pitchFamily="18" charset="0"/>
              </a:rPr>
              <a:t>giây</a:t>
            </a:r>
            <a:r>
              <a:rPr lang="en-US" sz="3400" dirty="0" smtClean="0">
                <a:solidFill>
                  <a:srgbClr val="0000FF"/>
                </a:solidFill>
                <a:latin typeface="Times New Roman" panose="02020603050405020304" pitchFamily="18" charset="0"/>
                <a:cs typeface="Times New Roman" panose="02020603050405020304" pitchFamily="18" charset="0"/>
              </a:rPr>
              <a:t>, </a:t>
            </a:r>
            <a:r>
              <a:rPr lang="en-US" sz="3400" dirty="0" err="1" smtClean="0">
                <a:solidFill>
                  <a:srgbClr val="0000FF"/>
                </a:solidFill>
                <a:latin typeface="Times New Roman" panose="02020603050405020304" pitchFamily="18" charset="0"/>
                <a:cs typeface="Times New Roman" panose="02020603050405020304" pitchFamily="18" charset="0"/>
              </a:rPr>
              <a:t>các</a:t>
            </a:r>
            <a:r>
              <a:rPr lang="en-US" sz="3400" dirty="0" smtClean="0">
                <a:solidFill>
                  <a:srgbClr val="0000FF"/>
                </a:solidFill>
                <a:latin typeface="Times New Roman" panose="02020603050405020304" pitchFamily="18" charset="0"/>
                <a:cs typeface="Times New Roman" panose="02020603050405020304" pitchFamily="18" charset="0"/>
              </a:rPr>
              <a:t> </a:t>
            </a:r>
            <a:r>
              <a:rPr lang="en-US" sz="3400" dirty="0" err="1" smtClean="0">
                <a:solidFill>
                  <a:srgbClr val="0000FF"/>
                </a:solidFill>
                <a:latin typeface="Times New Roman" panose="02020603050405020304" pitchFamily="18" charset="0"/>
                <a:cs typeface="Times New Roman" panose="02020603050405020304" pitchFamily="18" charset="0"/>
              </a:rPr>
              <a:t>bàn</a:t>
            </a:r>
            <a:r>
              <a:rPr lang="en-US" sz="3400" dirty="0" smtClean="0">
                <a:solidFill>
                  <a:srgbClr val="0000FF"/>
                </a:solidFill>
                <a:latin typeface="Times New Roman" panose="02020603050405020304" pitchFamily="18" charset="0"/>
                <a:cs typeface="Times New Roman" panose="02020603050405020304" pitchFamily="18" charset="0"/>
              </a:rPr>
              <a:t> </a:t>
            </a:r>
            <a:r>
              <a:rPr lang="en-US" sz="3400" dirty="0" err="1" smtClean="0">
                <a:solidFill>
                  <a:srgbClr val="0000FF"/>
                </a:solidFill>
                <a:latin typeface="Times New Roman" panose="02020603050405020304" pitchFamily="18" charset="0"/>
                <a:cs typeface="Times New Roman" panose="02020603050405020304" pitchFamily="18" charset="0"/>
              </a:rPr>
              <a:t>sẽ</a:t>
            </a:r>
            <a:r>
              <a:rPr lang="en-US" sz="3400" dirty="0" smtClean="0">
                <a:solidFill>
                  <a:srgbClr val="0000FF"/>
                </a:solidFill>
                <a:latin typeface="Times New Roman" panose="02020603050405020304" pitchFamily="18" charset="0"/>
                <a:cs typeface="Times New Roman" panose="02020603050405020304" pitchFamily="18" charset="0"/>
              </a:rPr>
              <a:t> </a:t>
            </a:r>
            <a:r>
              <a:rPr lang="en-US" sz="3400" dirty="0" err="1" smtClean="0">
                <a:solidFill>
                  <a:srgbClr val="0000FF"/>
                </a:solidFill>
                <a:latin typeface="Times New Roman" panose="02020603050405020304" pitchFamily="18" charset="0"/>
                <a:cs typeface="Times New Roman" panose="02020603050405020304" pitchFamily="18" charset="0"/>
              </a:rPr>
              <a:t>thảo</a:t>
            </a:r>
            <a:r>
              <a:rPr lang="en-US" sz="3400" dirty="0" smtClean="0">
                <a:solidFill>
                  <a:srgbClr val="0000FF"/>
                </a:solidFill>
                <a:latin typeface="Times New Roman" panose="02020603050405020304" pitchFamily="18" charset="0"/>
                <a:cs typeface="Times New Roman" panose="02020603050405020304" pitchFamily="18" charset="0"/>
              </a:rPr>
              <a:t> </a:t>
            </a:r>
            <a:r>
              <a:rPr lang="en-US" sz="3400" dirty="0" err="1" smtClean="0">
                <a:solidFill>
                  <a:srgbClr val="0000FF"/>
                </a:solidFill>
                <a:latin typeface="Times New Roman" panose="02020603050405020304" pitchFamily="18" charset="0"/>
                <a:cs typeface="Times New Roman" panose="02020603050405020304" pitchFamily="18" charset="0"/>
              </a:rPr>
              <a:t>luận</a:t>
            </a:r>
            <a:r>
              <a:rPr lang="en-US" sz="3400" dirty="0" smtClean="0">
                <a:solidFill>
                  <a:srgbClr val="0000FF"/>
                </a:solidFill>
                <a:latin typeface="Times New Roman" panose="02020603050405020304" pitchFamily="18" charset="0"/>
                <a:cs typeface="Times New Roman" panose="02020603050405020304" pitchFamily="18" charset="0"/>
              </a:rPr>
              <a:t> </a:t>
            </a:r>
            <a:r>
              <a:rPr lang="en-US" sz="3400" dirty="0" err="1" smtClean="0">
                <a:solidFill>
                  <a:srgbClr val="0000FF"/>
                </a:solidFill>
                <a:latin typeface="Times New Roman" panose="02020603050405020304" pitchFamily="18" charset="0"/>
                <a:cs typeface="Times New Roman" panose="02020603050405020304" pitchFamily="18" charset="0"/>
              </a:rPr>
              <a:t>trong</a:t>
            </a:r>
            <a:r>
              <a:rPr lang="en-US" sz="3400" dirty="0" smtClean="0">
                <a:solidFill>
                  <a:srgbClr val="0000FF"/>
                </a:solidFill>
                <a:latin typeface="Times New Roman" panose="02020603050405020304" pitchFamily="18" charset="0"/>
                <a:cs typeface="Times New Roman" panose="02020603050405020304" pitchFamily="18" charset="0"/>
              </a:rPr>
              <a:t> </a:t>
            </a:r>
            <a:r>
              <a:rPr lang="en-US" sz="3400" dirty="0">
                <a:solidFill>
                  <a:srgbClr val="0000FF"/>
                </a:solidFill>
                <a:latin typeface="Times New Roman" panose="02020603050405020304" pitchFamily="18" charset="0"/>
                <a:cs typeface="Times New Roman" panose="02020603050405020304" pitchFamily="18" charset="0"/>
              </a:rPr>
              <a:t>2</a:t>
            </a:r>
            <a:r>
              <a:rPr lang="en-US" sz="3400" dirty="0" smtClean="0">
                <a:solidFill>
                  <a:srgbClr val="0000FF"/>
                </a:solidFill>
                <a:latin typeface="Times New Roman" panose="02020603050405020304" pitchFamily="18" charset="0"/>
                <a:cs typeface="Times New Roman" panose="02020603050405020304" pitchFamily="18" charset="0"/>
              </a:rPr>
              <a:t>0 </a:t>
            </a:r>
            <a:r>
              <a:rPr lang="en-US" sz="3400" dirty="0" err="1" smtClean="0">
                <a:solidFill>
                  <a:srgbClr val="0000FF"/>
                </a:solidFill>
                <a:latin typeface="Times New Roman" panose="02020603050405020304" pitchFamily="18" charset="0"/>
                <a:cs typeface="Times New Roman" panose="02020603050405020304" pitchFamily="18" charset="0"/>
              </a:rPr>
              <a:t>giây</a:t>
            </a:r>
            <a:r>
              <a:rPr lang="en-US" sz="3400" dirty="0" smtClean="0">
                <a:solidFill>
                  <a:srgbClr val="0000FF"/>
                </a:solidFill>
                <a:latin typeface="Times New Roman" panose="02020603050405020304" pitchFamily="18" charset="0"/>
                <a:cs typeface="Times New Roman" panose="02020603050405020304" pitchFamily="18" charset="0"/>
              </a:rPr>
              <a:t> </a:t>
            </a:r>
            <a:r>
              <a:rPr lang="en-US" sz="3400" dirty="0" err="1" smtClean="0">
                <a:solidFill>
                  <a:srgbClr val="0000FF"/>
                </a:solidFill>
                <a:latin typeface="Times New Roman" panose="02020603050405020304" pitchFamily="18" charset="0"/>
                <a:cs typeface="Times New Roman" panose="02020603050405020304" pitchFamily="18" charset="0"/>
              </a:rPr>
              <a:t>đó</a:t>
            </a:r>
            <a:r>
              <a:rPr lang="en-US" sz="3400" dirty="0" smtClean="0">
                <a:solidFill>
                  <a:srgbClr val="0000FF"/>
                </a:solidFill>
                <a:latin typeface="Times New Roman" panose="02020603050405020304" pitchFamily="18" charset="0"/>
                <a:cs typeface="Times New Roman" panose="02020603050405020304" pitchFamily="18" charset="0"/>
              </a:rPr>
              <a:t> </a:t>
            </a:r>
            <a:r>
              <a:rPr lang="en-US" sz="3400" dirty="0" err="1" smtClean="0">
                <a:solidFill>
                  <a:srgbClr val="0000FF"/>
                </a:solidFill>
                <a:latin typeface="Times New Roman" panose="02020603050405020304" pitchFamily="18" charset="0"/>
                <a:cs typeface="Times New Roman" panose="02020603050405020304" pitchFamily="18" charset="0"/>
              </a:rPr>
              <a:t>và</a:t>
            </a:r>
            <a:r>
              <a:rPr lang="en-US" sz="3400" dirty="0" smtClean="0">
                <a:solidFill>
                  <a:srgbClr val="0000FF"/>
                </a:solidFill>
                <a:latin typeface="Times New Roman" panose="02020603050405020304" pitchFamily="18" charset="0"/>
                <a:cs typeface="Times New Roman" panose="02020603050405020304" pitchFamily="18" charset="0"/>
              </a:rPr>
              <a:t> </a:t>
            </a:r>
            <a:r>
              <a:rPr lang="en-US" sz="3400" dirty="0" err="1" smtClean="0">
                <a:solidFill>
                  <a:srgbClr val="0000FF"/>
                </a:solidFill>
                <a:latin typeface="Times New Roman" panose="02020603050405020304" pitchFamily="18" charset="0"/>
                <a:cs typeface="Times New Roman" panose="02020603050405020304" pitchFamily="18" charset="0"/>
              </a:rPr>
              <a:t>cử</a:t>
            </a:r>
            <a:r>
              <a:rPr lang="en-US" sz="3400" dirty="0" smtClean="0">
                <a:solidFill>
                  <a:srgbClr val="0000FF"/>
                </a:solidFill>
                <a:latin typeface="Times New Roman" panose="02020603050405020304" pitchFamily="18" charset="0"/>
                <a:cs typeface="Times New Roman" panose="02020603050405020304" pitchFamily="18" charset="0"/>
              </a:rPr>
              <a:t> </a:t>
            </a:r>
            <a:r>
              <a:rPr lang="en-US" sz="3400" dirty="0" err="1" smtClean="0">
                <a:solidFill>
                  <a:srgbClr val="0000FF"/>
                </a:solidFill>
                <a:latin typeface="Times New Roman" panose="02020603050405020304" pitchFamily="18" charset="0"/>
                <a:cs typeface="Times New Roman" panose="02020603050405020304" pitchFamily="18" charset="0"/>
              </a:rPr>
              <a:t>người</a:t>
            </a:r>
            <a:r>
              <a:rPr lang="en-US" sz="3400" dirty="0" smtClean="0">
                <a:solidFill>
                  <a:srgbClr val="0000FF"/>
                </a:solidFill>
                <a:latin typeface="Times New Roman" panose="02020603050405020304" pitchFamily="18" charset="0"/>
                <a:cs typeface="Times New Roman" panose="02020603050405020304" pitchFamily="18" charset="0"/>
              </a:rPr>
              <a:t> </a:t>
            </a:r>
            <a:r>
              <a:rPr lang="en-US" sz="3400" dirty="0" err="1" smtClean="0">
                <a:solidFill>
                  <a:srgbClr val="0000FF"/>
                </a:solidFill>
                <a:latin typeface="Times New Roman" panose="02020603050405020304" pitchFamily="18" charset="0"/>
                <a:cs typeface="Times New Roman" panose="02020603050405020304" pitchFamily="18" charset="0"/>
              </a:rPr>
              <a:t>lên</a:t>
            </a:r>
            <a:r>
              <a:rPr lang="en-US" sz="3400" dirty="0" smtClean="0">
                <a:solidFill>
                  <a:srgbClr val="0000FF"/>
                </a:solidFill>
                <a:latin typeface="Times New Roman" panose="02020603050405020304" pitchFamily="18" charset="0"/>
                <a:cs typeface="Times New Roman" panose="02020603050405020304" pitchFamily="18" charset="0"/>
              </a:rPr>
              <a:t> </a:t>
            </a:r>
            <a:r>
              <a:rPr lang="en-US" sz="3400" dirty="0" err="1" smtClean="0">
                <a:solidFill>
                  <a:srgbClr val="0000FF"/>
                </a:solidFill>
                <a:latin typeface="Times New Roman" panose="02020603050405020304" pitchFamily="18" charset="0"/>
                <a:cs typeface="Times New Roman" panose="02020603050405020304" pitchFamily="18" charset="0"/>
              </a:rPr>
              <a:t>bảng</a:t>
            </a:r>
            <a:r>
              <a:rPr lang="en-US" sz="3400" dirty="0" smtClean="0">
                <a:solidFill>
                  <a:srgbClr val="0000FF"/>
                </a:solidFill>
                <a:latin typeface="Times New Roman" panose="02020603050405020304" pitchFamily="18" charset="0"/>
                <a:cs typeface="Times New Roman" panose="02020603050405020304" pitchFamily="18" charset="0"/>
              </a:rPr>
              <a:t> </a:t>
            </a:r>
            <a:r>
              <a:rPr lang="en-US" sz="3400" dirty="0" err="1" smtClean="0">
                <a:solidFill>
                  <a:srgbClr val="0000FF"/>
                </a:solidFill>
                <a:latin typeface="Times New Roman" panose="02020603050405020304" pitchFamily="18" charset="0"/>
                <a:cs typeface="Times New Roman" panose="02020603050405020304" pitchFamily="18" charset="0"/>
              </a:rPr>
              <a:t>ghi</a:t>
            </a:r>
            <a:r>
              <a:rPr lang="en-US" sz="3400" dirty="0" smtClean="0">
                <a:solidFill>
                  <a:srgbClr val="0000FF"/>
                </a:solidFill>
                <a:latin typeface="Times New Roman" panose="02020603050405020304" pitchFamily="18" charset="0"/>
                <a:cs typeface="Times New Roman" panose="02020603050405020304" pitchFamily="18" charset="0"/>
              </a:rPr>
              <a:t> </a:t>
            </a:r>
            <a:r>
              <a:rPr lang="en-US" sz="3400" dirty="0" err="1" smtClean="0">
                <a:solidFill>
                  <a:srgbClr val="0000FF"/>
                </a:solidFill>
                <a:latin typeface="Times New Roman" panose="02020603050405020304" pitchFamily="18" charset="0"/>
                <a:cs typeface="Times New Roman" panose="02020603050405020304" pitchFamily="18" charset="0"/>
              </a:rPr>
              <a:t>đáp</a:t>
            </a:r>
            <a:r>
              <a:rPr lang="en-US" sz="3400" dirty="0" smtClean="0">
                <a:solidFill>
                  <a:srgbClr val="0000FF"/>
                </a:solidFill>
                <a:latin typeface="Times New Roman" panose="02020603050405020304" pitchFamily="18" charset="0"/>
                <a:cs typeface="Times New Roman" panose="02020603050405020304" pitchFamily="18" charset="0"/>
              </a:rPr>
              <a:t> </a:t>
            </a:r>
            <a:r>
              <a:rPr lang="en-US" sz="3400" dirty="0" err="1" smtClean="0">
                <a:solidFill>
                  <a:srgbClr val="0000FF"/>
                </a:solidFill>
                <a:latin typeface="Times New Roman" panose="02020603050405020304" pitchFamily="18" charset="0"/>
                <a:cs typeface="Times New Roman" panose="02020603050405020304" pitchFamily="18" charset="0"/>
              </a:rPr>
              <a:t>án</a:t>
            </a:r>
            <a:r>
              <a:rPr lang="en-US" sz="3400" dirty="0" smtClean="0">
                <a:solidFill>
                  <a:srgbClr val="0000FF"/>
                </a:solidFill>
                <a:latin typeface="Times New Roman" panose="02020603050405020304" pitchFamily="18" charset="0"/>
                <a:cs typeface="Times New Roman" panose="02020603050405020304" pitchFamily="18" charset="0"/>
              </a:rPr>
              <a:t> ( </a:t>
            </a:r>
            <a:r>
              <a:rPr lang="en-US" sz="3400" dirty="0" err="1" smtClean="0">
                <a:solidFill>
                  <a:srgbClr val="0000FF"/>
                </a:solidFill>
                <a:latin typeface="Times New Roman" panose="02020603050405020304" pitchFamily="18" charset="0"/>
                <a:cs typeface="Times New Roman" panose="02020603050405020304" pitchFamily="18" charset="0"/>
              </a:rPr>
              <a:t>trong</a:t>
            </a:r>
            <a:r>
              <a:rPr lang="en-US" sz="3400" dirty="0" smtClean="0">
                <a:solidFill>
                  <a:srgbClr val="0000FF"/>
                </a:solidFill>
                <a:latin typeface="Times New Roman" panose="02020603050405020304" pitchFamily="18" charset="0"/>
                <a:cs typeface="Times New Roman" panose="02020603050405020304" pitchFamily="18" charset="0"/>
              </a:rPr>
              <a:t> </a:t>
            </a:r>
            <a:r>
              <a:rPr lang="en-US" sz="3400" dirty="0" err="1" smtClean="0">
                <a:solidFill>
                  <a:srgbClr val="0000FF"/>
                </a:solidFill>
                <a:latin typeface="Times New Roman" panose="02020603050405020304" pitchFamily="18" charset="0"/>
                <a:cs typeface="Times New Roman" panose="02020603050405020304" pitchFamily="18" charset="0"/>
              </a:rPr>
              <a:t>thời</a:t>
            </a:r>
            <a:r>
              <a:rPr lang="en-US" sz="3400" dirty="0" smtClean="0">
                <a:solidFill>
                  <a:srgbClr val="0000FF"/>
                </a:solidFill>
                <a:latin typeface="Times New Roman" panose="02020603050405020304" pitchFamily="18" charset="0"/>
                <a:cs typeface="Times New Roman" panose="02020603050405020304" pitchFamily="18" charset="0"/>
              </a:rPr>
              <a:t> </a:t>
            </a:r>
            <a:r>
              <a:rPr lang="en-US" sz="3400" dirty="0" err="1" smtClean="0">
                <a:solidFill>
                  <a:srgbClr val="0000FF"/>
                </a:solidFill>
                <a:latin typeface="Times New Roman" panose="02020603050405020304" pitchFamily="18" charset="0"/>
                <a:cs typeface="Times New Roman" panose="02020603050405020304" pitchFamily="18" charset="0"/>
              </a:rPr>
              <a:t>gian</a:t>
            </a:r>
            <a:r>
              <a:rPr lang="en-US" sz="3400" dirty="0" smtClean="0">
                <a:solidFill>
                  <a:srgbClr val="0000FF"/>
                </a:solidFill>
                <a:latin typeface="Times New Roman" panose="02020603050405020304" pitchFamily="18" charset="0"/>
                <a:cs typeface="Times New Roman" panose="02020603050405020304" pitchFamily="18" charset="0"/>
              </a:rPr>
              <a:t> </a:t>
            </a:r>
            <a:r>
              <a:rPr lang="en-US" sz="3400" dirty="0" err="1" smtClean="0">
                <a:solidFill>
                  <a:srgbClr val="0000FF"/>
                </a:solidFill>
                <a:latin typeface="Times New Roman" panose="02020603050405020304" pitchFamily="18" charset="0"/>
                <a:cs typeface="Times New Roman" panose="02020603050405020304" pitchFamily="18" charset="0"/>
              </a:rPr>
              <a:t>đó</a:t>
            </a:r>
            <a:r>
              <a:rPr lang="en-US" sz="3400" dirty="0" smtClean="0">
                <a:solidFill>
                  <a:srgbClr val="0000FF"/>
                </a:solidFill>
                <a:latin typeface="Times New Roman" panose="02020603050405020304" pitchFamily="18" charset="0"/>
                <a:cs typeface="Times New Roman" panose="02020603050405020304" pitchFamily="18" charset="0"/>
              </a:rPr>
              <a:t> </a:t>
            </a:r>
            <a:r>
              <a:rPr lang="en-US" sz="3400" dirty="0" err="1" smtClean="0">
                <a:solidFill>
                  <a:srgbClr val="0000FF"/>
                </a:solidFill>
                <a:latin typeface="Times New Roman" panose="02020603050405020304" pitchFamily="18" charset="0"/>
                <a:cs typeface="Times New Roman" panose="02020603050405020304" pitchFamily="18" charset="0"/>
              </a:rPr>
              <a:t>các</a:t>
            </a:r>
            <a:r>
              <a:rPr lang="en-US" sz="3400" dirty="0" smtClean="0">
                <a:solidFill>
                  <a:srgbClr val="0000FF"/>
                </a:solidFill>
                <a:latin typeface="Times New Roman" panose="02020603050405020304" pitchFamily="18" charset="0"/>
                <a:cs typeface="Times New Roman" panose="02020603050405020304" pitchFamily="18" charset="0"/>
              </a:rPr>
              <a:t> </a:t>
            </a:r>
            <a:r>
              <a:rPr lang="en-US" sz="3400" dirty="0" err="1" smtClean="0">
                <a:solidFill>
                  <a:srgbClr val="0000FF"/>
                </a:solidFill>
                <a:latin typeface="Times New Roman" panose="02020603050405020304" pitchFamily="18" charset="0"/>
                <a:cs typeface="Times New Roman" panose="02020603050405020304" pitchFamily="18" charset="0"/>
              </a:rPr>
              <a:t>bàn</a:t>
            </a:r>
            <a:r>
              <a:rPr lang="en-US" sz="3400" dirty="0" smtClean="0">
                <a:solidFill>
                  <a:srgbClr val="0000FF"/>
                </a:solidFill>
                <a:latin typeface="Times New Roman" panose="02020603050405020304" pitchFamily="18" charset="0"/>
                <a:cs typeface="Times New Roman" panose="02020603050405020304" pitchFamily="18" charset="0"/>
              </a:rPr>
              <a:t> </a:t>
            </a:r>
            <a:r>
              <a:rPr lang="en-US" sz="3400" dirty="0" err="1" smtClean="0">
                <a:solidFill>
                  <a:srgbClr val="0000FF"/>
                </a:solidFill>
                <a:latin typeface="Times New Roman" panose="02020603050405020304" pitchFamily="18" charset="0"/>
                <a:cs typeface="Times New Roman" panose="02020603050405020304" pitchFamily="18" charset="0"/>
              </a:rPr>
              <a:t>suy</a:t>
            </a:r>
            <a:r>
              <a:rPr lang="en-US" sz="3400" dirty="0" smtClean="0">
                <a:solidFill>
                  <a:srgbClr val="0000FF"/>
                </a:solidFill>
                <a:latin typeface="Times New Roman" panose="02020603050405020304" pitchFamily="18" charset="0"/>
                <a:cs typeface="Times New Roman" panose="02020603050405020304" pitchFamily="18" charset="0"/>
              </a:rPr>
              <a:t> </a:t>
            </a:r>
            <a:r>
              <a:rPr lang="en-US" sz="3400" dirty="0" err="1" smtClean="0">
                <a:solidFill>
                  <a:srgbClr val="0000FF"/>
                </a:solidFill>
                <a:latin typeface="Times New Roman" panose="02020603050405020304" pitchFamily="18" charset="0"/>
                <a:cs typeface="Times New Roman" panose="02020603050405020304" pitchFamily="18" charset="0"/>
              </a:rPr>
              <a:t>nghĩ</a:t>
            </a:r>
            <a:r>
              <a:rPr lang="en-US" sz="3400" dirty="0" smtClean="0">
                <a:solidFill>
                  <a:srgbClr val="0000FF"/>
                </a:solidFill>
                <a:latin typeface="Times New Roman" panose="02020603050405020304" pitchFamily="18" charset="0"/>
                <a:cs typeface="Times New Roman" panose="02020603050405020304" pitchFamily="18" charset="0"/>
              </a:rPr>
              <a:t> </a:t>
            </a:r>
            <a:r>
              <a:rPr lang="en-US" sz="3400" dirty="0" err="1" smtClean="0">
                <a:solidFill>
                  <a:srgbClr val="0000FF"/>
                </a:solidFill>
                <a:latin typeface="Times New Roman" panose="02020603050405020304" pitchFamily="18" charset="0"/>
                <a:cs typeface="Times New Roman" panose="02020603050405020304" pitchFamily="18" charset="0"/>
              </a:rPr>
              <a:t>câu</a:t>
            </a:r>
            <a:r>
              <a:rPr lang="en-US" sz="3400" dirty="0" smtClean="0">
                <a:solidFill>
                  <a:srgbClr val="0000FF"/>
                </a:solidFill>
                <a:latin typeface="Times New Roman" panose="02020603050405020304" pitchFamily="18" charset="0"/>
                <a:cs typeface="Times New Roman" panose="02020603050405020304" pitchFamily="18" charset="0"/>
              </a:rPr>
              <a:t> </a:t>
            </a:r>
            <a:r>
              <a:rPr lang="en-US" sz="3400" dirty="0" err="1" smtClean="0">
                <a:solidFill>
                  <a:srgbClr val="0000FF"/>
                </a:solidFill>
                <a:latin typeface="Times New Roman" panose="02020603050405020304" pitchFamily="18" charset="0"/>
                <a:cs typeface="Times New Roman" panose="02020603050405020304" pitchFamily="18" charset="0"/>
              </a:rPr>
              <a:t>tiếp</a:t>
            </a:r>
            <a:r>
              <a:rPr lang="en-US" sz="3400" dirty="0" smtClean="0">
                <a:solidFill>
                  <a:srgbClr val="0000FF"/>
                </a:solidFill>
                <a:latin typeface="Times New Roman" panose="02020603050405020304" pitchFamily="18" charset="0"/>
                <a:cs typeface="Times New Roman" panose="02020603050405020304" pitchFamily="18" charset="0"/>
              </a:rPr>
              <a:t> </a:t>
            </a:r>
            <a:r>
              <a:rPr lang="en-US" sz="3400" dirty="0" err="1" smtClean="0">
                <a:solidFill>
                  <a:srgbClr val="0000FF"/>
                </a:solidFill>
                <a:latin typeface="Times New Roman" panose="02020603050405020304" pitchFamily="18" charset="0"/>
                <a:cs typeface="Times New Roman" panose="02020603050405020304" pitchFamily="18" charset="0"/>
              </a:rPr>
              <a:t>theo</a:t>
            </a:r>
            <a:endParaRPr lang="en-US" sz="3400" dirty="0" smtClean="0">
              <a:solidFill>
                <a:srgbClr val="0000FF"/>
              </a:solidFill>
              <a:latin typeface="Times New Roman" panose="02020603050405020304" pitchFamily="18" charset="0"/>
              <a:cs typeface="Times New Roman" panose="02020603050405020304" pitchFamily="18" charset="0"/>
            </a:endParaRPr>
          </a:p>
          <a:p>
            <a:pPr algn="just" defTabSz="914171">
              <a:defRPr/>
            </a:pPr>
            <a:r>
              <a:rPr lang="en-US" sz="3400" dirty="0" err="1" smtClean="0">
                <a:solidFill>
                  <a:srgbClr val="0000FF"/>
                </a:solidFill>
                <a:latin typeface="Times New Roman" panose="02020603050405020304" pitchFamily="18" charset="0"/>
                <a:cs typeface="Times New Roman" panose="02020603050405020304" pitchFamily="18" charset="0"/>
              </a:rPr>
              <a:t>Đội</a:t>
            </a:r>
            <a:r>
              <a:rPr lang="en-US" sz="3400" dirty="0" smtClean="0">
                <a:solidFill>
                  <a:srgbClr val="0000FF"/>
                </a:solidFill>
                <a:latin typeface="Times New Roman" panose="02020603050405020304" pitchFamily="18" charset="0"/>
                <a:cs typeface="Times New Roman" panose="02020603050405020304" pitchFamily="18" charset="0"/>
              </a:rPr>
              <a:t> </a:t>
            </a:r>
            <a:r>
              <a:rPr lang="en-US" sz="3400" dirty="0" err="1" smtClean="0">
                <a:solidFill>
                  <a:srgbClr val="0000FF"/>
                </a:solidFill>
                <a:latin typeface="Times New Roman" panose="02020603050405020304" pitchFamily="18" charset="0"/>
                <a:cs typeface="Times New Roman" panose="02020603050405020304" pitchFamily="18" charset="0"/>
              </a:rPr>
              <a:t>nào</a:t>
            </a:r>
            <a:r>
              <a:rPr lang="en-US" sz="3400" dirty="0" smtClean="0">
                <a:solidFill>
                  <a:srgbClr val="0000FF"/>
                </a:solidFill>
                <a:latin typeface="Times New Roman" panose="02020603050405020304" pitchFamily="18" charset="0"/>
                <a:cs typeface="Times New Roman" panose="02020603050405020304" pitchFamily="18" charset="0"/>
              </a:rPr>
              <a:t> </a:t>
            </a:r>
            <a:r>
              <a:rPr lang="en-US" sz="3400" dirty="0" err="1" smtClean="0">
                <a:solidFill>
                  <a:srgbClr val="0000FF"/>
                </a:solidFill>
                <a:latin typeface="Times New Roman" panose="02020603050405020304" pitchFamily="18" charset="0"/>
                <a:cs typeface="Times New Roman" panose="02020603050405020304" pitchFamily="18" charset="0"/>
              </a:rPr>
              <a:t>điểm</a:t>
            </a:r>
            <a:r>
              <a:rPr lang="en-US" sz="3400" dirty="0" smtClean="0">
                <a:solidFill>
                  <a:srgbClr val="0000FF"/>
                </a:solidFill>
                <a:latin typeface="Times New Roman" panose="02020603050405020304" pitchFamily="18" charset="0"/>
                <a:cs typeface="Times New Roman" panose="02020603050405020304" pitchFamily="18" charset="0"/>
              </a:rPr>
              <a:t> </a:t>
            </a:r>
            <a:r>
              <a:rPr lang="en-US" sz="3400" dirty="0" err="1" smtClean="0">
                <a:solidFill>
                  <a:srgbClr val="0000FF"/>
                </a:solidFill>
                <a:latin typeface="Times New Roman" panose="02020603050405020304" pitchFamily="18" charset="0"/>
                <a:cs typeface="Times New Roman" panose="02020603050405020304" pitchFamily="18" charset="0"/>
              </a:rPr>
              <a:t>cao</a:t>
            </a:r>
            <a:r>
              <a:rPr lang="en-US" sz="3400" dirty="0" smtClean="0">
                <a:solidFill>
                  <a:srgbClr val="0000FF"/>
                </a:solidFill>
                <a:latin typeface="Times New Roman" panose="02020603050405020304" pitchFamily="18" charset="0"/>
                <a:cs typeface="Times New Roman" panose="02020603050405020304" pitchFamily="18" charset="0"/>
              </a:rPr>
              <a:t> </a:t>
            </a:r>
            <a:r>
              <a:rPr lang="en-US" sz="3400" dirty="0" err="1" smtClean="0">
                <a:solidFill>
                  <a:srgbClr val="0000FF"/>
                </a:solidFill>
                <a:latin typeface="Times New Roman" panose="02020603050405020304" pitchFamily="18" charset="0"/>
                <a:cs typeface="Times New Roman" panose="02020603050405020304" pitchFamily="18" charset="0"/>
              </a:rPr>
              <a:t>nhất</a:t>
            </a:r>
            <a:r>
              <a:rPr lang="en-US" sz="3400" dirty="0" smtClean="0">
                <a:solidFill>
                  <a:srgbClr val="0000FF"/>
                </a:solidFill>
                <a:latin typeface="Times New Roman" panose="02020603050405020304" pitchFamily="18" charset="0"/>
                <a:cs typeface="Times New Roman" panose="02020603050405020304" pitchFamily="18" charset="0"/>
              </a:rPr>
              <a:t> </a:t>
            </a:r>
            <a:r>
              <a:rPr lang="en-US" sz="3400" dirty="0" err="1" smtClean="0">
                <a:solidFill>
                  <a:srgbClr val="0000FF"/>
                </a:solidFill>
                <a:latin typeface="Times New Roman" panose="02020603050405020304" pitchFamily="18" charset="0"/>
                <a:cs typeface="Times New Roman" panose="02020603050405020304" pitchFamily="18" charset="0"/>
              </a:rPr>
              <a:t>sẽ</a:t>
            </a:r>
            <a:r>
              <a:rPr lang="en-US" sz="3400" dirty="0" smtClean="0">
                <a:solidFill>
                  <a:srgbClr val="0000FF"/>
                </a:solidFill>
                <a:latin typeface="Times New Roman" panose="02020603050405020304" pitchFamily="18" charset="0"/>
                <a:cs typeface="Times New Roman" panose="02020603050405020304" pitchFamily="18" charset="0"/>
              </a:rPr>
              <a:t> </a:t>
            </a:r>
            <a:r>
              <a:rPr lang="en-US" sz="3400" dirty="0" err="1" smtClean="0">
                <a:solidFill>
                  <a:srgbClr val="0000FF"/>
                </a:solidFill>
                <a:latin typeface="Times New Roman" panose="02020603050405020304" pitchFamily="18" charset="0"/>
                <a:cs typeface="Times New Roman" panose="02020603050405020304" pitchFamily="18" charset="0"/>
              </a:rPr>
              <a:t>giành</a:t>
            </a:r>
            <a:r>
              <a:rPr lang="en-US" sz="3400" dirty="0" smtClean="0">
                <a:solidFill>
                  <a:srgbClr val="0000FF"/>
                </a:solidFill>
                <a:latin typeface="Times New Roman" panose="02020603050405020304" pitchFamily="18" charset="0"/>
                <a:cs typeface="Times New Roman" panose="02020603050405020304" pitchFamily="18" charset="0"/>
              </a:rPr>
              <a:t> </a:t>
            </a:r>
            <a:r>
              <a:rPr lang="en-US" sz="3400" dirty="0" err="1" smtClean="0">
                <a:solidFill>
                  <a:srgbClr val="0000FF"/>
                </a:solidFill>
                <a:latin typeface="Times New Roman" panose="02020603050405020304" pitchFamily="18" charset="0"/>
                <a:cs typeface="Times New Roman" panose="02020603050405020304" pitchFamily="18" charset="0"/>
              </a:rPr>
              <a:t>chiến</a:t>
            </a:r>
            <a:r>
              <a:rPr lang="en-US" sz="3400" dirty="0" smtClean="0">
                <a:solidFill>
                  <a:srgbClr val="0000FF"/>
                </a:solidFill>
                <a:latin typeface="Times New Roman" panose="02020603050405020304" pitchFamily="18" charset="0"/>
                <a:cs typeface="Times New Roman" panose="02020603050405020304" pitchFamily="18" charset="0"/>
              </a:rPr>
              <a:t> </a:t>
            </a:r>
            <a:r>
              <a:rPr lang="en-US" sz="3400" dirty="0" err="1" smtClean="0">
                <a:solidFill>
                  <a:srgbClr val="0000FF"/>
                </a:solidFill>
                <a:latin typeface="Times New Roman" panose="02020603050405020304" pitchFamily="18" charset="0"/>
                <a:cs typeface="Times New Roman" panose="02020603050405020304" pitchFamily="18" charset="0"/>
              </a:rPr>
              <a:t>thắng</a:t>
            </a:r>
            <a:r>
              <a:rPr lang="en-US" sz="3400" dirty="0">
                <a:solidFill>
                  <a:srgbClr val="0000FF"/>
                </a:solidFill>
                <a:latin typeface="Times New Roman" panose="02020603050405020304" pitchFamily="18" charset="0"/>
                <a:cs typeface="Times New Roman" panose="02020603050405020304" pitchFamily="18" charset="0"/>
              </a:rPr>
              <a:t>.</a:t>
            </a:r>
          </a:p>
        </p:txBody>
      </p:sp>
      <p:sp>
        <p:nvSpPr>
          <p:cNvPr id="18" name="Rectangle 17">
            <a:extLst>
              <a:ext uri="{FF2B5EF4-FFF2-40B4-BE49-F238E27FC236}">
                <a16:creationId xmlns:a16="http://schemas.microsoft.com/office/drawing/2014/main" id="{A6A7645F-C965-9539-3F96-B60F780DC8E0}"/>
              </a:ext>
            </a:extLst>
          </p:cNvPr>
          <p:cNvSpPr/>
          <p:nvPr/>
        </p:nvSpPr>
        <p:spPr>
          <a:xfrm>
            <a:off x="4271393" y="381000"/>
            <a:ext cx="3581400" cy="762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8895"/>
            <a:r>
              <a:rPr lang="en-GB" sz="2666" b="1" dirty="0" smtClean="0">
                <a:solidFill>
                  <a:prstClr val="white"/>
                </a:solidFill>
                <a:latin typeface="Times New Roman" panose="02020603050405020304" pitchFamily="18" charset="0"/>
                <a:cs typeface="Times New Roman" panose="02020603050405020304" pitchFamily="18" charset="0"/>
              </a:rPr>
              <a:t>TRÒ CHƠI TIẾP SỨC</a:t>
            </a:r>
            <a:endParaRPr lang="vi-VN" sz="3199"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19444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2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6A7645F-C965-9539-3F96-B60F780DC8E0}"/>
              </a:ext>
            </a:extLst>
          </p:cNvPr>
          <p:cNvSpPr/>
          <p:nvPr/>
        </p:nvSpPr>
        <p:spPr>
          <a:xfrm>
            <a:off x="150812" y="489625"/>
            <a:ext cx="2236284" cy="53305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8895"/>
            <a:r>
              <a:rPr lang="en-GB" sz="2666" b="1" dirty="0" err="1" smtClean="0">
                <a:solidFill>
                  <a:prstClr val="white"/>
                </a:solidFill>
                <a:latin typeface="Times New Roman" panose="02020603050405020304" pitchFamily="18" charset="0"/>
                <a:cs typeface="Times New Roman" panose="02020603050405020304" pitchFamily="18" charset="0"/>
              </a:rPr>
              <a:t>Câu</a:t>
            </a:r>
            <a:r>
              <a:rPr lang="en-GB" sz="2666" b="1" dirty="0" smtClean="0">
                <a:solidFill>
                  <a:prstClr val="white"/>
                </a:solidFill>
                <a:latin typeface="Times New Roman" panose="02020603050405020304" pitchFamily="18" charset="0"/>
                <a:cs typeface="Times New Roman" panose="02020603050405020304" pitchFamily="18" charset="0"/>
              </a:rPr>
              <a:t> </a:t>
            </a:r>
            <a:r>
              <a:rPr lang="en-GB" sz="3199" b="1" dirty="0" smtClean="0">
                <a:solidFill>
                  <a:prstClr val="white"/>
                </a:solidFill>
                <a:latin typeface="Times New Roman" panose="02020603050405020304" pitchFamily="18" charset="0"/>
                <a:cs typeface="Times New Roman" panose="02020603050405020304" pitchFamily="18" charset="0"/>
              </a:rPr>
              <a:t>1</a:t>
            </a:r>
            <a:endParaRPr lang="vi-VN" sz="3199" b="1" dirty="0">
              <a:solidFill>
                <a:srgbClr val="0000FF"/>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6" name="Table 5">
                <a:extLst>
                  <a:ext uri="{FF2B5EF4-FFF2-40B4-BE49-F238E27FC236}">
                    <a16:creationId xmlns:a16="http://schemas.microsoft.com/office/drawing/2014/main" id="{4B4890EB-5E7C-1339-D492-2EACD29AB129}"/>
                  </a:ext>
                </a:extLst>
              </p:cNvPr>
              <p:cNvGraphicFramePr>
                <a:graphicFrameLocks noGrp="1"/>
              </p:cNvGraphicFramePr>
              <p:nvPr>
                <p:extLst>
                  <p:ext uri="{D42A27DB-BD31-4B8C-83A1-F6EECF244321}">
                    <p14:modId xmlns:p14="http://schemas.microsoft.com/office/powerpoint/2010/main" val="2914389205"/>
                  </p:ext>
                </p:extLst>
              </p:nvPr>
            </p:nvGraphicFramePr>
            <p:xfrm>
              <a:off x="836612" y="1524000"/>
              <a:ext cx="10421443" cy="3958782"/>
            </p:xfrm>
            <a:graphic>
              <a:graphicData uri="http://schemas.openxmlformats.org/drawingml/2006/table">
                <a:tbl>
                  <a:tblPr firstRow="1" bandRow="1">
                    <a:tableStyleId>{5C22544A-7EE6-4342-B048-85BDC9FD1C3A}</a:tableStyleId>
                  </a:tblPr>
                  <a:tblGrid>
                    <a:gridCol w="3052779">
                      <a:extLst>
                        <a:ext uri="{9D8B030D-6E8A-4147-A177-3AD203B41FA5}">
                          <a16:colId xmlns:a16="http://schemas.microsoft.com/office/drawing/2014/main" val="3418642166"/>
                        </a:ext>
                      </a:extLst>
                    </a:gridCol>
                    <a:gridCol w="2633554">
                      <a:extLst>
                        <a:ext uri="{9D8B030D-6E8A-4147-A177-3AD203B41FA5}">
                          <a16:colId xmlns:a16="http://schemas.microsoft.com/office/drawing/2014/main" val="2130442772"/>
                        </a:ext>
                      </a:extLst>
                    </a:gridCol>
                    <a:gridCol w="3140090">
                      <a:extLst>
                        <a:ext uri="{9D8B030D-6E8A-4147-A177-3AD203B41FA5}">
                          <a16:colId xmlns:a16="http://schemas.microsoft.com/office/drawing/2014/main" val="2880402666"/>
                        </a:ext>
                      </a:extLst>
                    </a:gridCol>
                    <a:gridCol w="834096">
                      <a:extLst>
                        <a:ext uri="{9D8B030D-6E8A-4147-A177-3AD203B41FA5}">
                          <a16:colId xmlns:a16="http://schemas.microsoft.com/office/drawing/2014/main" val="703793125"/>
                        </a:ext>
                      </a:extLst>
                    </a:gridCol>
                    <a:gridCol w="760924">
                      <a:extLst>
                        <a:ext uri="{9D8B030D-6E8A-4147-A177-3AD203B41FA5}">
                          <a16:colId xmlns:a16="http://schemas.microsoft.com/office/drawing/2014/main" val="1464753212"/>
                        </a:ext>
                      </a:extLst>
                    </a:gridCol>
                  </a:tblGrid>
                  <a:tr h="931152">
                    <a:tc>
                      <a:txBody>
                        <a:bodyPr/>
                        <a:lstStyle/>
                        <a:p>
                          <a:pPr algn="ctr"/>
                          <a:r>
                            <a:rPr lang="en-GB" sz="2700" b="1" dirty="0" err="1">
                              <a:latin typeface="Times New Roman" panose="02020603050405020304" pitchFamily="18" charset="0"/>
                              <a:cs typeface="Times New Roman" panose="02020603050405020304" pitchFamily="18" charset="0"/>
                            </a:rPr>
                            <a:t>Bất</a:t>
                          </a:r>
                          <a:r>
                            <a:rPr lang="en-GB" sz="2700" b="1" dirty="0">
                              <a:latin typeface="Times New Roman" panose="02020603050405020304" pitchFamily="18" charset="0"/>
                              <a:cs typeface="Times New Roman" panose="02020603050405020304" pitchFamily="18" charset="0"/>
                            </a:rPr>
                            <a:t> </a:t>
                          </a:r>
                          <a:r>
                            <a:rPr lang="en-GB" sz="2700" b="1" dirty="0" err="1">
                              <a:latin typeface="Times New Roman" panose="02020603050405020304" pitchFamily="18" charset="0"/>
                              <a:cs typeface="Times New Roman" panose="02020603050405020304" pitchFamily="18" charset="0"/>
                            </a:rPr>
                            <a:t>phương</a:t>
                          </a:r>
                          <a:r>
                            <a:rPr lang="en-GB" sz="2700" b="1" dirty="0">
                              <a:latin typeface="Times New Roman" panose="02020603050405020304" pitchFamily="18" charset="0"/>
                              <a:cs typeface="Times New Roman" panose="02020603050405020304" pitchFamily="18" charset="0"/>
                            </a:rPr>
                            <a:t> </a:t>
                          </a:r>
                          <a:r>
                            <a:rPr lang="en-GB" sz="2700" b="1" dirty="0" err="1">
                              <a:latin typeface="Times New Roman" panose="02020603050405020304" pitchFamily="18" charset="0"/>
                              <a:cs typeface="Times New Roman" panose="02020603050405020304" pitchFamily="18" charset="0"/>
                            </a:rPr>
                            <a:t>trình</a:t>
                          </a:r>
                          <a:endParaRPr lang="en-US" sz="2700" b="1" dirty="0">
                            <a:latin typeface="Times New Roman" panose="02020603050405020304" pitchFamily="18" charset="0"/>
                            <a:cs typeface="Times New Roman" panose="02020603050405020304" pitchFamily="18" charset="0"/>
                          </a:endParaRPr>
                        </a:p>
                      </a:txBody>
                      <a:tcPr marL="118564" marR="118564" marT="59282" marB="59282"/>
                    </a:tc>
                    <a:tc>
                      <a:txBody>
                        <a:bodyPr/>
                        <a:lstStyle/>
                        <a:p>
                          <a:pPr algn="ctr"/>
                          <a:r>
                            <a:rPr lang="en-GB" sz="2700" b="1" dirty="0" err="1">
                              <a:latin typeface="Times New Roman" panose="02020603050405020304" pitchFamily="18" charset="0"/>
                              <a:cs typeface="Times New Roman" panose="02020603050405020304" pitchFamily="18" charset="0"/>
                            </a:rPr>
                            <a:t>Có</a:t>
                          </a:r>
                          <a:r>
                            <a:rPr lang="en-GB" sz="2700" b="1" dirty="0">
                              <a:latin typeface="Times New Roman" panose="02020603050405020304" pitchFamily="18" charset="0"/>
                              <a:cs typeface="Times New Roman" panose="02020603050405020304" pitchFamily="18" charset="0"/>
                            </a:rPr>
                            <a:t> </a:t>
                          </a:r>
                          <a:r>
                            <a:rPr lang="en-GB" sz="2700" b="1" dirty="0" err="1">
                              <a:latin typeface="Times New Roman" panose="02020603050405020304" pitchFamily="18" charset="0"/>
                              <a:cs typeface="Times New Roman" panose="02020603050405020304" pitchFamily="18" charset="0"/>
                            </a:rPr>
                            <a:t>là</a:t>
                          </a:r>
                          <a:r>
                            <a:rPr lang="en-GB" sz="2700" b="1" dirty="0">
                              <a:latin typeface="Times New Roman" panose="02020603050405020304" pitchFamily="18" charset="0"/>
                              <a:cs typeface="Times New Roman" panose="02020603050405020304" pitchFamily="18" charset="0"/>
                            </a:rPr>
                            <a:t> BPT </a:t>
                          </a:r>
                          <a:r>
                            <a:rPr lang="en-GB" sz="2700" b="1" dirty="0" err="1">
                              <a:latin typeface="Times New Roman" panose="02020603050405020304" pitchFamily="18" charset="0"/>
                              <a:cs typeface="Times New Roman" panose="02020603050405020304" pitchFamily="18" charset="0"/>
                            </a:rPr>
                            <a:t>bậc</a:t>
                          </a:r>
                          <a:r>
                            <a:rPr lang="en-GB" sz="2700" b="1" dirty="0">
                              <a:latin typeface="Times New Roman" panose="02020603050405020304" pitchFamily="18" charset="0"/>
                              <a:cs typeface="Times New Roman" panose="02020603050405020304" pitchFamily="18" charset="0"/>
                            </a:rPr>
                            <a:t> </a:t>
                          </a:r>
                          <a:r>
                            <a:rPr lang="en-GB" sz="2700" b="1" dirty="0" err="1">
                              <a:latin typeface="Times New Roman" panose="02020603050405020304" pitchFamily="18" charset="0"/>
                              <a:cs typeface="Times New Roman" panose="02020603050405020304" pitchFamily="18" charset="0"/>
                            </a:rPr>
                            <a:t>nhất</a:t>
                          </a:r>
                          <a:r>
                            <a:rPr lang="en-GB" sz="2700" b="1" dirty="0">
                              <a:latin typeface="Times New Roman" panose="02020603050405020304" pitchFamily="18" charset="0"/>
                              <a:cs typeface="Times New Roman" panose="02020603050405020304" pitchFamily="18" charset="0"/>
                            </a:rPr>
                            <a:t> </a:t>
                          </a:r>
                          <a:r>
                            <a:rPr lang="en-GB" sz="2700" b="1" dirty="0" err="1">
                              <a:latin typeface="Times New Roman" panose="02020603050405020304" pitchFamily="18" charset="0"/>
                              <a:cs typeface="Times New Roman" panose="02020603050405020304" pitchFamily="18" charset="0"/>
                            </a:rPr>
                            <a:t>một</a:t>
                          </a:r>
                          <a:r>
                            <a:rPr lang="en-GB" sz="2700" b="1" dirty="0">
                              <a:latin typeface="Times New Roman" panose="02020603050405020304" pitchFamily="18" charset="0"/>
                              <a:cs typeface="Times New Roman" panose="02020603050405020304" pitchFamily="18" charset="0"/>
                            </a:rPr>
                            <a:t> </a:t>
                          </a:r>
                          <a:r>
                            <a:rPr lang="en-GB" sz="2700" b="1" dirty="0" err="1">
                              <a:latin typeface="Times New Roman" panose="02020603050405020304" pitchFamily="18" charset="0"/>
                              <a:cs typeface="Times New Roman" panose="02020603050405020304" pitchFamily="18" charset="0"/>
                            </a:rPr>
                            <a:t>ẩn</a:t>
                          </a:r>
                          <a:endParaRPr lang="en-US" sz="2700" b="1" dirty="0">
                            <a:latin typeface="Times New Roman" panose="02020603050405020304" pitchFamily="18" charset="0"/>
                            <a:cs typeface="Times New Roman" panose="02020603050405020304" pitchFamily="18" charset="0"/>
                          </a:endParaRPr>
                        </a:p>
                      </a:txBody>
                      <a:tcPr marL="118564" marR="118564" marT="59282" marB="59282"/>
                    </a:tc>
                    <a:tc>
                      <a:txBody>
                        <a:bodyPr/>
                        <a:lstStyle/>
                        <a:p>
                          <a:pPr algn="ctr"/>
                          <a:r>
                            <a:rPr lang="en-GB" sz="2700" b="1" dirty="0" err="1">
                              <a:latin typeface="Times New Roman" panose="02020603050405020304" pitchFamily="18" charset="0"/>
                              <a:cs typeface="Times New Roman" panose="02020603050405020304" pitchFamily="18" charset="0"/>
                            </a:rPr>
                            <a:t>Không</a:t>
                          </a:r>
                          <a:r>
                            <a:rPr lang="en-GB" sz="2700" b="1" dirty="0">
                              <a:latin typeface="Times New Roman" panose="02020603050405020304" pitchFamily="18" charset="0"/>
                              <a:cs typeface="Times New Roman" panose="02020603050405020304" pitchFamily="18" charset="0"/>
                            </a:rPr>
                            <a:t> </a:t>
                          </a:r>
                          <a:r>
                            <a:rPr lang="en-GB" sz="2700" b="1" dirty="0" err="1">
                              <a:latin typeface="Times New Roman" panose="02020603050405020304" pitchFamily="18" charset="0"/>
                              <a:cs typeface="Times New Roman" panose="02020603050405020304" pitchFamily="18" charset="0"/>
                            </a:rPr>
                            <a:t>là</a:t>
                          </a:r>
                          <a:r>
                            <a:rPr lang="en-GB" sz="2700" b="1" dirty="0">
                              <a:latin typeface="Times New Roman" panose="02020603050405020304" pitchFamily="18" charset="0"/>
                              <a:cs typeface="Times New Roman" panose="02020603050405020304" pitchFamily="18" charset="0"/>
                            </a:rPr>
                            <a:t> BPT </a:t>
                          </a:r>
                          <a:r>
                            <a:rPr lang="en-GB" sz="2700" b="1" dirty="0" err="1">
                              <a:latin typeface="Times New Roman" panose="02020603050405020304" pitchFamily="18" charset="0"/>
                              <a:cs typeface="Times New Roman" panose="02020603050405020304" pitchFamily="18" charset="0"/>
                            </a:rPr>
                            <a:t>bậc</a:t>
                          </a:r>
                          <a:r>
                            <a:rPr lang="en-GB" sz="2700" b="1" dirty="0">
                              <a:latin typeface="Times New Roman" panose="02020603050405020304" pitchFamily="18" charset="0"/>
                              <a:cs typeface="Times New Roman" panose="02020603050405020304" pitchFamily="18" charset="0"/>
                            </a:rPr>
                            <a:t> </a:t>
                          </a:r>
                          <a:r>
                            <a:rPr lang="en-GB" sz="2700" b="1" dirty="0" err="1">
                              <a:latin typeface="Times New Roman" panose="02020603050405020304" pitchFamily="18" charset="0"/>
                              <a:cs typeface="Times New Roman" panose="02020603050405020304" pitchFamily="18" charset="0"/>
                            </a:rPr>
                            <a:t>nhất</a:t>
                          </a:r>
                          <a:r>
                            <a:rPr lang="en-GB" sz="2700" b="1" dirty="0">
                              <a:latin typeface="Times New Roman" panose="02020603050405020304" pitchFamily="18" charset="0"/>
                              <a:cs typeface="Times New Roman" panose="02020603050405020304" pitchFamily="18" charset="0"/>
                            </a:rPr>
                            <a:t> </a:t>
                          </a:r>
                          <a:r>
                            <a:rPr lang="en-GB" sz="2700" b="1" dirty="0" err="1">
                              <a:latin typeface="Times New Roman" panose="02020603050405020304" pitchFamily="18" charset="0"/>
                              <a:cs typeface="Times New Roman" panose="02020603050405020304" pitchFamily="18" charset="0"/>
                            </a:rPr>
                            <a:t>một</a:t>
                          </a:r>
                          <a:r>
                            <a:rPr lang="en-GB" sz="2700" b="1" dirty="0">
                              <a:latin typeface="Times New Roman" panose="02020603050405020304" pitchFamily="18" charset="0"/>
                              <a:cs typeface="Times New Roman" panose="02020603050405020304" pitchFamily="18" charset="0"/>
                            </a:rPr>
                            <a:t> </a:t>
                          </a:r>
                          <a:r>
                            <a:rPr lang="en-GB" sz="2700" b="1" dirty="0" err="1">
                              <a:latin typeface="Times New Roman" panose="02020603050405020304" pitchFamily="18" charset="0"/>
                              <a:cs typeface="Times New Roman" panose="02020603050405020304" pitchFamily="18" charset="0"/>
                            </a:rPr>
                            <a:t>ẩn</a:t>
                          </a:r>
                          <a:endParaRPr lang="en-US" sz="2700" b="1" dirty="0">
                            <a:latin typeface="Times New Roman" panose="02020603050405020304" pitchFamily="18" charset="0"/>
                            <a:cs typeface="Times New Roman" panose="02020603050405020304" pitchFamily="18" charset="0"/>
                          </a:endParaRPr>
                        </a:p>
                      </a:txBody>
                      <a:tcPr marL="118564" marR="118564" marT="59282" marB="59282"/>
                    </a:tc>
                    <a:tc>
                      <a:txBody>
                        <a:bodyPr/>
                        <a:lstStyle/>
                        <a:p>
                          <a:pPr algn="ctr"/>
                          <a:r>
                            <a:rPr lang="en-GB" sz="2700" b="1" dirty="0">
                              <a:latin typeface="Times New Roman" panose="02020603050405020304" pitchFamily="18" charset="0"/>
                              <a:cs typeface="Times New Roman" panose="02020603050405020304" pitchFamily="18" charset="0"/>
                            </a:rPr>
                            <a:t>a</a:t>
                          </a:r>
                          <a:endParaRPr lang="en-US" sz="2700" b="1" dirty="0">
                            <a:latin typeface="Times New Roman" panose="02020603050405020304" pitchFamily="18" charset="0"/>
                            <a:cs typeface="Times New Roman" panose="02020603050405020304" pitchFamily="18" charset="0"/>
                          </a:endParaRPr>
                        </a:p>
                      </a:txBody>
                      <a:tcPr marL="118564" marR="118564" marT="59282" marB="59282"/>
                    </a:tc>
                    <a:tc>
                      <a:txBody>
                        <a:bodyPr/>
                        <a:lstStyle/>
                        <a:p>
                          <a:pPr algn="ctr"/>
                          <a:r>
                            <a:rPr lang="en-GB" sz="2700" b="1" dirty="0">
                              <a:latin typeface="Times New Roman" panose="02020603050405020304" pitchFamily="18" charset="0"/>
                              <a:cs typeface="Times New Roman" panose="02020603050405020304" pitchFamily="18" charset="0"/>
                            </a:rPr>
                            <a:t>b</a:t>
                          </a:r>
                          <a:endParaRPr lang="en-US" sz="2700" b="1" dirty="0">
                            <a:latin typeface="Times New Roman" panose="02020603050405020304" pitchFamily="18" charset="0"/>
                            <a:cs typeface="Times New Roman" panose="02020603050405020304" pitchFamily="18" charset="0"/>
                          </a:endParaRPr>
                        </a:p>
                      </a:txBody>
                      <a:tcPr marL="118564" marR="118564" marT="59282" marB="59282"/>
                    </a:tc>
                    <a:extLst>
                      <a:ext uri="{0D108BD9-81ED-4DB2-BD59-A6C34878D82A}">
                        <a16:rowId xmlns:a16="http://schemas.microsoft.com/office/drawing/2014/main" val="1180275484"/>
                      </a:ext>
                    </a:extLst>
                  </a:tr>
                  <a:tr h="737419">
                    <a:tc>
                      <a:txBody>
                        <a:bodyPr/>
                        <a:lstStyle/>
                        <a:p>
                          <a:pPr/>
                          <a14:m>
                            <m:oMathPara xmlns:m="http://schemas.openxmlformats.org/officeDocument/2006/math">
                              <m:oMathParaPr>
                                <m:jc m:val="left"/>
                              </m:oMathParaPr>
                              <m:oMath xmlns:m="http://schemas.openxmlformats.org/officeDocument/2006/math">
                                <m:r>
                                  <a:rPr lang="en-GB" sz="3100" b="0" i="1" smtClean="0">
                                    <a:latin typeface="Cambria Math" panose="02040503050406030204" pitchFamily="18" charset="0"/>
                                  </a:rPr>
                                  <m:t>𝑎</m:t>
                                </m:r>
                                <m:r>
                                  <a:rPr lang="en-GB" sz="3100" b="0" i="1" smtClean="0">
                                    <a:latin typeface="Cambria Math" panose="02040503050406030204" pitchFamily="18" charset="0"/>
                                  </a:rPr>
                                  <m:t>)−3</m:t>
                                </m:r>
                                <m:r>
                                  <a:rPr lang="en-GB" sz="3100" b="0" i="1" smtClean="0">
                                    <a:latin typeface="Cambria Math" panose="02040503050406030204" pitchFamily="18" charset="0"/>
                                  </a:rPr>
                                  <m:t>𝑥</m:t>
                                </m:r>
                                <m:r>
                                  <a:rPr lang="en-GB" sz="3100" b="0" i="1" smtClean="0">
                                    <a:latin typeface="Cambria Math" panose="02040503050406030204" pitchFamily="18" charset="0"/>
                                  </a:rPr>
                                  <m:t>+7≤0</m:t>
                                </m:r>
                              </m:oMath>
                            </m:oMathPara>
                          </a14:m>
                          <a:endParaRPr lang="en-US" sz="3100" dirty="0">
                            <a:latin typeface="Times New Roman" panose="02020603050405020304" pitchFamily="18" charset="0"/>
                            <a:cs typeface="Times New Roman" panose="02020603050405020304" pitchFamily="18" charset="0"/>
                          </a:endParaRPr>
                        </a:p>
                      </a:txBody>
                      <a:tcPr marL="118564" marR="118564" marT="59282" marB="59282"/>
                    </a:tc>
                    <a:tc>
                      <a:txBody>
                        <a:bodyPr/>
                        <a:lstStyle/>
                        <a:p>
                          <a:pPr marL="0" indent="0">
                            <a:buFont typeface="Wingdings" panose="05000000000000000000" pitchFamily="2" charset="2"/>
                            <a:buNone/>
                          </a:pPr>
                          <a:r>
                            <a:rPr lang="en-GB" sz="3100" dirty="0"/>
                            <a:t>          </a:t>
                          </a:r>
                          <a:endParaRPr lang="en-US" sz="3100" dirty="0"/>
                        </a:p>
                      </a:txBody>
                      <a:tcPr marL="118564" marR="118564" marT="59282" marB="59282"/>
                    </a:tc>
                    <a:tc>
                      <a:txBody>
                        <a:bodyPr/>
                        <a:lstStyle/>
                        <a:p>
                          <a:endParaRPr lang="en-US" sz="3100" dirty="0"/>
                        </a:p>
                      </a:txBody>
                      <a:tcPr marL="118564" marR="118564" marT="59282" marB="59282"/>
                    </a:tc>
                    <a:tc>
                      <a:txBody>
                        <a:bodyPr/>
                        <a:lstStyle/>
                        <a:p>
                          <a:endParaRPr lang="en-US" sz="3100" dirty="0"/>
                        </a:p>
                      </a:txBody>
                      <a:tcPr marL="118564" marR="118564" marT="59282" marB="59282"/>
                    </a:tc>
                    <a:tc>
                      <a:txBody>
                        <a:bodyPr/>
                        <a:lstStyle/>
                        <a:p>
                          <a:endParaRPr lang="en-US" sz="3100" b="1" dirty="0"/>
                        </a:p>
                      </a:txBody>
                      <a:tcPr marL="118564" marR="118564" marT="59282" marB="59282"/>
                    </a:tc>
                    <a:extLst>
                      <a:ext uri="{0D108BD9-81ED-4DB2-BD59-A6C34878D82A}">
                        <a16:rowId xmlns:a16="http://schemas.microsoft.com/office/drawing/2014/main" val="928272404"/>
                      </a:ext>
                    </a:extLst>
                  </a:tr>
                  <a:tr h="682795">
                    <a:tc>
                      <a:txBody>
                        <a:bodyPr/>
                        <a:lstStyle/>
                        <a:p>
                          <a:pPr/>
                          <a14:m>
                            <m:oMathPara xmlns:m="http://schemas.openxmlformats.org/officeDocument/2006/math">
                              <m:oMathParaPr>
                                <m:jc m:val="left"/>
                              </m:oMathParaPr>
                              <m:oMath xmlns:m="http://schemas.openxmlformats.org/officeDocument/2006/math">
                                <m:r>
                                  <a:rPr lang="en-GB" sz="3100" b="0" i="1" smtClean="0">
                                    <a:latin typeface="Cambria Math" panose="02040503050406030204" pitchFamily="18" charset="0"/>
                                  </a:rPr>
                                  <m:t>𝑏</m:t>
                                </m:r>
                                <m:r>
                                  <a:rPr lang="en-GB" sz="3100" b="0" i="1" smtClean="0">
                                    <a:latin typeface="Cambria Math" panose="02040503050406030204" pitchFamily="18" charset="0"/>
                                  </a:rPr>
                                  <m:t>) 0.</m:t>
                                </m:r>
                                <m:r>
                                  <a:rPr lang="en-GB" sz="3100" b="0" i="1" smtClean="0">
                                    <a:latin typeface="Cambria Math" panose="02040503050406030204" pitchFamily="18" charset="0"/>
                                  </a:rPr>
                                  <m:t>𝑥</m:t>
                                </m:r>
                                <m:r>
                                  <a:rPr lang="en-GB" sz="3100" b="0" i="1" smtClean="0">
                                    <a:latin typeface="Cambria Math" panose="02040503050406030204" pitchFamily="18" charset="0"/>
                                  </a:rPr>
                                  <m:t>+2&gt;0</m:t>
                                </m:r>
                              </m:oMath>
                            </m:oMathPara>
                          </a14:m>
                          <a:endParaRPr lang="en-US" sz="3100" dirty="0">
                            <a:latin typeface="Times New Roman" panose="02020603050405020304" pitchFamily="18" charset="0"/>
                            <a:cs typeface="Times New Roman" panose="02020603050405020304" pitchFamily="18" charset="0"/>
                          </a:endParaRPr>
                        </a:p>
                      </a:txBody>
                      <a:tcPr marL="118564" marR="118564" marT="59282" marB="59282"/>
                    </a:tc>
                    <a:tc>
                      <a:txBody>
                        <a:bodyPr/>
                        <a:lstStyle/>
                        <a:p>
                          <a:endParaRPr lang="en-US" sz="3100" dirty="0"/>
                        </a:p>
                      </a:txBody>
                      <a:tcPr marL="118564" marR="118564" marT="59282" marB="59282"/>
                    </a:tc>
                    <a:tc>
                      <a:txBody>
                        <a:bodyPr/>
                        <a:lstStyle/>
                        <a:p>
                          <a:endParaRPr lang="en-US" sz="3100" dirty="0"/>
                        </a:p>
                      </a:txBody>
                      <a:tcPr marL="118564" marR="118564" marT="59282" marB="59282"/>
                    </a:tc>
                    <a:tc>
                      <a:txBody>
                        <a:bodyPr/>
                        <a:lstStyle/>
                        <a:p>
                          <a:endParaRPr lang="en-US" sz="3100" dirty="0"/>
                        </a:p>
                      </a:txBody>
                      <a:tcPr marL="118564" marR="118564" marT="59282" marB="59282"/>
                    </a:tc>
                    <a:tc>
                      <a:txBody>
                        <a:bodyPr/>
                        <a:lstStyle/>
                        <a:p>
                          <a:endParaRPr lang="en-US" sz="3100" dirty="0"/>
                        </a:p>
                      </a:txBody>
                      <a:tcPr marL="118564" marR="118564" marT="59282" marB="59282"/>
                    </a:tc>
                    <a:extLst>
                      <a:ext uri="{0D108BD9-81ED-4DB2-BD59-A6C34878D82A}">
                        <a16:rowId xmlns:a16="http://schemas.microsoft.com/office/drawing/2014/main" val="2315258677"/>
                      </a:ext>
                    </a:extLst>
                  </a:tr>
                  <a:tr h="585802">
                    <a:tc>
                      <a:txBody>
                        <a:bodyPr/>
                        <a:lstStyle/>
                        <a:p>
                          <a14:m>
                            <m:oMath xmlns:m="http://schemas.openxmlformats.org/officeDocument/2006/math">
                              <m:r>
                                <a:rPr lang="en-GB" sz="3100" b="0" i="1" smtClean="0">
                                  <a:latin typeface="Cambria Math" panose="02040503050406030204" pitchFamily="18" charset="0"/>
                                </a:rPr>
                                <m:t>𝑐</m:t>
                              </m:r>
                              <m:r>
                                <a:rPr lang="en-GB" sz="3100" b="0" i="1" smtClean="0">
                                  <a:latin typeface="Cambria Math" panose="02040503050406030204" pitchFamily="18" charset="0"/>
                                </a:rPr>
                                <m:t>) </m:t>
                              </m:r>
                              <m:sSup>
                                <m:sSupPr>
                                  <m:ctrlPr>
                                    <a:rPr lang="en-US" sz="3100" i="1" smtClean="0">
                                      <a:latin typeface="Cambria Math" panose="02040503050406030204" pitchFamily="18" charset="0"/>
                                    </a:rPr>
                                  </m:ctrlPr>
                                </m:sSupPr>
                                <m:e>
                                  <m:r>
                                    <a:rPr lang="en-GB" sz="3100" b="0" i="1" smtClean="0">
                                      <a:latin typeface="Cambria Math" panose="02040503050406030204" pitchFamily="18" charset="0"/>
                                    </a:rPr>
                                    <m:t>𝑥</m:t>
                                  </m:r>
                                </m:e>
                                <m:sup>
                                  <m:r>
                                    <a:rPr lang="en-GB" sz="3100" b="0" i="1" smtClean="0">
                                      <a:latin typeface="Cambria Math" panose="02040503050406030204" pitchFamily="18" charset="0"/>
                                    </a:rPr>
                                    <m:t>3</m:t>
                                  </m:r>
                                </m:sup>
                              </m:sSup>
                              <m:r>
                                <a:rPr lang="en-US" sz="3100" i="1" smtClean="0">
                                  <a:latin typeface="Cambria Math" panose="02040503050406030204" pitchFamily="18" charset="0"/>
                                  <a:ea typeface="Cambria Math" panose="02040503050406030204" pitchFamily="18" charset="0"/>
                                </a:rPr>
                                <m:t>&gt;</m:t>
                              </m:r>
                              <m:sSup>
                                <m:sSupPr>
                                  <m:ctrlPr>
                                    <a:rPr kumimoji="0" lang="en-US" sz="3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GB" sz="3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p>
                                  <m:r>
                                    <a:rPr kumimoji="0" lang="en-GB" sz="3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sup>
                              </m:sSup>
                            </m:oMath>
                          </a14:m>
                          <a:r>
                            <a:rPr lang="en-US" sz="3100" dirty="0" smtClean="0">
                              <a:latin typeface="Times New Roman" panose="02020603050405020304" pitchFamily="18" charset="0"/>
                              <a:cs typeface="Times New Roman" panose="02020603050405020304" pitchFamily="18" charset="0"/>
                            </a:rPr>
                            <a:t>+</a:t>
                          </a:r>
                          <a:r>
                            <a:rPr lang="en-US" sz="3100" baseline="0" dirty="0" smtClean="0">
                              <a:latin typeface="Times New Roman" panose="02020603050405020304" pitchFamily="18" charset="0"/>
                              <a:cs typeface="Times New Roman" panose="02020603050405020304" pitchFamily="18" charset="0"/>
                            </a:rPr>
                            <a:t> x</a:t>
                          </a:r>
                          <a:endParaRPr lang="en-US" sz="3100" dirty="0">
                            <a:latin typeface="Times New Roman" panose="02020603050405020304" pitchFamily="18" charset="0"/>
                            <a:cs typeface="Times New Roman" panose="02020603050405020304" pitchFamily="18" charset="0"/>
                          </a:endParaRPr>
                        </a:p>
                      </a:txBody>
                      <a:tcPr marL="118564" marR="118564" marT="59282" marB="59282"/>
                    </a:tc>
                    <a:tc>
                      <a:txBody>
                        <a:bodyPr/>
                        <a:lstStyle/>
                        <a:p>
                          <a:endParaRPr lang="en-US" sz="3100" dirty="0"/>
                        </a:p>
                      </a:txBody>
                      <a:tcPr marL="118564" marR="118564" marT="59282" marB="59282"/>
                    </a:tc>
                    <a:tc>
                      <a:txBody>
                        <a:bodyPr/>
                        <a:lstStyle/>
                        <a:p>
                          <a:endParaRPr lang="en-US" sz="3100"/>
                        </a:p>
                      </a:txBody>
                      <a:tcPr marL="118564" marR="118564" marT="59282" marB="59282"/>
                    </a:tc>
                    <a:tc>
                      <a:txBody>
                        <a:bodyPr/>
                        <a:lstStyle/>
                        <a:p>
                          <a:endParaRPr lang="en-US" sz="3100" dirty="0"/>
                        </a:p>
                      </a:txBody>
                      <a:tcPr marL="118564" marR="118564" marT="59282" marB="59282"/>
                    </a:tc>
                    <a:tc>
                      <a:txBody>
                        <a:bodyPr/>
                        <a:lstStyle/>
                        <a:p>
                          <a:endParaRPr lang="en-US" sz="3100" dirty="0"/>
                        </a:p>
                      </a:txBody>
                      <a:tcPr marL="118564" marR="118564" marT="59282" marB="59282"/>
                    </a:tc>
                    <a:extLst>
                      <a:ext uri="{0D108BD9-81ED-4DB2-BD59-A6C34878D82A}">
                        <a16:rowId xmlns:a16="http://schemas.microsoft.com/office/drawing/2014/main" val="1632459007"/>
                      </a:ext>
                    </a:extLst>
                  </a:tr>
                  <a:tr h="993281">
                    <a:tc>
                      <a:txBody>
                        <a:bodyPr/>
                        <a:lstStyle/>
                        <a:p>
                          <a:pPr/>
                          <a14:m>
                            <m:oMathPara xmlns:m="http://schemas.openxmlformats.org/officeDocument/2006/math">
                              <m:oMathParaPr>
                                <m:jc m:val="left"/>
                              </m:oMathParaPr>
                              <m:oMath xmlns:m="http://schemas.openxmlformats.org/officeDocument/2006/math">
                                <m:r>
                                  <a:rPr lang="en-GB" sz="3100" b="0" i="1" smtClean="0">
                                    <a:latin typeface="Cambria Math" panose="02040503050406030204" pitchFamily="18" charset="0"/>
                                  </a:rPr>
                                  <m:t>𝑑</m:t>
                                </m:r>
                                <m:r>
                                  <a:rPr lang="en-GB" sz="3100" b="0" i="1" smtClean="0">
                                    <a:latin typeface="Cambria Math" panose="02040503050406030204" pitchFamily="18" charset="0"/>
                                  </a:rPr>
                                  <m:t>)</m:t>
                                </m:r>
                                <m:f>
                                  <m:fPr>
                                    <m:ctrlPr>
                                      <a:rPr lang="en-GB" sz="3100" b="0" i="1" smtClean="0">
                                        <a:latin typeface="Cambria Math" panose="02040503050406030204" pitchFamily="18" charset="0"/>
                                      </a:rPr>
                                    </m:ctrlPr>
                                  </m:fPr>
                                  <m:num>
                                    <m:r>
                                      <a:rPr lang="en-GB" sz="3100" b="0" i="1" smtClean="0">
                                        <a:latin typeface="Cambria Math" panose="02040503050406030204" pitchFamily="18" charset="0"/>
                                      </a:rPr>
                                      <m:t>3</m:t>
                                    </m:r>
                                  </m:num>
                                  <m:den>
                                    <m:r>
                                      <a:rPr lang="en-US" sz="3100" b="0" i="1" smtClean="0">
                                        <a:latin typeface="Cambria Math" panose="02040503050406030204" pitchFamily="18" charset="0"/>
                                      </a:rPr>
                                      <m:t>𝑥</m:t>
                                    </m:r>
                                  </m:den>
                                </m:f>
                                <m:r>
                                  <a:rPr lang="en-GB" sz="3100" b="0" i="1" smtClean="0">
                                    <a:latin typeface="Cambria Math" panose="02040503050406030204" pitchFamily="18" charset="0"/>
                                  </a:rPr>
                                  <m:t>−5</m:t>
                                </m:r>
                                <m:r>
                                  <a:rPr lang="en-GB" sz="3100" b="0" i="1" smtClean="0">
                                    <a:latin typeface="Cambria Math" panose="02040503050406030204" pitchFamily="18" charset="0"/>
                                  </a:rPr>
                                  <m:t>𝑥</m:t>
                                </m:r>
                                <m:r>
                                  <a:rPr lang="en-GB" sz="3100" b="0" i="1" smtClean="0">
                                    <a:latin typeface="Cambria Math" panose="02040503050406030204" pitchFamily="18" charset="0"/>
                                    <a:ea typeface="Cambria Math" panose="02040503050406030204" pitchFamily="18" charset="0"/>
                                  </a:rPr>
                                  <m:t>≥0</m:t>
                                </m:r>
                              </m:oMath>
                            </m:oMathPara>
                          </a14:m>
                          <a:endParaRPr lang="en-US" sz="3100" dirty="0">
                            <a:latin typeface="Times New Roman" panose="02020603050405020304" pitchFamily="18" charset="0"/>
                            <a:cs typeface="Times New Roman" panose="02020603050405020304" pitchFamily="18" charset="0"/>
                          </a:endParaRPr>
                        </a:p>
                      </a:txBody>
                      <a:tcPr marL="118564" marR="118564" marT="59282" marB="59282"/>
                    </a:tc>
                    <a:tc>
                      <a:txBody>
                        <a:bodyPr/>
                        <a:lstStyle/>
                        <a:p>
                          <a:endParaRPr lang="en-US" sz="3100" dirty="0"/>
                        </a:p>
                      </a:txBody>
                      <a:tcPr marL="118564" marR="118564" marT="59282" marB="59282"/>
                    </a:tc>
                    <a:tc>
                      <a:txBody>
                        <a:bodyPr/>
                        <a:lstStyle/>
                        <a:p>
                          <a:endParaRPr lang="en-US" sz="3100" dirty="0"/>
                        </a:p>
                      </a:txBody>
                      <a:tcPr marL="118564" marR="118564" marT="59282" marB="59282"/>
                    </a:tc>
                    <a:tc>
                      <a:txBody>
                        <a:bodyPr/>
                        <a:lstStyle/>
                        <a:p>
                          <a:endParaRPr lang="en-US" sz="3100" dirty="0"/>
                        </a:p>
                      </a:txBody>
                      <a:tcPr marL="118564" marR="118564" marT="59282" marB="59282"/>
                    </a:tc>
                    <a:tc>
                      <a:txBody>
                        <a:bodyPr/>
                        <a:lstStyle/>
                        <a:p>
                          <a:endParaRPr lang="en-US" sz="3100" dirty="0"/>
                        </a:p>
                      </a:txBody>
                      <a:tcPr marL="118564" marR="118564" marT="59282" marB="59282"/>
                    </a:tc>
                    <a:extLst>
                      <a:ext uri="{0D108BD9-81ED-4DB2-BD59-A6C34878D82A}">
                        <a16:rowId xmlns:a16="http://schemas.microsoft.com/office/drawing/2014/main" val="3962066616"/>
                      </a:ext>
                    </a:extLst>
                  </a:tr>
                </a:tbl>
              </a:graphicData>
            </a:graphic>
          </p:graphicFrame>
        </mc:Choice>
        <mc:Fallback xmlns="">
          <p:graphicFrame>
            <p:nvGraphicFramePr>
              <p:cNvPr id="6" name="Table 5">
                <a:extLst>
                  <a:ext uri="{FF2B5EF4-FFF2-40B4-BE49-F238E27FC236}">
                    <a16:creationId xmlns:a16="http://schemas.microsoft.com/office/drawing/2014/main" id="{4B4890EB-5E7C-1339-D492-2EACD29AB129}"/>
                  </a:ext>
                </a:extLst>
              </p:cNvPr>
              <p:cNvGraphicFramePr>
                <a:graphicFrameLocks noGrp="1"/>
              </p:cNvGraphicFramePr>
              <p:nvPr>
                <p:extLst>
                  <p:ext uri="{D42A27DB-BD31-4B8C-83A1-F6EECF244321}">
                    <p14:modId xmlns:p14="http://schemas.microsoft.com/office/powerpoint/2010/main" val="2914389205"/>
                  </p:ext>
                </p:extLst>
              </p:nvPr>
            </p:nvGraphicFramePr>
            <p:xfrm>
              <a:off x="836612" y="1524000"/>
              <a:ext cx="10421443" cy="3958782"/>
            </p:xfrm>
            <a:graphic>
              <a:graphicData uri="http://schemas.openxmlformats.org/drawingml/2006/table">
                <a:tbl>
                  <a:tblPr firstRow="1" bandRow="1">
                    <a:tableStyleId>{5C22544A-7EE6-4342-B048-85BDC9FD1C3A}</a:tableStyleId>
                  </a:tblPr>
                  <a:tblGrid>
                    <a:gridCol w="3052779">
                      <a:extLst>
                        <a:ext uri="{9D8B030D-6E8A-4147-A177-3AD203B41FA5}">
                          <a16:colId xmlns:a16="http://schemas.microsoft.com/office/drawing/2014/main" val="3418642166"/>
                        </a:ext>
                      </a:extLst>
                    </a:gridCol>
                    <a:gridCol w="2633554">
                      <a:extLst>
                        <a:ext uri="{9D8B030D-6E8A-4147-A177-3AD203B41FA5}">
                          <a16:colId xmlns:a16="http://schemas.microsoft.com/office/drawing/2014/main" val="2130442772"/>
                        </a:ext>
                      </a:extLst>
                    </a:gridCol>
                    <a:gridCol w="3140090">
                      <a:extLst>
                        <a:ext uri="{9D8B030D-6E8A-4147-A177-3AD203B41FA5}">
                          <a16:colId xmlns:a16="http://schemas.microsoft.com/office/drawing/2014/main" val="2880402666"/>
                        </a:ext>
                      </a:extLst>
                    </a:gridCol>
                    <a:gridCol w="834096">
                      <a:extLst>
                        <a:ext uri="{9D8B030D-6E8A-4147-A177-3AD203B41FA5}">
                          <a16:colId xmlns:a16="http://schemas.microsoft.com/office/drawing/2014/main" val="703793125"/>
                        </a:ext>
                      </a:extLst>
                    </a:gridCol>
                    <a:gridCol w="760924">
                      <a:extLst>
                        <a:ext uri="{9D8B030D-6E8A-4147-A177-3AD203B41FA5}">
                          <a16:colId xmlns:a16="http://schemas.microsoft.com/office/drawing/2014/main" val="1464753212"/>
                        </a:ext>
                      </a:extLst>
                    </a:gridCol>
                  </a:tblGrid>
                  <a:tr h="941524">
                    <a:tc>
                      <a:txBody>
                        <a:bodyPr/>
                        <a:lstStyle/>
                        <a:p>
                          <a:pPr algn="ctr"/>
                          <a:r>
                            <a:rPr lang="en-GB" sz="2700" b="1" dirty="0" err="1">
                              <a:latin typeface="Times New Roman" panose="02020603050405020304" pitchFamily="18" charset="0"/>
                              <a:cs typeface="Times New Roman" panose="02020603050405020304" pitchFamily="18" charset="0"/>
                            </a:rPr>
                            <a:t>Bất</a:t>
                          </a:r>
                          <a:r>
                            <a:rPr lang="en-GB" sz="2700" b="1" dirty="0">
                              <a:latin typeface="Times New Roman" panose="02020603050405020304" pitchFamily="18" charset="0"/>
                              <a:cs typeface="Times New Roman" panose="02020603050405020304" pitchFamily="18" charset="0"/>
                            </a:rPr>
                            <a:t> </a:t>
                          </a:r>
                          <a:r>
                            <a:rPr lang="en-GB" sz="2700" b="1" dirty="0" err="1">
                              <a:latin typeface="Times New Roman" panose="02020603050405020304" pitchFamily="18" charset="0"/>
                              <a:cs typeface="Times New Roman" panose="02020603050405020304" pitchFamily="18" charset="0"/>
                            </a:rPr>
                            <a:t>phương</a:t>
                          </a:r>
                          <a:r>
                            <a:rPr lang="en-GB" sz="2700" b="1" dirty="0">
                              <a:latin typeface="Times New Roman" panose="02020603050405020304" pitchFamily="18" charset="0"/>
                              <a:cs typeface="Times New Roman" panose="02020603050405020304" pitchFamily="18" charset="0"/>
                            </a:rPr>
                            <a:t> </a:t>
                          </a:r>
                          <a:r>
                            <a:rPr lang="en-GB" sz="2700" b="1" dirty="0" err="1">
                              <a:latin typeface="Times New Roman" panose="02020603050405020304" pitchFamily="18" charset="0"/>
                              <a:cs typeface="Times New Roman" panose="02020603050405020304" pitchFamily="18" charset="0"/>
                            </a:rPr>
                            <a:t>trình</a:t>
                          </a:r>
                          <a:endParaRPr lang="en-US" sz="2700" b="1" dirty="0">
                            <a:latin typeface="Times New Roman" panose="02020603050405020304" pitchFamily="18" charset="0"/>
                            <a:cs typeface="Times New Roman" panose="02020603050405020304" pitchFamily="18" charset="0"/>
                          </a:endParaRPr>
                        </a:p>
                      </a:txBody>
                      <a:tcPr marL="118564" marR="118564" marT="59282" marB="59282"/>
                    </a:tc>
                    <a:tc>
                      <a:txBody>
                        <a:bodyPr/>
                        <a:lstStyle/>
                        <a:p>
                          <a:pPr algn="ctr"/>
                          <a:r>
                            <a:rPr lang="en-GB" sz="2700" b="1" dirty="0" err="1">
                              <a:latin typeface="Times New Roman" panose="02020603050405020304" pitchFamily="18" charset="0"/>
                              <a:cs typeface="Times New Roman" panose="02020603050405020304" pitchFamily="18" charset="0"/>
                            </a:rPr>
                            <a:t>Có</a:t>
                          </a:r>
                          <a:r>
                            <a:rPr lang="en-GB" sz="2700" b="1" dirty="0">
                              <a:latin typeface="Times New Roman" panose="02020603050405020304" pitchFamily="18" charset="0"/>
                              <a:cs typeface="Times New Roman" panose="02020603050405020304" pitchFamily="18" charset="0"/>
                            </a:rPr>
                            <a:t> </a:t>
                          </a:r>
                          <a:r>
                            <a:rPr lang="en-GB" sz="2700" b="1" dirty="0" err="1">
                              <a:latin typeface="Times New Roman" panose="02020603050405020304" pitchFamily="18" charset="0"/>
                              <a:cs typeface="Times New Roman" panose="02020603050405020304" pitchFamily="18" charset="0"/>
                            </a:rPr>
                            <a:t>là</a:t>
                          </a:r>
                          <a:r>
                            <a:rPr lang="en-GB" sz="2700" b="1" dirty="0">
                              <a:latin typeface="Times New Roman" panose="02020603050405020304" pitchFamily="18" charset="0"/>
                              <a:cs typeface="Times New Roman" panose="02020603050405020304" pitchFamily="18" charset="0"/>
                            </a:rPr>
                            <a:t> BPT </a:t>
                          </a:r>
                          <a:r>
                            <a:rPr lang="en-GB" sz="2700" b="1" dirty="0" err="1">
                              <a:latin typeface="Times New Roman" panose="02020603050405020304" pitchFamily="18" charset="0"/>
                              <a:cs typeface="Times New Roman" panose="02020603050405020304" pitchFamily="18" charset="0"/>
                            </a:rPr>
                            <a:t>bậc</a:t>
                          </a:r>
                          <a:r>
                            <a:rPr lang="en-GB" sz="2700" b="1" dirty="0">
                              <a:latin typeface="Times New Roman" panose="02020603050405020304" pitchFamily="18" charset="0"/>
                              <a:cs typeface="Times New Roman" panose="02020603050405020304" pitchFamily="18" charset="0"/>
                            </a:rPr>
                            <a:t> </a:t>
                          </a:r>
                          <a:r>
                            <a:rPr lang="en-GB" sz="2700" b="1" dirty="0" err="1">
                              <a:latin typeface="Times New Roman" panose="02020603050405020304" pitchFamily="18" charset="0"/>
                              <a:cs typeface="Times New Roman" panose="02020603050405020304" pitchFamily="18" charset="0"/>
                            </a:rPr>
                            <a:t>nhất</a:t>
                          </a:r>
                          <a:r>
                            <a:rPr lang="en-GB" sz="2700" b="1" dirty="0">
                              <a:latin typeface="Times New Roman" panose="02020603050405020304" pitchFamily="18" charset="0"/>
                              <a:cs typeface="Times New Roman" panose="02020603050405020304" pitchFamily="18" charset="0"/>
                            </a:rPr>
                            <a:t> </a:t>
                          </a:r>
                          <a:r>
                            <a:rPr lang="en-GB" sz="2700" b="1" dirty="0" err="1">
                              <a:latin typeface="Times New Roman" panose="02020603050405020304" pitchFamily="18" charset="0"/>
                              <a:cs typeface="Times New Roman" panose="02020603050405020304" pitchFamily="18" charset="0"/>
                            </a:rPr>
                            <a:t>một</a:t>
                          </a:r>
                          <a:r>
                            <a:rPr lang="en-GB" sz="2700" b="1" dirty="0">
                              <a:latin typeface="Times New Roman" panose="02020603050405020304" pitchFamily="18" charset="0"/>
                              <a:cs typeface="Times New Roman" panose="02020603050405020304" pitchFamily="18" charset="0"/>
                            </a:rPr>
                            <a:t> </a:t>
                          </a:r>
                          <a:r>
                            <a:rPr lang="en-GB" sz="2700" b="1" dirty="0" err="1">
                              <a:latin typeface="Times New Roman" panose="02020603050405020304" pitchFamily="18" charset="0"/>
                              <a:cs typeface="Times New Roman" panose="02020603050405020304" pitchFamily="18" charset="0"/>
                            </a:rPr>
                            <a:t>ẩn</a:t>
                          </a:r>
                          <a:endParaRPr lang="en-US" sz="2700" b="1" dirty="0">
                            <a:latin typeface="Times New Roman" panose="02020603050405020304" pitchFamily="18" charset="0"/>
                            <a:cs typeface="Times New Roman" panose="02020603050405020304" pitchFamily="18" charset="0"/>
                          </a:endParaRPr>
                        </a:p>
                      </a:txBody>
                      <a:tcPr marL="118564" marR="118564" marT="59282" marB="59282"/>
                    </a:tc>
                    <a:tc>
                      <a:txBody>
                        <a:bodyPr/>
                        <a:lstStyle/>
                        <a:p>
                          <a:pPr algn="ctr"/>
                          <a:r>
                            <a:rPr lang="en-GB" sz="2700" b="1" dirty="0" err="1">
                              <a:latin typeface="Times New Roman" panose="02020603050405020304" pitchFamily="18" charset="0"/>
                              <a:cs typeface="Times New Roman" panose="02020603050405020304" pitchFamily="18" charset="0"/>
                            </a:rPr>
                            <a:t>Không</a:t>
                          </a:r>
                          <a:r>
                            <a:rPr lang="en-GB" sz="2700" b="1" dirty="0">
                              <a:latin typeface="Times New Roman" panose="02020603050405020304" pitchFamily="18" charset="0"/>
                              <a:cs typeface="Times New Roman" panose="02020603050405020304" pitchFamily="18" charset="0"/>
                            </a:rPr>
                            <a:t> </a:t>
                          </a:r>
                          <a:r>
                            <a:rPr lang="en-GB" sz="2700" b="1" dirty="0" err="1">
                              <a:latin typeface="Times New Roman" panose="02020603050405020304" pitchFamily="18" charset="0"/>
                              <a:cs typeface="Times New Roman" panose="02020603050405020304" pitchFamily="18" charset="0"/>
                            </a:rPr>
                            <a:t>là</a:t>
                          </a:r>
                          <a:r>
                            <a:rPr lang="en-GB" sz="2700" b="1" dirty="0">
                              <a:latin typeface="Times New Roman" panose="02020603050405020304" pitchFamily="18" charset="0"/>
                              <a:cs typeface="Times New Roman" panose="02020603050405020304" pitchFamily="18" charset="0"/>
                            </a:rPr>
                            <a:t> BPT </a:t>
                          </a:r>
                          <a:r>
                            <a:rPr lang="en-GB" sz="2700" b="1" dirty="0" err="1">
                              <a:latin typeface="Times New Roman" panose="02020603050405020304" pitchFamily="18" charset="0"/>
                              <a:cs typeface="Times New Roman" panose="02020603050405020304" pitchFamily="18" charset="0"/>
                            </a:rPr>
                            <a:t>bậc</a:t>
                          </a:r>
                          <a:r>
                            <a:rPr lang="en-GB" sz="2700" b="1" dirty="0">
                              <a:latin typeface="Times New Roman" panose="02020603050405020304" pitchFamily="18" charset="0"/>
                              <a:cs typeface="Times New Roman" panose="02020603050405020304" pitchFamily="18" charset="0"/>
                            </a:rPr>
                            <a:t> </a:t>
                          </a:r>
                          <a:r>
                            <a:rPr lang="en-GB" sz="2700" b="1" dirty="0" err="1">
                              <a:latin typeface="Times New Roman" panose="02020603050405020304" pitchFamily="18" charset="0"/>
                              <a:cs typeface="Times New Roman" panose="02020603050405020304" pitchFamily="18" charset="0"/>
                            </a:rPr>
                            <a:t>nhất</a:t>
                          </a:r>
                          <a:r>
                            <a:rPr lang="en-GB" sz="2700" b="1" dirty="0">
                              <a:latin typeface="Times New Roman" panose="02020603050405020304" pitchFamily="18" charset="0"/>
                              <a:cs typeface="Times New Roman" panose="02020603050405020304" pitchFamily="18" charset="0"/>
                            </a:rPr>
                            <a:t> </a:t>
                          </a:r>
                          <a:r>
                            <a:rPr lang="en-GB" sz="2700" b="1" dirty="0" err="1">
                              <a:latin typeface="Times New Roman" panose="02020603050405020304" pitchFamily="18" charset="0"/>
                              <a:cs typeface="Times New Roman" panose="02020603050405020304" pitchFamily="18" charset="0"/>
                            </a:rPr>
                            <a:t>một</a:t>
                          </a:r>
                          <a:r>
                            <a:rPr lang="en-GB" sz="2700" b="1" dirty="0">
                              <a:latin typeface="Times New Roman" panose="02020603050405020304" pitchFamily="18" charset="0"/>
                              <a:cs typeface="Times New Roman" panose="02020603050405020304" pitchFamily="18" charset="0"/>
                            </a:rPr>
                            <a:t> </a:t>
                          </a:r>
                          <a:r>
                            <a:rPr lang="en-GB" sz="2700" b="1" dirty="0" err="1">
                              <a:latin typeface="Times New Roman" panose="02020603050405020304" pitchFamily="18" charset="0"/>
                              <a:cs typeface="Times New Roman" panose="02020603050405020304" pitchFamily="18" charset="0"/>
                            </a:rPr>
                            <a:t>ẩn</a:t>
                          </a:r>
                          <a:endParaRPr lang="en-US" sz="2700" b="1" dirty="0">
                            <a:latin typeface="Times New Roman" panose="02020603050405020304" pitchFamily="18" charset="0"/>
                            <a:cs typeface="Times New Roman" panose="02020603050405020304" pitchFamily="18" charset="0"/>
                          </a:endParaRPr>
                        </a:p>
                      </a:txBody>
                      <a:tcPr marL="118564" marR="118564" marT="59282" marB="59282"/>
                    </a:tc>
                    <a:tc>
                      <a:txBody>
                        <a:bodyPr/>
                        <a:lstStyle/>
                        <a:p>
                          <a:pPr algn="ctr"/>
                          <a:r>
                            <a:rPr lang="en-GB" sz="2700" b="1" dirty="0">
                              <a:latin typeface="Times New Roman" panose="02020603050405020304" pitchFamily="18" charset="0"/>
                              <a:cs typeface="Times New Roman" panose="02020603050405020304" pitchFamily="18" charset="0"/>
                            </a:rPr>
                            <a:t>a</a:t>
                          </a:r>
                          <a:endParaRPr lang="en-US" sz="2700" b="1" dirty="0">
                            <a:latin typeface="Times New Roman" panose="02020603050405020304" pitchFamily="18" charset="0"/>
                            <a:cs typeface="Times New Roman" panose="02020603050405020304" pitchFamily="18" charset="0"/>
                          </a:endParaRPr>
                        </a:p>
                      </a:txBody>
                      <a:tcPr marL="118564" marR="118564" marT="59282" marB="59282"/>
                    </a:tc>
                    <a:tc>
                      <a:txBody>
                        <a:bodyPr/>
                        <a:lstStyle/>
                        <a:p>
                          <a:pPr algn="ctr"/>
                          <a:r>
                            <a:rPr lang="en-GB" sz="2700" b="1" dirty="0">
                              <a:latin typeface="Times New Roman" panose="02020603050405020304" pitchFamily="18" charset="0"/>
                              <a:cs typeface="Times New Roman" panose="02020603050405020304" pitchFamily="18" charset="0"/>
                            </a:rPr>
                            <a:t>b</a:t>
                          </a:r>
                          <a:endParaRPr lang="en-US" sz="2700" b="1" dirty="0">
                            <a:latin typeface="Times New Roman" panose="02020603050405020304" pitchFamily="18" charset="0"/>
                            <a:cs typeface="Times New Roman" panose="02020603050405020304" pitchFamily="18" charset="0"/>
                          </a:endParaRPr>
                        </a:p>
                      </a:txBody>
                      <a:tcPr marL="118564" marR="118564" marT="59282" marB="59282"/>
                    </a:tc>
                    <a:extLst>
                      <a:ext uri="{0D108BD9-81ED-4DB2-BD59-A6C34878D82A}">
                        <a16:rowId xmlns:a16="http://schemas.microsoft.com/office/drawing/2014/main" val="1180275484"/>
                      </a:ext>
                    </a:extLst>
                  </a:tr>
                  <a:tr h="737419">
                    <a:tc>
                      <a:txBody>
                        <a:bodyPr/>
                        <a:lstStyle/>
                        <a:p>
                          <a:endParaRPr lang="en-US"/>
                        </a:p>
                      </a:txBody>
                      <a:tcPr marL="118564" marR="118564" marT="59282" marB="59282">
                        <a:blipFill>
                          <a:blip r:embed="rId3"/>
                          <a:stretch>
                            <a:fillRect l="-200" t="-134711" r="-242116" b="-310744"/>
                          </a:stretch>
                        </a:blipFill>
                      </a:tcPr>
                    </a:tc>
                    <a:tc>
                      <a:txBody>
                        <a:bodyPr/>
                        <a:lstStyle/>
                        <a:p>
                          <a:pPr marL="0" indent="0">
                            <a:buFont typeface="Wingdings" panose="05000000000000000000" pitchFamily="2" charset="2"/>
                            <a:buNone/>
                          </a:pPr>
                          <a:r>
                            <a:rPr lang="en-GB" sz="3100" dirty="0"/>
                            <a:t>          </a:t>
                          </a:r>
                          <a:endParaRPr lang="en-US" sz="3100" dirty="0"/>
                        </a:p>
                      </a:txBody>
                      <a:tcPr marL="118564" marR="118564" marT="59282" marB="59282"/>
                    </a:tc>
                    <a:tc>
                      <a:txBody>
                        <a:bodyPr/>
                        <a:lstStyle/>
                        <a:p>
                          <a:endParaRPr lang="en-US" sz="3100" dirty="0"/>
                        </a:p>
                      </a:txBody>
                      <a:tcPr marL="118564" marR="118564" marT="59282" marB="59282"/>
                    </a:tc>
                    <a:tc>
                      <a:txBody>
                        <a:bodyPr/>
                        <a:lstStyle/>
                        <a:p>
                          <a:endParaRPr lang="en-US" sz="3100" dirty="0"/>
                        </a:p>
                      </a:txBody>
                      <a:tcPr marL="118564" marR="118564" marT="59282" marB="59282"/>
                    </a:tc>
                    <a:tc>
                      <a:txBody>
                        <a:bodyPr/>
                        <a:lstStyle/>
                        <a:p>
                          <a:endParaRPr lang="en-US" sz="3100" b="1" dirty="0"/>
                        </a:p>
                      </a:txBody>
                      <a:tcPr marL="118564" marR="118564" marT="59282" marB="59282"/>
                    </a:tc>
                    <a:extLst>
                      <a:ext uri="{0D108BD9-81ED-4DB2-BD59-A6C34878D82A}">
                        <a16:rowId xmlns:a16="http://schemas.microsoft.com/office/drawing/2014/main" val="928272404"/>
                      </a:ext>
                    </a:extLst>
                  </a:tr>
                  <a:tr h="682795">
                    <a:tc>
                      <a:txBody>
                        <a:bodyPr/>
                        <a:lstStyle/>
                        <a:p>
                          <a:endParaRPr lang="en-US"/>
                        </a:p>
                      </a:txBody>
                      <a:tcPr marL="118564" marR="118564" marT="59282" marB="59282">
                        <a:blipFill>
                          <a:blip r:embed="rId3"/>
                          <a:stretch>
                            <a:fillRect l="-200" t="-253571" r="-242116" b="-235714"/>
                          </a:stretch>
                        </a:blipFill>
                      </a:tcPr>
                    </a:tc>
                    <a:tc>
                      <a:txBody>
                        <a:bodyPr/>
                        <a:lstStyle/>
                        <a:p>
                          <a:endParaRPr lang="en-US" sz="3100" dirty="0"/>
                        </a:p>
                      </a:txBody>
                      <a:tcPr marL="118564" marR="118564" marT="59282" marB="59282"/>
                    </a:tc>
                    <a:tc>
                      <a:txBody>
                        <a:bodyPr/>
                        <a:lstStyle/>
                        <a:p>
                          <a:endParaRPr lang="en-US" sz="3100" dirty="0"/>
                        </a:p>
                      </a:txBody>
                      <a:tcPr marL="118564" marR="118564" marT="59282" marB="59282"/>
                    </a:tc>
                    <a:tc>
                      <a:txBody>
                        <a:bodyPr/>
                        <a:lstStyle/>
                        <a:p>
                          <a:endParaRPr lang="en-US" sz="3100" dirty="0"/>
                        </a:p>
                      </a:txBody>
                      <a:tcPr marL="118564" marR="118564" marT="59282" marB="59282"/>
                    </a:tc>
                    <a:tc>
                      <a:txBody>
                        <a:bodyPr/>
                        <a:lstStyle/>
                        <a:p>
                          <a:endParaRPr lang="en-US" sz="3100" dirty="0"/>
                        </a:p>
                      </a:txBody>
                      <a:tcPr marL="118564" marR="118564" marT="59282" marB="59282"/>
                    </a:tc>
                    <a:extLst>
                      <a:ext uri="{0D108BD9-81ED-4DB2-BD59-A6C34878D82A}">
                        <a16:rowId xmlns:a16="http://schemas.microsoft.com/office/drawing/2014/main" val="2315258677"/>
                      </a:ext>
                    </a:extLst>
                  </a:tr>
                  <a:tr h="591004">
                    <a:tc>
                      <a:txBody>
                        <a:bodyPr/>
                        <a:lstStyle/>
                        <a:p>
                          <a:endParaRPr lang="en-US"/>
                        </a:p>
                      </a:txBody>
                      <a:tcPr marL="118564" marR="118564" marT="59282" marB="59282">
                        <a:blipFill>
                          <a:blip r:embed="rId3"/>
                          <a:stretch>
                            <a:fillRect l="-200" t="-408247" r="-242116" b="-172165"/>
                          </a:stretch>
                        </a:blipFill>
                      </a:tcPr>
                    </a:tc>
                    <a:tc>
                      <a:txBody>
                        <a:bodyPr/>
                        <a:lstStyle/>
                        <a:p>
                          <a:endParaRPr lang="en-US" sz="3100" dirty="0"/>
                        </a:p>
                      </a:txBody>
                      <a:tcPr marL="118564" marR="118564" marT="59282" marB="59282"/>
                    </a:tc>
                    <a:tc>
                      <a:txBody>
                        <a:bodyPr/>
                        <a:lstStyle/>
                        <a:p>
                          <a:endParaRPr lang="en-US" sz="3100"/>
                        </a:p>
                      </a:txBody>
                      <a:tcPr marL="118564" marR="118564" marT="59282" marB="59282"/>
                    </a:tc>
                    <a:tc>
                      <a:txBody>
                        <a:bodyPr/>
                        <a:lstStyle/>
                        <a:p>
                          <a:endParaRPr lang="en-US" sz="3100" dirty="0"/>
                        </a:p>
                      </a:txBody>
                      <a:tcPr marL="118564" marR="118564" marT="59282" marB="59282"/>
                    </a:tc>
                    <a:tc>
                      <a:txBody>
                        <a:bodyPr/>
                        <a:lstStyle/>
                        <a:p>
                          <a:endParaRPr lang="en-US" sz="3100" dirty="0"/>
                        </a:p>
                      </a:txBody>
                      <a:tcPr marL="118564" marR="118564" marT="59282" marB="59282"/>
                    </a:tc>
                    <a:extLst>
                      <a:ext uri="{0D108BD9-81ED-4DB2-BD59-A6C34878D82A}">
                        <a16:rowId xmlns:a16="http://schemas.microsoft.com/office/drawing/2014/main" val="1632459007"/>
                      </a:ext>
                    </a:extLst>
                  </a:tr>
                  <a:tr h="1006040">
                    <a:tc>
                      <a:txBody>
                        <a:bodyPr/>
                        <a:lstStyle/>
                        <a:p>
                          <a:endParaRPr lang="en-US"/>
                        </a:p>
                      </a:txBody>
                      <a:tcPr marL="118564" marR="118564" marT="59282" marB="59282">
                        <a:blipFill>
                          <a:blip r:embed="rId3"/>
                          <a:stretch>
                            <a:fillRect l="-200" t="-298788" r="-242116" b="-1212"/>
                          </a:stretch>
                        </a:blipFill>
                      </a:tcPr>
                    </a:tc>
                    <a:tc>
                      <a:txBody>
                        <a:bodyPr/>
                        <a:lstStyle/>
                        <a:p>
                          <a:endParaRPr lang="en-US" sz="3100" dirty="0"/>
                        </a:p>
                      </a:txBody>
                      <a:tcPr marL="118564" marR="118564" marT="59282" marB="59282"/>
                    </a:tc>
                    <a:tc>
                      <a:txBody>
                        <a:bodyPr/>
                        <a:lstStyle/>
                        <a:p>
                          <a:endParaRPr lang="en-US" sz="3100" dirty="0"/>
                        </a:p>
                      </a:txBody>
                      <a:tcPr marL="118564" marR="118564" marT="59282" marB="59282"/>
                    </a:tc>
                    <a:tc>
                      <a:txBody>
                        <a:bodyPr/>
                        <a:lstStyle/>
                        <a:p>
                          <a:endParaRPr lang="en-US" sz="3100" dirty="0"/>
                        </a:p>
                      </a:txBody>
                      <a:tcPr marL="118564" marR="118564" marT="59282" marB="59282"/>
                    </a:tc>
                    <a:tc>
                      <a:txBody>
                        <a:bodyPr/>
                        <a:lstStyle/>
                        <a:p>
                          <a:endParaRPr lang="en-US" sz="3100" dirty="0"/>
                        </a:p>
                      </a:txBody>
                      <a:tcPr marL="118564" marR="118564" marT="59282" marB="59282"/>
                    </a:tc>
                    <a:extLst>
                      <a:ext uri="{0D108BD9-81ED-4DB2-BD59-A6C34878D82A}">
                        <a16:rowId xmlns:a16="http://schemas.microsoft.com/office/drawing/2014/main" val="3962066616"/>
                      </a:ext>
                    </a:extLst>
                  </a:tr>
                </a:tbl>
              </a:graphicData>
            </a:graphic>
          </p:graphicFrame>
        </mc:Fallback>
      </mc:AlternateContent>
      <p:sp>
        <p:nvSpPr>
          <p:cNvPr id="8" name="TextBox 7">
            <a:extLst>
              <a:ext uri="{FF2B5EF4-FFF2-40B4-BE49-F238E27FC236}">
                <a16:creationId xmlns:a16="http://schemas.microsoft.com/office/drawing/2014/main" id="{894D92CB-4268-21D7-383B-9D01FCAFBDDE}"/>
              </a:ext>
            </a:extLst>
          </p:cNvPr>
          <p:cNvSpPr txBox="1"/>
          <p:nvPr/>
        </p:nvSpPr>
        <p:spPr>
          <a:xfrm>
            <a:off x="2513012" y="534955"/>
            <a:ext cx="8991600" cy="492443"/>
          </a:xfrm>
          <a:prstGeom prst="rect">
            <a:avLst/>
          </a:prstGeom>
          <a:noFill/>
        </p:spPr>
        <p:txBody>
          <a:bodyPr wrap="square" rtlCol="0">
            <a:spAutoFit/>
          </a:bodyPr>
          <a:lstStyle/>
          <a:p>
            <a:r>
              <a:rPr lang="en-GB" sz="2600" dirty="0" err="1">
                <a:latin typeface="Times New Roman" panose="02020603050405020304" pitchFamily="18" charset="0"/>
                <a:cs typeface="Times New Roman" panose="02020603050405020304" pitchFamily="18" charset="0"/>
              </a:rPr>
              <a:t>Bất</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phương</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trình</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nào</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là</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bậc</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nhất</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một</a:t>
            </a:r>
            <a:r>
              <a:rPr lang="en-GB" sz="2600" dirty="0">
                <a:latin typeface="Times New Roman" panose="02020603050405020304" pitchFamily="18" charset="0"/>
                <a:cs typeface="Times New Roman" panose="02020603050405020304" pitchFamily="18" charset="0"/>
              </a:rPr>
              <a:t> </a:t>
            </a:r>
            <a:r>
              <a:rPr lang="en-GB" sz="2600" dirty="0" err="1" smtClean="0">
                <a:latin typeface="Times New Roman" panose="02020603050405020304" pitchFamily="18" charset="0"/>
                <a:cs typeface="Times New Roman" panose="02020603050405020304" pitchFamily="18" charset="0"/>
              </a:rPr>
              <a:t>ẩn</a:t>
            </a:r>
            <a:r>
              <a:rPr lang="en-GB" sz="2600" dirty="0" smtClean="0">
                <a:latin typeface="Times New Roman" panose="02020603050405020304" pitchFamily="18" charset="0"/>
                <a:cs typeface="Times New Roman" panose="02020603050405020304" pitchFamily="18" charset="0"/>
              </a:rPr>
              <a:t>, </a:t>
            </a:r>
            <a:r>
              <a:rPr lang="en-GB" sz="2600" dirty="0" err="1" smtClean="0">
                <a:latin typeface="Times New Roman" panose="02020603050405020304" pitchFamily="18" charset="0"/>
                <a:cs typeface="Times New Roman" panose="02020603050405020304" pitchFamily="18" charset="0"/>
              </a:rPr>
              <a:t>khi</a:t>
            </a:r>
            <a:r>
              <a:rPr lang="en-GB" sz="2600" dirty="0" smtClean="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đó</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hãy</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xác</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định</a:t>
            </a:r>
            <a:r>
              <a:rPr lang="en-GB" sz="2600" dirty="0">
                <a:latin typeface="Times New Roman" panose="02020603050405020304" pitchFamily="18" charset="0"/>
                <a:cs typeface="Times New Roman" panose="02020603050405020304" pitchFamily="18" charset="0"/>
              </a:rPr>
              <a:t> a, b?</a:t>
            </a:r>
            <a:endParaRPr lang="en-US" sz="2600" dirty="0">
              <a:latin typeface="Times New Roman" panose="02020603050405020304" pitchFamily="18" charset="0"/>
              <a:cs typeface="Times New Roman" panose="02020603050405020304" pitchFamily="18" charset="0"/>
            </a:endParaRPr>
          </a:p>
        </p:txBody>
      </p:sp>
      <p:pic>
        <p:nvPicPr>
          <p:cNvPr id="7" name="Picture 93">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05328" y="5410200"/>
            <a:ext cx="1332684" cy="1287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835684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6A7645F-C965-9539-3F96-B60F780DC8E0}"/>
              </a:ext>
            </a:extLst>
          </p:cNvPr>
          <p:cNvSpPr/>
          <p:nvPr/>
        </p:nvSpPr>
        <p:spPr>
          <a:xfrm>
            <a:off x="216181" y="379222"/>
            <a:ext cx="2539339" cy="73552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8895"/>
            <a:r>
              <a:rPr lang="en-GB" sz="3199" b="1" dirty="0" err="1" smtClean="0">
                <a:solidFill>
                  <a:prstClr val="white"/>
                </a:solidFill>
                <a:latin typeface="Times New Roman" panose="02020603050405020304" pitchFamily="18" charset="0"/>
                <a:cs typeface="Times New Roman" panose="02020603050405020304" pitchFamily="18" charset="0"/>
              </a:rPr>
              <a:t>Câu</a:t>
            </a:r>
            <a:r>
              <a:rPr lang="en-GB" sz="3199" b="1" dirty="0" smtClean="0">
                <a:solidFill>
                  <a:prstClr val="white"/>
                </a:solidFill>
                <a:latin typeface="Times New Roman" panose="02020603050405020304" pitchFamily="18" charset="0"/>
                <a:cs typeface="Times New Roman" panose="02020603050405020304" pitchFamily="18" charset="0"/>
              </a:rPr>
              <a:t> </a:t>
            </a:r>
            <a:r>
              <a:rPr lang="en-GB" sz="3199" b="1" dirty="0">
                <a:solidFill>
                  <a:prstClr val="white"/>
                </a:solidFill>
                <a:latin typeface="Times New Roman" panose="02020603050405020304" pitchFamily="18" charset="0"/>
                <a:cs typeface="Times New Roman" panose="02020603050405020304" pitchFamily="18" charset="0"/>
              </a:rPr>
              <a:t>2</a:t>
            </a:r>
            <a:endParaRPr lang="vi-VN" sz="3199" b="1" dirty="0">
              <a:solidFill>
                <a:srgbClr val="0000FF"/>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60704F14-843B-5C73-928C-C89D1076AF55}"/>
              </a:ext>
            </a:extLst>
          </p:cNvPr>
          <p:cNvSpPr txBox="1"/>
          <p:nvPr/>
        </p:nvSpPr>
        <p:spPr>
          <a:xfrm>
            <a:off x="531812" y="1702933"/>
            <a:ext cx="11049000" cy="666657"/>
          </a:xfrm>
          <a:prstGeom prst="rect">
            <a:avLst/>
          </a:prstGeom>
          <a:noFill/>
        </p:spPr>
        <p:txBody>
          <a:bodyPr wrap="square" rtlCol="0">
            <a:spAutoFit/>
          </a:bodyPr>
          <a:lstStyle/>
          <a:p>
            <a:pPr defTabSz="1218895"/>
            <a:r>
              <a:rPr lang="en-GB" sz="3732" dirty="0" smtClean="0">
                <a:solidFill>
                  <a:prstClr val="black"/>
                </a:solidFill>
                <a:latin typeface="Times New Roman" panose="02020603050405020304" pitchFamily="18" charset="0"/>
                <a:cs typeface="Times New Roman" panose="02020603050405020304" pitchFamily="18" charset="0"/>
              </a:rPr>
              <a:t>A. – 2; 5       B. 0; 5           C. -2;0;5                 D. -2; O</a:t>
            </a:r>
            <a:endParaRPr lang="en-GB" sz="3732" dirty="0">
              <a:solidFill>
                <a:prstClr val="black"/>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60704F14-843B-5C73-928C-C89D1076AF55}"/>
                  </a:ext>
                </a:extLst>
              </p:cNvPr>
              <p:cNvSpPr txBox="1"/>
              <p:nvPr/>
            </p:nvSpPr>
            <p:spPr>
              <a:xfrm>
                <a:off x="2906332" y="470657"/>
                <a:ext cx="9331337" cy="1240981"/>
              </a:xfrm>
              <a:prstGeom prst="rect">
                <a:avLst/>
              </a:prstGeom>
              <a:noFill/>
            </p:spPr>
            <p:txBody>
              <a:bodyPr wrap="none" rtlCol="0">
                <a:spAutoFit/>
              </a:bodyPr>
              <a:lstStyle/>
              <a:p>
                <a:pPr defTabSz="1218895"/>
                <a:r>
                  <a:rPr lang="en-GB" sz="3732" dirty="0">
                    <a:solidFill>
                      <a:prstClr val="black"/>
                    </a:solidFill>
                    <a:latin typeface="Times New Roman" panose="02020603050405020304" pitchFamily="18" charset="0"/>
                    <a:cs typeface="Times New Roman" panose="02020603050405020304" pitchFamily="18" charset="0"/>
                  </a:rPr>
                  <a:t>Trong </a:t>
                </a:r>
                <a:r>
                  <a:rPr lang="en-GB" sz="3732" dirty="0" err="1">
                    <a:solidFill>
                      <a:prstClr val="black"/>
                    </a:solidFill>
                    <a:latin typeface="Times New Roman" panose="02020603050405020304" pitchFamily="18" charset="0"/>
                    <a:cs typeface="Times New Roman" panose="02020603050405020304" pitchFamily="18" charset="0"/>
                  </a:rPr>
                  <a:t>các</a:t>
                </a:r>
                <a:r>
                  <a:rPr lang="en-GB" sz="3732" dirty="0">
                    <a:solidFill>
                      <a:prstClr val="black"/>
                    </a:solidFill>
                    <a:latin typeface="Times New Roman" panose="02020603050405020304" pitchFamily="18" charset="0"/>
                    <a:cs typeface="Times New Roman" panose="02020603050405020304" pitchFamily="18" charset="0"/>
                  </a:rPr>
                  <a:t> </a:t>
                </a:r>
                <a:r>
                  <a:rPr lang="en-GB" sz="3732" dirty="0" err="1">
                    <a:solidFill>
                      <a:prstClr val="black"/>
                    </a:solidFill>
                    <a:latin typeface="Times New Roman" panose="02020603050405020304" pitchFamily="18" charset="0"/>
                    <a:cs typeface="Times New Roman" panose="02020603050405020304" pitchFamily="18" charset="0"/>
                  </a:rPr>
                  <a:t>số</a:t>
                </a:r>
                <a:r>
                  <a:rPr lang="en-GB" sz="3732" dirty="0">
                    <a:solidFill>
                      <a:prstClr val="black"/>
                    </a:solidFill>
                    <a:latin typeface="Times New Roman" panose="02020603050405020304" pitchFamily="18" charset="0"/>
                    <a:cs typeface="Times New Roman" panose="02020603050405020304" pitchFamily="18" charset="0"/>
                  </a:rPr>
                  <a:t> </a:t>
                </a:r>
                <a14:m>
                  <m:oMath xmlns:m="http://schemas.openxmlformats.org/officeDocument/2006/math">
                    <m:r>
                      <a:rPr lang="en-GB" sz="3732" i="1" dirty="0">
                        <a:solidFill>
                          <a:prstClr val="black"/>
                        </a:solidFill>
                        <a:latin typeface="Cambria Math" panose="02040503050406030204" pitchFamily="18" charset="0"/>
                        <a:cs typeface="Times New Roman" panose="02020603050405020304" pitchFamily="18" charset="0"/>
                      </a:rPr>
                      <m:t>−2; 0; 5, </m:t>
                    </m:r>
                  </m:oMath>
                </a14:m>
                <a:r>
                  <a:rPr lang="en-GB" sz="3732" dirty="0" err="1">
                    <a:solidFill>
                      <a:prstClr val="black"/>
                    </a:solidFill>
                    <a:latin typeface="Times New Roman" panose="02020603050405020304" pitchFamily="18" charset="0"/>
                    <a:cs typeface="Times New Roman" panose="02020603050405020304" pitchFamily="18" charset="0"/>
                  </a:rPr>
                  <a:t>những</a:t>
                </a:r>
                <a:r>
                  <a:rPr lang="en-GB" sz="3732" dirty="0">
                    <a:solidFill>
                      <a:prstClr val="black"/>
                    </a:solidFill>
                    <a:latin typeface="Times New Roman" panose="02020603050405020304" pitchFamily="18" charset="0"/>
                    <a:cs typeface="Times New Roman" panose="02020603050405020304" pitchFamily="18" charset="0"/>
                  </a:rPr>
                  <a:t> </a:t>
                </a:r>
                <a:r>
                  <a:rPr lang="en-GB" sz="3732" dirty="0" err="1">
                    <a:solidFill>
                      <a:prstClr val="black"/>
                    </a:solidFill>
                    <a:latin typeface="Times New Roman" panose="02020603050405020304" pitchFamily="18" charset="0"/>
                    <a:cs typeface="Times New Roman" panose="02020603050405020304" pitchFamily="18" charset="0"/>
                  </a:rPr>
                  <a:t>số</a:t>
                </a:r>
                <a:r>
                  <a:rPr lang="en-GB" sz="3732" dirty="0">
                    <a:solidFill>
                      <a:prstClr val="black"/>
                    </a:solidFill>
                    <a:latin typeface="Times New Roman" panose="02020603050405020304" pitchFamily="18" charset="0"/>
                    <a:cs typeface="Times New Roman" panose="02020603050405020304" pitchFamily="18" charset="0"/>
                  </a:rPr>
                  <a:t> </a:t>
                </a:r>
                <a:r>
                  <a:rPr lang="en-GB" sz="3732" dirty="0" err="1">
                    <a:solidFill>
                      <a:prstClr val="black"/>
                    </a:solidFill>
                    <a:latin typeface="Times New Roman" panose="02020603050405020304" pitchFamily="18" charset="0"/>
                    <a:cs typeface="Times New Roman" panose="02020603050405020304" pitchFamily="18" charset="0"/>
                  </a:rPr>
                  <a:t>nào</a:t>
                </a:r>
                <a:r>
                  <a:rPr lang="en-GB" sz="3732" dirty="0">
                    <a:solidFill>
                      <a:prstClr val="black"/>
                    </a:solidFill>
                    <a:latin typeface="Times New Roman" panose="02020603050405020304" pitchFamily="18" charset="0"/>
                    <a:cs typeface="Times New Roman" panose="02020603050405020304" pitchFamily="18" charset="0"/>
                  </a:rPr>
                  <a:t> </a:t>
                </a:r>
                <a:r>
                  <a:rPr lang="en-GB" sz="3732" dirty="0" err="1">
                    <a:solidFill>
                      <a:prstClr val="black"/>
                    </a:solidFill>
                    <a:latin typeface="Times New Roman" panose="02020603050405020304" pitchFamily="18" charset="0"/>
                    <a:cs typeface="Times New Roman" panose="02020603050405020304" pitchFamily="18" charset="0"/>
                  </a:rPr>
                  <a:t>là</a:t>
                </a:r>
                <a:r>
                  <a:rPr lang="en-GB" sz="3732" dirty="0">
                    <a:solidFill>
                      <a:prstClr val="black"/>
                    </a:solidFill>
                    <a:latin typeface="Times New Roman" panose="02020603050405020304" pitchFamily="18" charset="0"/>
                    <a:cs typeface="Times New Roman" panose="02020603050405020304" pitchFamily="18" charset="0"/>
                  </a:rPr>
                  <a:t> </a:t>
                </a:r>
                <a:r>
                  <a:rPr lang="en-GB" sz="3732" dirty="0" err="1">
                    <a:solidFill>
                      <a:prstClr val="black"/>
                    </a:solidFill>
                    <a:latin typeface="Times New Roman" panose="02020603050405020304" pitchFamily="18" charset="0"/>
                    <a:cs typeface="Times New Roman" panose="02020603050405020304" pitchFamily="18" charset="0"/>
                  </a:rPr>
                  <a:t>nghiệm</a:t>
                </a:r>
                <a:endParaRPr lang="en-GB" sz="3732" dirty="0">
                  <a:solidFill>
                    <a:prstClr val="black"/>
                  </a:solidFill>
                  <a:latin typeface="Times New Roman" panose="02020603050405020304" pitchFamily="18" charset="0"/>
                  <a:cs typeface="Times New Roman" panose="02020603050405020304" pitchFamily="18" charset="0"/>
                </a:endParaRPr>
              </a:p>
              <a:p>
                <a:pPr defTabSz="1218895"/>
                <a:r>
                  <a:rPr lang="en-GB" sz="3732" dirty="0">
                    <a:solidFill>
                      <a:prstClr val="black"/>
                    </a:solidFill>
                    <a:latin typeface="Times New Roman" panose="02020603050405020304" pitchFamily="18" charset="0"/>
                    <a:cs typeface="Times New Roman" panose="02020603050405020304" pitchFamily="18" charset="0"/>
                  </a:rPr>
                  <a:t> </a:t>
                </a:r>
                <a:r>
                  <a:rPr lang="en-GB" sz="3732" dirty="0" err="1">
                    <a:solidFill>
                      <a:prstClr val="black"/>
                    </a:solidFill>
                    <a:latin typeface="Times New Roman" panose="02020603050405020304" pitchFamily="18" charset="0"/>
                    <a:cs typeface="Times New Roman" panose="02020603050405020304" pitchFamily="18" charset="0"/>
                  </a:rPr>
                  <a:t>của</a:t>
                </a:r>
                <a:r>
                  <a:rPr lang="en-GB" sz="3732" dirty="0">
                    <a:solidFill>
                      <a:prstClr val="black"/>
                    </a:solidFill>
                    <a:latin typeface="Times New Roman" panose="02020603050405020304" pitchFamily="18" charset="0"/>
                    <a:cs typeface="Times New Roman" panose="02020603050405020304" pitchFamily="18" charset="0"/>
                  </a:rPr>
                  <a:t> </a:t>
                </a:r>
                <a:r>
                  <a:rPr lang="en-GB" sz="3732" dirty="0" err="1">
                    <a:solidFill>
                      <a:prstClr val="black"/>
                    </a:solidFill>
                    <a:latin typeface="Times New Roman" panose="02020603050405020304" pitchFamily="18" charset="0"/>
                    <a:cs typeface="Times New Roman" panose="02020603050405020304" pitchFamily="18" charset="0"/>
                  </a:rPr>
                  <a:t>bất</a:t>
                </a:r>
                <a:r>
                  <a:rPr lang="en-GB" sz="3732" dirty="0">
                    <a:solidFill>
                      <a:prstClr val="black"/>
                    </a:solidFill>
                    <a:latin typeface="Times New Roman" panose="02020603050405020304" pitchFamily="18" charset="0"/>
                    <a:cs typeface="Times New Roman" panose="02020603050405020304" pitchFamily="18" charset="0"/>
                  </a:rPr>
                  <a:t> </a:t>
                </a:r>
                <a:r>
                  <a:rPr lang="en-GB" sz="3732" dirty="0" err="1">
                    <a:solidFill>
                      <a:prstClr val="black"/>
                    </a:solidFill>
                    <a:latin typeface="Times New Roman" panose="02020603050405020304" pitchFamily="18" charset="0"/>
                    <a:cs typeface="Times New Roman" panose="02020603050405020304" pitchFamily="18" charset="0"/>
                  </a:rPr>
                  <a:t>phương</a:t>
                </a:r>
                <a:r>
                  <a:rPr lang="en-GB" sz="3732" dirty="0">
                    <a:solidFill>
                      <a:prstClr val="black"/>
                    </a:solidFill>
                    <a:latin typeface="Times New Roman" panose="02020603050405020304" pitchFamily="18" charset="0"/>
                    <a:cs typeface="Times New Roman" panose="02020603050405020304" pitchFamily="18" charset="0"/>
                  </a:rPr>
                  <a:t> </a:t>
                </a:r>
                <a:r>
                  <a:rPr lang="en-GB" sz="3732" dirty="0" err="1">
                    <a:solidFill>
                      <a:prstClr val="black"/>
                    </a:solidFill>
                    <a:latin typeface="Times New Roman" panose="02020603050405020304" pitchFamily="18" charset="0"/>
                    <a:cs typeface="Times New Roman" panose="02020603050405020304" pitchFamily="18" charset="0"/>
                  </a:rPr>
                  <a:t>trình</a:t>
                </a:r>
                <a:r>
                  <a:rPr lang="en-GB" sz="3732" dirty="0">
                    <a:solidFill>
                      <a:prstClr val="black"/>
                    </a:solidFill>
                    <a:latin typeface="Times New Roman" panose="02020603050405020304" pitchFamily="18" charset="0"/>
                    <a:cs typeface="Times New Roman" panose="02020603050405020304" pitchFamily="18" charset="0"/>
                  </a:rPr>
                  <a:t> </a:t>
                </a:r>
                <a14:m>
                  <m:oMath xmlns:m="http://schemas.openxmlformats.org/officeDocument/2006/math">
                    <m:r>
                      <a:rPr lang="en-GB" sz="3732" i="1" dirty="0">
                        <a:solidFill>
                          <a:prstClr val="black"/>
                        </a:solidFill>
                        <a:latin typeface="Cambria Math" panose="02040503050406030204" pitchFamily="18" charset="0"/>
                        <a:cs typeface="Times New Roman" panose="02020603050405020304" pitchFamily="18" charset="0"/>
                      </a:rPr>
                      <m:t>2</m:t>
                    </m:r>
                    <m:r>
                      <a:rPr lang="en-GB" sz="3732" i="1" dirty="0">
                        <a:solidFill>
                          <a:prstClr val="black"/>
                        </a:solidFill>
                        <a:latin typeface="Cambria Math" panose="02040503050406030204" pitchFamily="18" charset="0"/>
                        <a:cs typeface="Times New Roman" panose="02020603050405020304" pitchFamily="18" charset="0"/>
                      </a:rPr>
                      <m:t>𝑥</m:t>
                    </m:r>
                    <m:r>
                      <a:rPr lang="en-GB" sz="3732" i="1" dirty="0">
                        <a:solidFill>
                          <a:prstClr val="black"/>
                        </a:solidFill>
                        <a:latin typeface="Cambria Math" panose="02040503050406030204" pitchFamily="18" charset="0"/>
                        <a:cs typeface="Times New Roman" panose="02020603050405020304" pitchFamily="18" charset="0"/>
                      </a:rPr>
                      <m:t>−10&lt;0?</m:t>
                    </m:r>
                  </m:oMath>
                </a14:m>
                <a:endParaRPr lang="en-US" sz="3732" dirty="0">
                  <a:solidFill>
                    <a:prstClr val="black"/>
                  </a:solidFill>
                  <a:latin typeface="Times New Roman" panose="02020603050405020304" pitchFamily="18"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60704F14-843B-5C73-928C-C89D1076AF55}"/>
                  </a:ext>
                </a:extLst>
              </p:cNvPr>
              <p:cNvSpPr txBox="1">
                <a:spLocks noRot="1" noChangeAspect="1" noMove="1" noResize="1" noEditPoints="1" noAdjustHandles="1" noChangeArrowheads="1" noChangeShapeType="1" noTextEdit="1"/>
              </p:cNvSpPr>
              <p:nvPr/>
            </p:nvSpPr>
            <p:spPr>
              <a:xfrm>
                <a:off x="2906332" y="470657"/>
                <a:ext cx="9331337" cy="1240981"/>
              </a:xfrm>
              <a:prstGeom prst="rect">
                <a:avLst/>
              </a:prstGeom>
              <a:blipFill>
                <a:blip r:embed="rId3"/>
                <a:stretch>
                  <a:fillRect l="-2157" t="-8333" r="-1111" b="-18137"/>
                </a:stretch>
              </a:blipFill>
            </p:spPr>
            <p:txBody>
              <a:bodyPr/>
              <a:lstStyle/>
              <a:p>
                <a:r>
                  <a:rPr lang="en-US">
                    <a:noFill/>
                  </a:rPr>
                  <a:t> </a:t>
                </a:r>
              </a:p>
            </p:txBody>
          </p:sp>
        </mc:Fallback>
      </mc:AlternateContent>
      <p:pic>
        <p:nvPicPr>
          <p:cNvPr id="6" name="Picture 93">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05328" y="5410200"/>
            <a:ext cx="1332684" cy="1287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516201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barn(inVertical)">
                                      <p:cBhvr>
                                        <p:cTn id="17" dur="500"/>
                                        <p:tgtEl>
                                          <p:spTgt spid="8">
                                            <p:txEl>
                                              <p:pRg st="0" end="0"/>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8">
                                            <p:txEl>
                                              <p:pRg st="1" end="1"/>
                                            </p:txEl>
                                          </p:spTgt>
                                        </p:tgtEl>
                                        <p:attrNameLst>
                                          <p:attrName>style.visibility</p:attrName>
                                        </p:attrNameLst>
                                      </p:cBhvr>
                                      <p:to>
                                        <p:strVal val="visible"/>
                                      </p:to>
                                    </p:set>
                                    <p:animEffect transition="in" filter="barn(inVertical)">
                                      <p:cBhvr>
                                        <p:cTn id="20"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6A7645F-C965-9539-3F96-B60F780DC8E0}"/>
              </a:ext>
            </a:extLst>
          </p:cNvPr>
          <p:cNvSpPr/>
          <p:nvPr/>
        </p:nvSpPr>
        <p:spPr>
          <a:xfrm>
            <a:off x="216181" y="379222"/>
            <a:ext cx="2539339" cy="73552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8895" rtl="0" eaLnBrk="1" fontAlgn="auto" latinLnBrk="0" hangingPunct="1">
              <a:lnSpc>
                <a:spcPct val="100000"/>
              </a:lnSpc>
              <a:spcBef>
                <a:spcPts val="0"/>
              </a:spcBef>
              <a:spcAft>
                <a:spcPts val="0"/>
              </a:spcAft>
              <a:buClrTx/>
              <a:buSzTx/>
              <a:buFontTx/>
              <a:buNone/>
              <a:tabLst/>
              <a:defRPr/>
            </a:pPr>
            <a:r>
              <a:rPr kumimoji="0" lang="en-GB" sz="3199"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GB" sz="3199"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en-GB" sz="3199" b="1" dirty="0">
                <a:solidFill>
                  <a:prstClr val="white"/>
                </a:solidFill>
                <a:latin typeface="Times New Roman" panose="02020603050405020304" pitchFamily="18" charset="0"/>
                <a:cs typeface="Times New Roman" panose="02020603050405020304" pitchFamily="18" charset="0"/>
              </a:rPr>
              <a:t>3</a:t>
            </a:r>
            <a:endParaRPr kumimoji="0" lang="vi-VN" sz="3199"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60704F14-843B-5C73-928C-C89D1076AF55}"/>
              </a:ext>
            </a:extLst>
          </p:cNvPr>
          <p:cNvSpPr txBox="1"/>
          <p:nvPr/>
        </p:nvSpPr>
        <p:spPr>
          <a:xfrm>
            <a:off x="531812" y="1702933"/>
            <a:ext cx="2374520" cy="666657"/>
          </a:xfrm>
          <a:prstGeom prst="rect">
            <a:avLst/>
          </a:prstGeom>
          <a:noFill/>
        </p:spPr>
        <p:txBody>
          <a:bodyPr wrap="square" rtlCol="0">
            <a:spAutoFit/>
          </a:bodyPr>
          <a:lstStyle/>
          <a:p>
            <a:pPr marL="0" marR="0" lvl="0" indent="0" algn="l" defTabSz="1218895" rtl="0" eaLnBrk="1" fontAlgn="auto" latinLnBrk="0" hangingPunct="1">
              <a:lnSpc>
                <a:spcPct val="100000"/>
              </a:lnSpc>
              <a:spcBef>
                <a:spcPts val="0"/>
              </a:spcBef>
              <a:spcAft>
                <a:spcPts val="0"/>
              </a:spcAft>
              <a:buClrTx/>
              <a:buSzTx/>
              <a:buFontTx/>
              <a:buNone/>
              <a:tabLst/>
              <a:defRPr/>
            </a:pPr>
            <a:r>
              <a:rPr kumimoji="0" lang="en-GB" sz="3732"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lang="en-GB" sz="3732" dirty="0" smtClean="0">
                <a:solidFill>
                  <a:prstClr val="black"/>
                </a:solidFill>
                <a:latin typeface="Times New Roman" panose="02020603050405020304" pitchFamily="18" charset="0"/>
                <a:cs typeface="Times New Roman" panose="02020603050405020304" pitchFamily="18" charset="0"/>
              </a:rPr>
              <a:t>x+3 &lt; 5</a:t>
            </a:r>
            <a:r>
              <a:rPr kumimoji="0" lang="en-GB" sz="3732"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GB" sz="3732"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60704F14-843B-5C73-928C-C89D1076AF55}"/>
                  </a:ext>
                </a:extLst>
              </p:cNvPr>
              <p:cNvSpPr txBox="1"/>
              <p:nvPr/>
            </p:nvSpPr>
            <p:spPr>
              <a:xfrm>
                <a:off x="2906332" y="470657"/>
                <a:ext cx="9498626" cy="666657"/>
              </a:xfrm>
              <a:prstGeom prst="rect">
                <a:avLst/>
              </a:prstGeom>
              <a:noFill/>
            </p:spPr>
            <p:txBody>
              <a:bodyPr wrap="none" rtlCol="0">
                <a:spAutoFit/>
              </a:bodyPr>
              <a:lstStyle/>
              <a:p>
                <a:pPr marL="0" marR="0" lvl="0" indent="0" algn="l" defTabSz="1218895" rtl="0" eaLnBrk="1" fontAlgn="auto" latinLnBrk="0" hangingPunct="1">
                  <a:lnSpc>
                    <a:spcPct val="100000"/>
                  </a:lnSpc>
                  <a:spcBef>
                    <a:spcPts val="0"/>
                  </a:spcBef>
                  <a:spcAft>
                    <a:spcPts val="0"/>
                  </a:spcAft>
                  <a:buClrTx/>
                  <a:buSzTx/>
                  <a:buFontTx/>
                  <a:buNone/>
                  <a:tabLst/>
                  <a:defRPr/>
                </a:pPr>
                <a:r>
                  <a:rPr lang="en-GB" sz="3732" dirty="0" smtClean="0">
                    <a:solidFill>
                      <a:prstClr val="black"/>
                    </a:solidFill>
                    <a:latin typeface="Times New Roman" panose="02020603050405020304" pitchFamily="18" charset="0"/>
                    <a:cs typeface="Times New Roman" panose="02020603050405020304" pitchFamily="18" charset="0"/>
                  </a:rPr>
                  <a:t>S</a:t>
                </a:r>
                <a:r>
                  <a:rPr kumimoji="0" lang="en-GB" sz="3732"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ố </a:t>
                </a:r>
                <a14:m>
                  <m:oMath xmlns:m="http://schemas.openxmlformats.org/officeDocument/2006/math">
                    <m:r>
                      <m:rPr>
                        <m:sty m:val="p"/>
                      </m:rPr>
                      <a:rPr kumimoji="0" lang="en-US" sz="3732" b="0" i="0"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Times New Roman" panose="02020603050405020304" pitchFamily="18" charset="0"/>
                      </a:rPr>
                      <m:t>x</m:t>
                    </m:r>
                    <m:r>
                      <a:rPr kumimoji="0" lang="en-US" sz="3732"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Times New Roman" panose="02020603050405020304" pitchFamily="18" charset="0"/>
                      </a:rPr>
                      <m:t>=</m:t>
                    </m:r>
                    <m:r>
                      <a:rPr kumimoji="0" lang="en-GB" sz="3732" b="0" i="1" u="none" strike="noStrike" kern="1200" cap="none" spc="0" normalizeH="0" baseline="0" noProof="0" dirty="0">
                        <a:ln>
                          <a:noFill/>
                        </a:ln>
                        <a:solidFill>
                          <a:prstClr val="black"/>
                        </a:solidFill>
                        <a:effectLst/>
                        <a:uLnTx/>
                        <a:uFillTx/>
                        <a:latin typeface="Cambria Math" panose="02040503050406030204" pitchFamily="18" charset="0"/>
                        <a:ea typeface="+mn-ea"/>
                        <a:cs typeface="Times New Roman" panose="02020603050405020304" pitchFamily="18" charset="0"/>
                      </a:rPr>
                      <m:t>−2</m:t>
                    </m:r>
                  </m:oMath>
                </a14:m>
                <a:r>
                  <a:rPr kumimoji="0" lang="en-GB" sz="3732"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732"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GB" sz="3732"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732"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nghiệm</a:t>
                </a:r>
                <a:r>
                  <a:rPr kumimoji="0" lang="en-GB" sz="3732"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732"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GB" sz="3732"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732"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bất</a:t>
                </a:r>
                <a:r>
                  <a:rPr kumimoji="0" lang="en-GB" sz="3732"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732"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phương</a:t>
                </a:r>
                <a:r>
                  <a:rPr kumimoji="0" lang="en-GB" sz="3732"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732"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trình</a:t>
                </a:r>
                <a:r>
                  <a:rPr kumimoji="0" lang="en-GB" sz="3732"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14:m>
                  <m:oMath xmlns:m="http://schemas.openxmlformats.org/officeDocument/2006/math">
                    <m:r>
                      <m:rPr>
                        <m:sty m:val="p"/>
                      </m:rPr>
                      <a:rPr kumimoji="0" lang="en-US" sz="3732" b="0" i="0"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Times New Roman" panose="02020603050405020304" pitchFamily="18" charset="0"/>
                      </a:rPr>
                      <m:t>n</m:t>
                    </m:r>
                    <m:r>
                      <a:rPr kumimoji="0" lang="en-US" sz="3732"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Times New Roman" panose="02020603050405020304" pitchFamily="18" charset="0"/>
                      </a:rPr>
                      <m:t>à</m:t>
                    </m:r>
                    <m:r>
                      <a:rPr kumimoji="0" lang="en-US" sz="3732"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Times New Roman" panose="02020603050405020304" pitchFamily="18" charset="0"/>
                      </a:rPr>
                      <m:t>𝑜</m:t>
                    </m:r>
                    <m:r>
                      <a:rPr kumimoji="0" lang="en-GB" sz="3732" b="0" i="1" u="none" strike="noStrike" kern="1200" cap="none" spc="0" normalizeH="0" baseline="0" noProof="0" dirty="0">
                        <a:ln>
                          <a:noFill/>
                        </a:ln>
                        <a:solidFill>
                          <a:prstClr val="black"/>
                        </a:solidFill>
                        <a:effectLst/>
                        <a:uLnTx/>
                        <a:uFillTx/>
                        <a:latin typeface="Cambria Math" panose="02040503050406030204" pitchFamily="18" charset="0"/>
                        <a:ea typeface="+mn-ea"/>
                        <a:cs typeface="Times New Roman" panose="02020603050405020304" pitchFamily="18" charset="0"/>
                      </a:rPr>
                      <m:t>?</m:t>
                    </m:r>
                  </m:oMath>
                </a14:m>
                <a:endParaRPr kumimoji="0" lang="en-US" sz="3732"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60704F14-843B-5C73-928C-C89D1076AF55}"/>
                  </a:ext>
                </a:extLst>
              </p:cNvPr>
              <p:cNvSpPr txBox="1">
                <a:spLocks noRot="1" noChangeAspect="1" noMove="1" noResize="1" noEditPoints="1" noAdjustHandles="1" noChangeArrowheads="1" noChangeShapeType="1" noTextEdit="1"/>
              </p:cNvSpPr>
              <p:nvPr/>
            </p:nvSpPr>
            <p:spPr>
              <a:xfrm>
                <a:off x="2906332" y="470657"/>
                <a:ext cx="9498626" cy="666657"/>
              </a:xfrm>
              <a:prstGeom prst="rect">
                <a:avLst/>
              </a:prstGeom>
              <a:blipFill>
                <a:blip r:embed="rId3"/>
                <a:stretch>
                  <a:fillRect l="-2118" t="-15455" b="-3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6937266" y="1743873"/>
                <a:ext cx="3195746" cy="58477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US" sz="3200" b="0" i="0" smtClean="0">
                          <a:latin typeface="Cambria Math" panose="02040503050406030204" pitchFamily="18" charset="0"/>
                        </a:rPr>
                        <m:t>B</m:t>
                      </m:r>
                      <m:r>
                        <a:rPr lang="en-US" sz="3200" b="0" i="0" smtClean="0">
                          <a:latin typeface="Cambria Math" panose="02040503050406030204" pitchFamily="18" charset="0"/>
                        </a:rPr>
                        <m:t>. 2</m:t>
                      </m:r>
                      <m:r>
                        <a:rPr lang="en-US" sz="3200" i="1">
                          <a:latin typeface="Cambria Math" panose="02040503050406030204" pitchFamily="18" charset="0"/>
                        </a:rPr>
                        <m:t>𝑥</m:t>
                      </m:r>
                      <m:r>
                        <a:rPr lang="en-US" sz="3200" i="0">
                          <a:latin typeface="Cambria Math" panose="02040503050406030204" pitchFamily="18" charset="0"/>
                        </a:rPr>
                        <m:t>−1≤−5</m:t>
                      </m:r>
                    </m:oMath>
                  </m:oMathPara>
                </a14:m>
                <a:endParaRPr lang="en-US" sz="3200" dirty="0"/>
              </a:p>
            </p:txBody>
          </p:sp>
        </mc:Choice>
        <mc:Fallback xmlns="">
          <p:sp>
            <p:nvSpPr>
              <p:cNvPr id="7" name="Rectangle 6"/>
              <p:cNvSpPr>
                <a:spLocks noRot="1" noChangeAspect="1" noMove="1" noResize="1" noEditPoints="1" noAdjustHandles="1" noChangeArrowheads="1" noChangeShapeType="1" noTextEdit="1"/>
              </p:cNvSpPr>
              <p:nvPr/>
            </p:nvSpPr>
            <p:spPr>
              <a:xfrm>
                <a:off x="6937266" y="1743873"/>
                <a:ext cx="3195746" cy="58477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684212" y="2727972"/>
                <a:ext cx="3548256" cy="584775"/>
              </a:xfrm>
              <a:prstGeom prst="rect">
                <a:avLst/>
              </a:prstGeom>
            </p:spPr>
            <p:txBody>
              <a:bodyPr wrap="square">
                <a:spAutoFit/>
              </a:bodyPr>
              <a:lstStyle/>
              <a:p>
                <a:r>
                  <a:rPr lang="en-US" sz="3200" b="0" dirty="0" smtClean="0"/>
                  <a:t>C</a:t>
                </a:r>
                <a14:m>
                  <m:oMath xmlns:m="http://schemas.openxmlformats.org/officeDocument/2006/math">
                    <m:r>
                      <a:rPr lang="en-US" sz="3200" b="0" i="1" smtClean="0">
                        <a:latin typeface="Cambria Math" panose="02040503050406030204" pitchFamily="18" charset="0"/>
                      </a:rPr>
                      <m:t>.</m:t>
                    </m:r>
                    <m:r>
                      <a:rPr lang="en-US" sz="3200" i="1">
                        <a:latin typeface="Cambria Math" panose="02040503050406030204" pitchFamily="18" charset="0"/>
                      </a:rPr>
                      <m:t>𝑥</m:t>
                    </m:r>
                    <m:r>
                      <a:rPr lang="en-US" sz="3200" i="0">
                        <a:latin typeface="Cambria Math" panose="02040503050406030204" pitchFamily="18" charset="0"/>
                      </a:rPr>
                      <m:t>−1≥−5</m:t>
                    </m:r>
                  </m:oMath>
                </a14:m>
                <a:endParaRPr lang="en-US" sz="3200" dirty="0"/>
              </a:p>
            </p:txBody>
          </p:sp>
        </mc:Choice>
        <mc:Fallback xmlns="">
          <p:sp>
            <p:nvSpPr>
              <p:cNvPr id="11" name="Rectangle 10"/>
              <p:cNvSpPr>
                <a:spLocks noRot="1" noChangeAspect="1" noMove="1" noResize="1" noEditPoints="1" noAdjustHandles="1" noChangeArrowheads="1" noChangeShapeType="1" noTextEdit="1"/>
              </p:cNvSpPr>
              <p:nvPr/>
            </p:nvSpPr>
            <p:spPr>
              <a:xfrm>
                <a:off x="684212" y="2727972"/>
                <a:ext cx="3548256" cy="584775"/>
              </a:xfrm>
              <a:prstGeom prst="rect">
                <a:avLst/>
              </a:prstGeom>
              <a:blipFill>
                <a:blip r:embed="rId5"/>
                <a:stretch>
                  <a:fillRect l="-4296" t="-12632" b="-35789"/>
                </a:stretch>
              </a:blipFill>
            </p:spPr>
            <p:txBody>
              <a:bodyPr/>
              <a:lstStyle/>
              <a:p>
                <a:r>
                  <a:rPr lang="en-US">
                    <a:noFill/>
                  </a:rPr>
                  <a:t> </a:t>
                </a:r>
              </a:p>
            </p:txBody>
          </p:sp>
        </mc:Fallback>
      </mc:AlternateContent>
      <p:sp>
        <p:nvSpPr>
          <p:cNvPr id="20" name="TextBox 19">
            <a:extLst>
              <a:ext uri="{FF2B5EF4-FFF2-40B4-BE49-F238E27FC236}">
                <a16:creationId xmlns:a16="http://schemas.microsoft.com/office/drawing/2014/main" id="{60704F14-843B-5C73-928C-C89D1076AF55}"/>
              </a:ext>
            </a:extLst>
          </p:cNvPr>
          <p:cNvSpPr txBox="1"/>
          <p:nvPr/>
        </p:nvSpPr>
        <p:spPr>
          <a:xfrm>
            <a:off x="7237412" y="2630378"/>
            <a:ext cx="2393604" cy="666657"/>
          </a:xfrm>
          <a:prstGeom prst="rect">
            <a:avLst/>
          </a:prstGeom>
          <a:noFill/>
        </p:spPr>
        <p:txBody>
          <a:bodyPr wrap="none" rtlCol="0">
            <a:spAutoFit/>
          </a:bodyPr>
          <a:lstStyle/>
          <a:p>
            <a:pPr marL="0" marR="0" lvl="0" indent="0" algn="l" defTabSz="1218895" rtl="0" eaLnBrk="1" fontAlgn="auto" latinLnBrk="0" hangingPunct="1">
              <a:lnSpc>
                <a:spcPct val="100000"/>
              </a:lnSpc>
              <a:spcBef>
                <a:spcPts val="0"/>
              </a:spcBef>
              <a:spcAft>
                <a:spcPts val="0"/>
              </a:spcAft>
              <a:buClrTx/>
              <a:buSzTx/>
              <a:buFontTx/>
              <a:buNone/>
              <a:tabLst/>
              <a:defRPr/>
            </a:pPr>
            <a:r>
              <a:rPr lang="en-GB" sz="3732" noProof="0" dirty="0" smtClean="0">
                <a:solidFill>
                  <a:prstClr val="black"/>
                </a:solidFill>
                <a:latin typeface="Times New Roman" panose="02020603050405020304" pitchFamily="18" charset="0"/>
                <a:cs typeface="Times New Roman" panose="02020603050405020304" pitchFamily="18" charset="0"/>
              </a:rPr>
              <a:t>D. </a:t>
            </a:r>
            <a:r>
              <a:rPr lang="en-GB" sz="3732" noProof="0" dirty="0" err="1" smtClean="0">
                <a:solidFill>
                  <a:prstClr val="black"/>
                </a:solidFill>
                <a:latin typeface="Times New Roman" panose="02020603050405020304" pitchFamily="18" charset="0"/>
                <a:cs typeface="Times New Roman" panose="02020603050405020304" pitchFamily="18" charset="0"/>
              </a:rPr>
              <a:t>Cả</a:t>
            </a:r>
            <a:r>
              <a:rPr lang="en-GB" sz="3732" noProof="0" dirty="0" smtClean="0">
                <a:solidFill>
                  <a:prstClr val="black"/>
                </a:solidFill>
                <a:latin typeface="Times New Roman" panose="02020603050405020304" pitchFamily="18" charset="0"/>
                <a:cs typeface="Times New Roman" panose="02020603050405020304" pitchFamily="18" charset="0"/>
              </a:rPr>
              <a:t> 3 </a:t>
            </a:r>
            <a:r>
              <a:rPr lang="en-GB" sz="3732" noProof="0" dirty="0" err="1" smtClean="0">
                <a:solidFill>
                  <a:prstClr val="black"/>
                </a:solidFill>
                <a:latin typeface="Times New Roman" panose="02020603050405020304" pitchFamily="18" charset="0"/>
                <a:cs typeface="Times New Roman" panose="02020603050405020304" pitchFamily="18" charset="0"/>
              </a:rPr>
              <a:t>bpt</a:t>
            </a:r>
            <a:endParaRPr kumimoji="0" lang="en-US" sz="3732"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9" name="Picture 93">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705328" y="5410200"/>
            <a:ext cx="1332684" cy="1287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471275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barn(inVertical)">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0">
                                            <p:txEl>
                                              <p:pRg st="0" end="0"/>
                                            </p:txEl>
                                          </p:spTgt>
                                        </p:tgtEl>
                                        <p:attrNameLst>
                                          <p:attrName>style.visibility</p:attrName>
                                        </p:attrNameLst>
                                      </p:cBhvr>
                                      <p:to>
                                        <p:strVal val="visible"/>
                                      </p:to>
                                    </p:set>
                                    <p:animEffect transition="in" filter="barn(inVertical)">
                                      <p:cBhvr>
                                        <p:cTn id="22"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30051</TotalTime>
  <Words>1667</Words>
  <Application>Microsoft Office PowerPoint</Application>
  <PresentationFormat>Custom</PresentationFormat>
  <Paragraphs>142</Paragraphs>
  <Slides>27</Slides>
  <Notes>22</Notes>
  <HiddenSlides>0</HiddenSlides>
  <MMClips>3</MMClips>
  <ScaleCrop>false</ScaleCrop>
  <HeadingPairs>
    <vt:vector size="8" baseType="variant">
      <vt:variant>
        <vt:lpstr>Fonts Used</vt:lpstr>
      </vt:variant>
      <vt:variant>
        <vt:i4>6</vt:i4>
      </vt:variant>
      <vt:variant>
        <vt:lpstr>Theme</vt:lpstr>
      </vt:variant>
      <vt:variant>
        <vt:i4>5</vt:i4>
      </vt:variant>
      <vt:variant>
        <vt:lpstr>Embedded OLE Servers</vt:lpstr>
      </vt:variant>
      <vt:variant>
        <vt:i4>1</vt:i4>
      </vt:variant>
      <vt:variant>
        <vt:lpstr>Slide Titles</vt:lpstr>
      </vt:variant>
      <vt:variant>
        <vt:i4>27</vt:i4>
      </vt:variant>
    </vt:vector>
  </HeadingPairs>
  <TitlesOfParts>
    <vt:vector size="39" baseType="lpstr">
      <vt:lpstr>.VnCentury SchoolbookH</vt:lpstr>
      <vt:lpstr>Arial</vt:lpstr>
      <vt:lpstr>Calibri</vt:lpstr>
      <vt:lpstr>Cambria Math</vt:lpstr>
      <vt:lpstr>Times New Roman</vt:lpstr>
      <vt:lpstr>Wingdings</vt:lpstr>
      <vt:lpstr>Office Theme</vt:lpstr>
      <vt:lpstr>2_Office Theme</vt:lpstr>
      <vt:lpstr>3_Office Theme</vt:lpstr>
      <vt:lpstr>9_Office Theme</vt:lpstr>
      <vt:lpstr>10_Office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Phienbanmoi.com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Administrator</cp:lastModifiedBy>
  <cp:revision>1829</cp:revision>
  <dcterms:created xsi:type="dcterms:W3CDTF">2021-08-04T05:24:17Z</dcterms:created>
  <dcterms:modified xsi:type="dcterms:W3CDTF">2025-10-28T02:32:13Z</dcterms:modified>
</cp:coreProperties>
</file>