
<file path=[Content_Types].xml><?xml version="1.0" encoding="utf-8"?>
<Types xmlns="http://schemas.openxmlformats.org/package/2006/content-types">
  <Default Extension="fntdata" ContentType="application/x-fontdata"/>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5" r:id="rId2"/>
  </p:sldMasterIdLst>
  <p:notesMasterIdLst>
    <p:notesMasterId r:id="rId40"/>
  </p:notesMasterIdLst>
  <p:sldIdLst>
    <p:sldId id="335" r:id="rId3"/>
    <p:sldId id="2007577281" r:id="rId4"/>
    <p:sldId id="2007577243" r:id="rId5"/>
    <p:sldId id="2007577261" r:id="rId6"/>
    <p:sldId id="2007577260" r:id="rId7"/>
    <p:sldId id="336" r:id="rId8"/>
    <p:sldId id="333" r:id="rId9"/>
    <p:sldId id="2007577244" r:id="rId10"/>
    <p:sldId id="2007577263" r:id="rId11"/>
    <p:sldId id="2007577246" r:id="rId12"/>
    <p:sldId id="2007577259" r:id="rId13"/>
    <p:sldId id="2007577265" r:id="rId14"/>
    <p:sldId id="2007577266" r:id="rId15"/>
    <p:sldId id="2007577267" r:id="rId16"/>
    <p:sldId id="2007577268" r:id="rId17"/>
    <p:sldId id="2007577270" r:id="rId18"/>
    <p:sldId id="2007577271" r:id="rId19"/>
    <p:sldId id="2007577272" r:id="rId20"/>
    <p:sldId id="337" r:id="rId21"/>
    <p:sldId id="2007577273" r:id="rId22"/>
    <p:sldId id="331" r:id="rId23"/>
    <p:sldId id="2007577252" r:id="rId24"/>
    <p:sldId id="2007577274" r:id="rId25"/>
    <p:sldId id="2007577277" r:id="rId26"/>
    <p:sldId id="2007577253" r:id="rId27"/>
    <p:sldId id="2007577254" r:id="rId28"/>
    <p:sldId id="334" r:id="rId29"/>
    <p:sldId id="2007577255" r:id="rId30"/>
    <p:sldId id="2007577256" r:id="rId31"/>
    <p:sldId id="2007577257" r:id="rId32"/>
    <p:sldId id="338" r:id="rId33"/>
    <p:sldId id="2007577245" r:id="rId34"/>
    <p:sldId id="2007577251" r:id="rId35"/>
    <p:sldId id="332" r:id="rId36"/>
    <p:sldId id="2007577247" r:id="rId37"/>
    <p:sldId id="2007577248" r:id="rId38"/>
    <p:sldId id="2007577269" r:id="rId39"/>
  </p:sldIdLst>
  <p:sldSz cx="12192000" cy="6858000"/>
  <p:notesSz cx="6858000" cy="9144000"/>
  <p:embeddedFontLst>
    <p:embeddedFont>
      <p:font typeface="#9Slide03 AmpleSoft" panose="020B0604020202020204" charset="0"/>
      <p:regular r:id="rId41"/>
    </p:embeddedFont>
    <p:embeddedFont>
      <p:font typeface="#9Slide03 AmpleSoft Bold" panose="020B0604020202020204" charset="0"/>
      <p:regular r:id="rId42"/>
    </p:embeddedFont>
    <p:embeddedFont>
      <p:font typeface="Antic Slab" panose="020B0604020202020204" charset="0"/>
      <p:regular r:id="rId43"/>
    </p:embeddedFont>
    <p:embeddedFont>
      <p:font typeface="Calistoga" panose="020B0604020202020204" charset="0"/>
      <p:regular r:id="rId4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3" d="100"/>
          <a:sy n="103" d="100"/>
        </p:scale>
        <p:origin x="876" y="4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2.fntdata"/><Relationship Id="rId47"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3.fntdata"/><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2D4530-9EBE-B134-DE59-B2FCDDD5FB5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04D881-420B-E7E7-C55D-BA66A3598F42}"/>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CBBD8A12-15E2-7AD4-9BF1-0B7F4DABCFB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AD95CB8-CCB3-8164-14A2-F84220C7093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42199916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94E54-6557-1C7B-3E37-91BC56E27E5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82812C7-5458-DD26-D2CA-478D04FC04FE}"/>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E832C996-C7AB-9949-6D1A-8BF167923FA7}"/>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48E1E7E2-5282-4659-9C2C-105CF073FA76}"/>
              </a:ext>
            </a:extLst>
          </p:cNvPr>
          <p:cNvSpPr>
            <a:spLocks noGrp="1"/>
          </p:cNvSpPr>
          <p:nvPr>
            <p:ph type="sldNum" sz="quarter" idx="10"/>
          </p:nvPr>
        </p:nvSpPr>
        <p:spPr/>
        <p:txBody>
          <a:bodyPr/>
          <a:lstStyle/>
          <a:p>
            <a:fld id="{3849D3E0-124D-4DFF-AE99-4EA4CC201DB4}" type="slidenum">
              <a:rPr lang="zh-CN" altLang="en-US" smtClean="0"/>
              <a:pPr/>
              <a:t>20</a:t>
            </a:fld>
            <a:endParaRPr lang="zh-CN" altLang="en-US"/>
          </a:p>
        </p:txBody>
      </p:sp>
    </p:spTree>
    <p:extLst>
      <p:ext uri="{BB962C8B-B14F-4D97-AF65-F5344CB8AC3E}">
        <p14:creationId xmlns:p14="http://schemas.microsoft.com/office/powerpoint/2010/main" val="40414256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21</a:t>
            </a:fld>
            <a:endParaRPr lang="zh-CN" altLang="en-US"/>
          </a:p>
        </p:txBody>
      </p:sp>
    </p:spTree>
    <p:extLst>
      <p:ext uri="{BB962C8B-B14F-4D97-AF65-F5344CB8AC3E}">
        <p14:creationId xmlns:p14="http://schemas.microsoft.com/office/powerpoint/2010/main" val="17451539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7663198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27659985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7329885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947819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3849D3E0-124D-4DFF-AE99-4EA4CC201DB4}" type="slidenum">
              <a:rPr lang="zh-CN" altLang="en-US" smtClean="0"/>
              <a:pPr/>
              <a:t>34</a:t>
            </a:fld>
            <a:endParaRPr lang="zh-CN" altLang="en-US"/>
          </a:p>
        </p:txBody>
      </p:sp>
    </p:spTree>
    <p:extLst>
      <p:ext uri="{BB962C8B-B14F-4D97-AF65-F5344CB8AC3E}">
        <p14:creationId xmlns:p14="http://schemas.microsoft.com/office/powerpoint/2010/main" val="766319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589958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22859-E396-09A7-1412-21EB4C332E3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5EEA91D-673A-D6D7-7A8D-74069662A638}"/>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93AA6AD2-1160-92BF-E0EF-44F49C8DCF68}"/>
              </a:ext>
            </a:extLst>
          </p:cNvPr>
          <p:cNvSpPr>
            <a:spLocks noGrp="1"/>
          </p:cNvSpPr>
          <p:nvPr>
            <p:ph type="body" idx="1"/>
          </p:nvPr>
        </p:nvSpPr>
        <p:spPr/>
        <p:txBody>
          <a:bodyPr/>
          <a:lstStyle/>
          <a:p>
            <a:endParaRPr lang="zh-CN" altLang="en-US" dirty="0"/>
          </a:p>
        </p:txBody>
      </p:sp>
      <p:sp>
        <p:nvSpPr>
          <p:cNvPr id="4" name="灯片编号占位符 3">
            <a:extLst>
              <a:ext uri="{FF2B5EF4-FFF2-40B4-BE49-F238E27FC236}">
                <a16:creationId xmlns:a16="http://schemas.microsoft.com/office/drawing/2014/main" id="{F6ED83EC-65CE-292D-31C7-EA4B04F31C45}"/>
              </a:ext>
            </a:extLst>
          </p:cNvPr>
          <p:cNvSpPr>
            <a:spLocks noGrp="1"/>
          </p:cNvSpPr>
          <p:nvPr>
            <p:ph type="sldNum" sz="quarter" idx="10"/>
          </p:nvPr>
        </p:nvSpPr>
        <p:spPr/>
        <p:txBody>
          <a:bodyPr/>
          <a:lstStyle/>
          <a:p>
            <a:fld id="{3849D3E0-124D-4DFF-AE99-4EA4CC201DB4}" type="slidenum">
              <a:rPr lang="zh-CN" altLang="en-US" smtClean="0"/>
              <a:pPr/>
              <a:t>4</a:t>
            </a:fld>
            <a:endParaRPr lang="zh-CN" altLang="en-US"/>
          </a:p>
        </p:txBody>
      </p:sp>
    </p:spTree>
    <p:extLst>
      <p:ext uri="{BB962C8B-B14F-4D97-AF65-F5344CB8AC3E}">
        <p14:creationId xmlns:p14="http://schemas.microsoft.com/office/powerpoint/2010/main" val="22664884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745153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989923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143DA6-AE2B-83F8-660A-B061EC47330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B6118F5-81BB-A13D-B8B6-7360D780CDE3}"/>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A8CA371A-E94A-D718-9F52-7E57D8299EE0}"/>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DD65A0A7-8735-ABA9-E0CE-3297A55221FE}"/>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8867668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EEDD9-4871-4740-39F3-2ABBF74B800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C40B4B2-1B37-9A90-90C8-3B02416B53AF}"/>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0758656F-EBF9-E40F-8851-B0AC36E43B7E}"/>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F041BB56-1FA2-8BA4-1E63-F67B78C738D4}"/>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054669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EA2AB00-CF5F-829A-43BA-680C1438D28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D7398EB-A755-FBDE-0E6C-BF86E27EFA3F}"/>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0647B93B-C41E-CE15-D9A9-2277F3BEEF89}"/>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633A210A-D653-E1F3-AC11-4F3FE3D30120}"/>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35070524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658EDA-01C8-13CF-16A8-F5476AF9206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6959CBB-BCF8-FCAD-F31E-86F5395CFD75}"/>
              </a:ext>
            </a:extLst>
          </p:cNvPr>
          <p:cNvSpPr>
            <a:spLocks noGrp="1" noRot="1" noChangeAspect="1"/>
          </p:cNvSpPr>
          <p:nvPr>
            <p:ph type="sldImg"/>
          </p:nvPr>
        </p:nvSpPr>
        <p:spPr>
          <a:xfrm>
            <a:off x="381000" y="685800"/>
            <a:ext cx="6096000" cy="3429000"/>
          </a:xfrm>
        </p:spPr>
      </p:sp>
      <p:sp>
        <p:nvSpPr>
          <p:cNvPr id="3" name="备注占位符 2">
            <a:extLst>
              <a:ext uri="{FF2B5EF4-FFF2-40B4-BE49-F238E27FC236}">
                <a16:creationId xmlns:a16="http://schemas.microsoft.com/office/drawing/2014/main" id="{6FF12E85-4CB6-AAC7-9479-9DDB97B497B8}"/>
              </a:ext>
            </a:extLst>
          </p:cNvPr>
          <p:cNvSpPr>
            <a:spLocks noGrp="1"/>
          </p:cNvSpPr>
          <p:nvPr>
            <p:ph type="body" idx="1"/>
          </p:nvPr>
        </p:nvSpPr>
        <p:spPr/>
        <p:txBody>
          <a:bodyPr/>
          <a:lstStyle/>
          <a:p>
            <a:endParaRPr lang="zh-CN" altLang="en-US"/>
          </a:p>
        </p:txBody>
      </p:sp>
      <p:sp>
        <p:nvSpPr>
          <p:cNvPr id="4" name="灯片编号占位符 3">
            <a:extLst>
              <a:ext uri="{FF2B5EF4-FFF2-40B4-BE49-F238E27FC236}">
                <a16:creationId xmlns:a16="http://schemas.microsoft.com/office/drawing/2014/main" id="{3FCF14BC-BE4B-09FF-1AA3-83298FDB74D9}"/>
              </a:ext>
            </a:extLst>
          </p:cNvPr>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849D3E0-124D-4DFF-AE99-4EA4CC201DB4}"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等线" panose="02010600030101010101" pitchFamily="2" charset="-122"/>
              <a:cs typeface="+mn-cs"/>
            </a:endParaRPr>
          </a:p>
        </p:txBody>
      </p:sp>
    </p:spTree>
    <p:extLst>
      <p:ext uri="{BB962C8B-B14F-4D97-AF65-F5344CB8AC3E}">
        <p14:creationId xmlns:p14="http://schemas.microsoft.com/office/powerpoint/2010/main" val="10872398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7815036"/>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77B62-7530-4FD0-8247-1998934503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D45A0A7-1B67-4297-A0E7-7AE1E9A2B2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CCB9B4B-F51B-4434-AEE2-94397D1583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5A44B22-4384-46AE-A576-B7CEA26B7AD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0AE0773-1249-49FA-BD49-95EB1B2DCA2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77D8D02-7324-458E-AB16-FB02B49B2CA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2753187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EA7A80-9A6D-43CC-8108-0AED55DE8C6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550E13-D83B-4DE3-BDBE-27DD44DAAA4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8CE500C-EFDF-487E-8E66-F1C6DC98768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406E4BE-BF23-4E5F-A7BA-9C03385A9087}"/>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9159E98C-7A88-4C78-BD4A-96542B8EC8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91A36FE7-8307-44E1-9F6E-3BB0D840D829}"/>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7907903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88782-FEF5-436E-B12C-3B4030DDC96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BB2DEA0-AA14-4BF8-9354-0CD75092EC9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32E0ED-A533-4DC8-8134-5485A9C34EDC}"/>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FF829631-FDA2-4050-96D8-5C9B7C9F0E2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850DD95-1E23-469D-8CF0-B2704D75325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7424488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471BBD-4921-4EFF-BB2F-B2E6A59A0CC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BEFAFEB-36C7-47C0-A6AF-AFDB407FA0F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D37B75-AD36-438A-9380-E72D18628F80}"/>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15EBECD-AD72-4F32-B919-DF6E928396E2}"/>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6D163CA5-39A5-4C2D-BB76-54C90650E0C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0055914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4164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95"/>
        <p:cNvGrpSpPr/>
        <p:nvPr/>
      </p:nvGrpSpPr>
      <p:grpSpPr>
        <a:xfrm>
          <a:off x="0" y="0"/>
          <a:ext cx="0" cy="0"/>
          <a:chOff x="0" y="0"/>
          <a:chExt cx="0" cy="0"/>
        </a:xfrm>
      </p:grpSpPr>
      <p:pic>
        <p:nvPicPr>
          <p:cNvPr id="196" name="Google Shape;196;p3"/>
          <p:cNvPicPr preferRelativeResize="0"/>
          <p:nvPr/>
        </p:nvPicPr>
        <p:blipFill>
          <a:blip r:embed="rId2">
            <a:alphaModFix/>
          </a:blip>
          <a:stretch>
            <a:fillRect/>
          </a:stretch>
        </p:blipFill>
        <p:spPr>
          <a:xfrm>
            <a:off x="0" y="0"/>
            <a:ext cx="12192000" cy="6858000"/>
          </a:xfrm>
          <a:prstGeom prst="rect">
            <a:avLst/>
          </a:prstGeom>
          <a:noFill/>
          <a:ln>
            <a:noFill/>
          </a:ln>
        </p:spPr>
      </p:pic>
      <p:sp>
        <p:nvSpPr>
          <p:cNvPr id="197" name="Google Shape;197;p3"/>
          <p:cNvSpPr txBox="1">
            <a:spLocks noGrp="1"/>
          </p:cNvSpPr>
          <p:nvPr>
            <p:ph type="subTitle" idx="1"/>
          </p:nvPr>
        </p:nvSpPr>
        <p:spPr>
          <a:xfrm>
            <a:off x="4187088" y="4546967"/>
            <a:ext cx="3818800" cy="909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100"/>
              <a:buNone/>
              <a:defRPr/>
            </a:lvl1pPr>
            <a:lvl2pPr lvl="1" algn="ctr" rtl="0">
              <a:lnSpc>
                <a:spcPct val="100000"/>
              </a:lnSpc>
              <a:spcBef>
                <a:spcPts val="0"/>
              </a:spcBef>
              <a:spcAft>
                <a:spcPts val="0"/>
              </a:spcAft>
              <a:buSzPts val="2100"/>
              <a:buNone/>
              <a:defRPr sz="2800"/>
            </a:lvl2pPr>
            <a:lvl3pPr lvl="2" algn="ctr" rtl="0">
              <a:lnSpc>
                <a:spcPct val="100000"/>
              </a:lnSpc>
              <a:spcBef>
                <a:spcPts val="0"/>
              </a:spcBef>
              <a:spcAft>
                <a:spcPts val="0"/>
              </a:spcAft>
              <a:buSzPts val="2100"/>
              <a:buNone/>
              <a:defRPr sz="2800"/>
            </a:lvl3pPr>
            <a:lvl4pPr lvl="3" algn="ctr" rtl="0">
              <a:lnSpc>
                <a:spcPct val="100000"/>
              </a:lnSpc>
              <a:spcBef>
                <a:spcPts val="0"/>
              </a:spcBef>
              <a:spcAft>
                <a:spcPts val="0"/>
              </a:spcAft>
              <a:buSzPts val="2100"/>
              <a:buNone/>
              <a:defRPr sz="2800"/>
            </a:lvl4pPr>
            <a:lvl5pPr lvl="4" algn="ctr" rtl="0">
              <a:lnSpc>
                <a:spcPct val="100000"/>
              </a:lnSpc>
              <a:spcBef>
                <a:spcPts val="0"/>
              </a:spcBef>
              <a:spcAft>
                <a:spcPts val="0"/>
              </a:spcAft>
              <a:buSzPts val="2100"/>
              <a:buNone/>
              <a:defRPr sz="2800"/>
            </a:lvl5pPr>
            <a:lvl6pPr lvl="5" algn="ctr" rtl="0">
              <a:lnSpc>
                <a:spcPct val="100000"/>
              </a:lnSpc>
              <a:spcBef>
                <a:spcPts val="0"/>
              </a:spcBef>
              <a:spcAft>
                <a:spcPts val="0"/>
              </a:spcAft>
              <a:buSzPts val="2100"/>
              <a:buNone/>
              <a:defRPr sz="2800"/>
            </a:lvl6pPr>
            <a:lvl7pPr lvl="6" algn="ctr" rtl="0">
              <a:lnSpc>
                <a:spcPct val="100000"/>
              </a:lnSpc>
              <a:spcBef>
                <a:spcPts val="0"/>
              </a:spcBef>
              <a:spcAft>
                <a:spcPts val="0"/>
              </a:spcAft>
              <a:buSzPts val="2100"/>
              <a:buNone/>
              <a:defRPr sz="2800"/>
            </a:lvl7pPr>
            <a:lvl8pPr lvl="7" algn="ctr" rtl="0">
              <a:lnSpc>
                <a:spcPct val="100000"/>
              </a:lnSpc>
              <a:spcBef>
                <a:spcPts val="0"/>
              </a:spcBef>
              <a:spcAft>
                <a:spcPts val="0"/>
              </a:spcAft>
              <a:buSzPts val="2100"/>
              <a:buNone/>
              <a:defRPr sz="2800"/>
            </a:lvl8pPr>
            <a:lvl9pPr lvl="8" algn="ctr" rtl="0">
              <a:lnSpc>
                <a:spcPct val="100000"/>
              </a:lnSpc>
              <a:spcBef>
                <a:spcPts val="0"/>
              </a:spcBef>
              <a:spcAft>
                <a:spcPts val="0"/>
              </a:spcAft>
              <a:buSzPts val="2100"/>
              <a:buNone/>
              <a:defRPr sz="2800"/>
            </a:lvl9pPr>
          </a:lstStyle>
          <a:p>
            <a:endParaRPr/>
          </a:p>
        </p:txBody>
      </p:sp>
      <p:sp>
        <p:nvSpPr>
          <p:cNvPr id="198" name="Google Shape;198;p3"/>
          <p:cNvSpPr txBox="1">
            <a:spLocks noGrp="1"/>
          </p:cNvSpPr>
          <p:nvPr>
            <p:ph type="title"/>
          </p:nvPr>
        </p:nvSpPr>
        <p:spPr>
          <a:xfrm>
            <a:off x="4139488" y="2929363"/>
            <a:ext cx="3914000" cy="1976400"/>
          </a:xfrm>
          <a:prstGeom prst="rect">
            <a:avLst/>
          </a:prstGeom>
        </p:spPr>
        <p:txBody>
          <a:bodyPr spcFirstLastPara="1" wrap="square" lIns="91425" tIns="91425" rIns="91425" bIns="91425" anchor="ctr" anchorCtr="0">
            <a:noAutofit/>
          </a:bodyPr>
          <a:lstStyle>
            <a:lvl1pPr lvl="0" algn="ctr" rtl="0">
              <a:lnSpc>
                <a:spcPct val="90000"/>
              </a:lnSpc>
              <a:spcBef>
                <a:spcPts val="0"/>
              </a:spcBef>
              <a:spcAft>
                <a:spcPts val="0"/>
              </a:spcAft>
              <a:buSzPts val="4200"/>
              <a:buNone/>
              <a:defRPr sz="7200"/>
            </a:lvl1pPr>
            <a:lvl2pPr lvl="1" algn="ctr" rtl="0">
              <a:spcBef>
                <a:spcPts val="0"/>
              </a:spcBef>
              <a:spcAft>
                <a:spcPts val="0"/>
              </a:spcAft>
              <a:buSzPts val="4200"/>
              <a:buNone/>
              <a:defRPr sz="5600"/>
            </a:lvl2pPr>
            <a:lvl3pPr lvl="2" algn="ctr" rtl="0">
              <a:spcBef>
                <a:spcPts val="0"/>
              </a:spcBef>
              <a:spcAft>
                <a:spcPts val="0"/>
              </a:spcAft>
              <a:buSzPts val="4200"/>
              <a:buNone/>
              <a:defRPr sz="5600"/>
            </a:lvl3pPr>
            <a:lvl4pPr lvl="3" algn="ctr" rtl="0">
              <a:spcBef>
                <a:spcPts val="0"/>
              </a:spcBef>
              <a:spcAft>
                <a:spcPts val="0"/>
              </a:spcAft>
              <a:buSzPts val="4200"/>
              <a:buNone/>
              <a:defRPr sz="5600"/>
            </a:lvl4pPr>
            <a:lvl5pPr lvl="4" algn="ctr" rtl="0">
              <a:spcBef>
                <a:spcPts val="0"/>
              </a:spcBef>
              <a:spcAft>
                <a:spcPts val="0"/>
              </a:spcAft>
              <a:buSzPts val="4200"/>
              <a:buNone/>
              <a:defRPr sz="5600"/>
            </a:lvl5pPr>
            <a:lvl6pPr lvl="5" algn="ctr" rtl="0">
              <a:spcBef>
                <a:spcPts val="0"/>
              </a:spcBef>
              <a:spcAft>
                <a:spcPts val="0"/>
              </a:spcAft>
              <a:buSzPts val="4200"/>
              <a:buNone/>
              <a:defRPr sz="5600"/>
            </a:lvl6pPr>
            <a:lvl7pPr lvl="6" algn="ctr" rtl="0">
              <a:spcBef>
                <a:spcPts val="0"/>
              </a:spcBef>
              <a:spcAft>
                <a:spcPts val="0"/>
              </a:spcAft>
              <a:buSzPts val="4200"/>
              <a:buNone/>
              <a:defRPr sz="5600"/>
            </a:lvl7pPr>
            <a:lvl8pPr lvl="7" algn="ctr" rtl="0">
              <a:spcBef>
                <a:spcPts val="0"/>
              </a:spcBef>
              <a:spcAft>
                <a:spcPts val="0"/>
              </a:spcAft>
              <a:buSzPts val="4200"/>
              <a:buNone/>
              <a:defRPr sz="5600"/>
            </a:lvl8pPr>
            <a:lvl9pPr lvl="8" algn="ctr" rtl="0">
              <a:spcBef>
                <a:spcPts val="0"/>
              </a:spcBef>
              <a:spcAft>
                <a:spcPts val="0"/>
              </a:spcAft>
              <a:buSzPts val="4200"/>
              <a:buNone/>
              <a:defRPr sz="5600"/>
            </a:lvl9pPr>
          </a:lstStyle>
          <a:p>
            <a:endParaRPr/>
          </a:p>
        </p:txBody>
      </p:sp>
      <p:sp>
        <p:nvSpPr>
          <p:cNvPr id="199" name="Google Shape;199;p3"/>
          <p:cNvSpPr txBox="1">
            <a:spLocks noGrp="1"/>
          </p:cNvSpPr>
          <p:nvPr>
            <p:ph type="title" idx="2" hasCustomPrompt="1"/>
          </p:nvPr>
        </p:nvSpPr>
        <p:spPr>
          <a:xfrm>
            <a:off x="5125488" y="1900864"/>
            <a:ext cx="1942000" cy="1374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128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grpSp>
        <p:nvGrpSpPr>
          <p:cNvPr id="200" name="Google Shape;200;p3"/>
          <p:cNvGrpSpPr/>
          <p:nvPr/>
        </p:nvGrpSpPr>
        <p:grpSpPr>
          <a:xfrm>
            <a:off x="-1580183" y="1121234"/>
            <a:ext cx="2808667" cy="796633"/>
            <a:chOff x="-2810250" y="3572525"/>
            <a:chExt cx="2106500" cy="597475"/>
          </a:xfrm>
        </p:grpSpPr>
        <p:sp>
          <p:nvSpPr>
            <p:cNvPr id="201" name="Google Shape;201;p3"/>
            <p:cNvSpPr/>
            <p:nvPr/>
          </p:nvSpPr>
          <p:spPr>
            <a:xfrm>
              <a:off x="-2396250" y="4007475"/>
              <a:ext cx="133850" cy="123700"/>
            </a:xfrm>
            <a:custGeom>
              <a:avLst/>
              <a:gdLst/>
              <a:ahLst/>
              <a:cxnLst/>
              <a:rect l="l" t="t" r="r" b="b"/>
              <a:pathLst>
                <a:path w="5354" h="4948" extrusionOk="0">
                  <a:moveTo>
                    <a:pt x="3665" y="0"/>
                  </a:moveTo>
                  <a:cubicBezTo>
                    <a:pt x="3419" y="0"/>
                    <a:pt x="3177" y="89"/>
                    <a:pt x="2983" y="258"/>
                  </a:cubicBezTo>
                  <a:cubicBezTo>
                    <a:pt x="2771" y="1971"/>
                    <a:pt x="1" y="2521"/>
                    <a:pt x="339" y="4445"/>
                  </a:cubicBezTo>
                  <a:cubicBezTo>
                    <a:pt x="400" y="4488"/>
                    <a:pt x="452" y="4505"/>
                    <a:pt x="498" y="4505"/>
                  </a:cubicBezTo>
                  <a:cubicBezTo>
                    <a:pt x="693" y="4505"/>
                    <a:pt x="777" y="4189"/>
                    <a:pt x="1039" y="4189"/>
                  </a:cubicBezTo>
                  <a:cubicBezTo>
                    <a:pt x="1052" y="4189"/>
                    <a:pt x="1065" y="4190"/>
                    <a:pt x="1079" y="4192"/>
                  </a:cubicBezTo>
                  <a:cubicBezTo>
                    <a:pt x="1164" y="4466"/>
                    <a:pt x="614" y="4466"/>
                    <a:pt x="762" y="4763"/>
                  </a:cubicBezTo>
                  <a:cubicBezTo>
                    <a:pt x="893" y="4882"/>
                    <a:pt x="1072" y="4948"/>
                    <a:pt x="1226" y="4948"/>
                  </a:cubicBezTo>
                  <a:cubicBezTo>
                    <a:pt x="1344" y="4948"/>
                    <a:pt x="1447" y="4909"/>
                    <a:pt x="1502" y="4826"/>
                  </a:cubicBezTo>
                  <a:cubicBezTo>
                    <a:pt x="1946" y="4213"/>
                    <a:pt x="2750" y="3853"/>
                    <a:pt x="3004" y="3155"/>
                  </a:cubicBezTo>
                  <a:cubicBezTo>
                    <a:pt x="3110" y="2817"/>
                    <a:pt x="3363" y="2542"/>
                    <a:pt x="3659" y="2373"/>
                  </a:cubicBezTo>
                  <a:cubicBezTo>
                    <a:pt x="4558" y="1871"/>
                    <a:pt x="5354" y="109"/>
                    <a:pt x="4167" y="109"/>
                  </a:cubicBezTo>
                  <a:cubicBezTo>
                    <a:pt x="4153" y="109"/>
                    <a:pt x="4139" y="109"/>
                    <a:pt x="4125" y="110"/>
                  </a:cubicBezTo>
                  <a:cubicBezTo>
                    <a:pt x="3977" y="36"/>
                    <a:pt x="3820" y="0"/>
                    <a:pt x="366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1076525" y="3572525"/>
              <a:ext cx="126925" cy="104075"/>
            </a:xfrm>
            <a:custGeom>
              <a:avLst/>
              <a:gdLst/>
              <a:ahLst/>
              <a:cxnLst/>
              <a:rect l="l" t="t" r="r" b="b"/>
              <a:pathLst>
                <a:path w="5077" h="4163" extrusionOk="0">
                  <a:moveTo>
                    <a:pt x="3337" y="1"/>
                  </a:moveTo>
                  <a:cubicBezTo>
                    <a:pt x="3025" y="1"/>
                    <a:pt x="2736" y="55"/>
                    <a:pt x="2602" y="165"/>
                  </a:cubicBezTo>
                  <a:cubicBezTo>
                    <a:pt x="2665" y="715"/>
                    <a:pt x="1798" y="906"/>
                    <a:pt x="1841" y="1477"/>
                  </a:cubicBezTo>
                  <a:cubicBezTo>
                    <a:pt x="1819" y="1815"/>
                    <a:pt x="1544" y="1900"/>
                    <a:pt x="1248" y="1963"/>
                  </a:cubicBezTo>
                  <a:cubicBezTo>
                    <a:pt x="254" y="2513"/>
                    <a:pt x="1" y="4099"/>
                    <a:pt x="1502" y="4163"/>
                  </a:cubicBezTo>
                  <a:cubicBezTo>
                    <a:pt x="2412" y="3824"/>
                    <a:pt x="3173" y="3190"/>
                    <a:pt x="3659" y="2365"/>
                  </a:cubicBezTo>
                  <a:cubicBezTo>
                    <a:pt x="3793" y="1912"/>
                    <a:pt x="4060" y="1739"/>
                    <a:pt x="4460" y="1739"/>
                  </a:cubicBezTo>
                  <a:cubicBezTo>
                    <a:pt x="4565" y="1739"/>
                    <a:pt x="4678" y="1751"/>
                    <a:pt x="4801" y="1773"/>
                  </a:cubicBezTo>
                  <a:cubicBezTo>
                    <a:pt x="4738" y="1604"/>
                    <a:pt x="5076" y="1477"/>
                    <a:pt x="4865" y="1286"/>
                  </a:cubicBezTo>
                  <a:cubicBezTo>
                    <a:pt x="4670" y="1119"/>
                    <a:pt x="4486" y="1055"/>
                    <a:pt x="4305" y="1055"/>
                  </a:cubicBezTo>
                  <a:cubicBezTo>
                    <a:pt x="3779" y="1055"/>
                    <a:pt x="3290" y="1599"/>
                    <a:pt x="2708" y="1709"/>
                  </a:cubicBezTo>
                  <a:cubicBezTo>
                    <a:pt x="2792" y="1202"/>
                    <a:pt x="3215" y="948"/>
                    <a:pt x="3511" y="715"/>
                  </a:cubicBezTo>
                  <a:cubicBezTo>
                    <a:pt x="3571" y="673"/>
                    <a:pt x="3645" y="658"/>
                    <a:pt x="3726" y="658"/>
                  </a:cubicBezTo>
                  <a:cubicBezTo>
                    <a:pt x="3891" y="658"/>
                    <a:pt x="4083" y="718"/>
                    <a:pt x="4233" y="718"/>
                  </a:cubicBezTo>
                  <a:cubicBezTo>
                    <a:pt x="4373" y="718"/>
                    <a:pt x="4476" y="666"/>
                    <a:pt x="4484" y="461"/>
                  </a:cubicBezTo>
                  <a:cubicBezTo>
                    <a:pt x="4458" y="156"/>
                    <a:pt x="3864" y="1"/>
                    <a:pt x="3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2407875" y="4057575"/>
              <a:ext cx="141200" cy="94050"/>
            </a:xfrm>
            <a:custGeom>
              <a:avLst/>
              <a:gdLst/>
              <a:ahLst/>
              <a:cxnLst/>
              <a:rect l="l" t="t" r="r" b="b"/>
              <a:pathLst>
                <a:path w="5648" h="3762" extrusionOk="0">
                  <a:moveTo>
                    <a:pt x="4962" y="0"/>
                  </a:moveTo>
                  <a:cubicBezTo>
                    <a:pt x="4363" y="0"/>
                    <a:pt x="3743" y="352"/>
                    <a:pt x="3532" y="940"/>
                  </a:cubicBezTo>
                  <a:cubicBezTo>
                    <a:pt x="3405" y="1638"/>
                    <a:pt x="2665" y="1743"/>
                    <a:pt x="2369" y="2293"/>
                  </a:cubicBezTo>
                  <a:cubicBezTo>
                    <a:pt x="2144" y="2744"/>
                    <a:pt x="1958" y="2962"/>
                    <a:pt x="1704" y="2962"/>
                  </a:cubicBezTo>
                  <a:cubicBezTo>
                    <a:pt x="1506" y="2962"/>
                    <a:pt x="1265" y="2828"/>
                    <a:pt x="931" y="2568"/>
                  </a:cubicBezTo>
                  <a:cubicBezTo>
                    <a:pt x="656" y="2399"/>
                    <a:pt x="677" y="2188"/>
                    <a:pt x="740" y="1955"/>
                  </a:cubicBezTo>
                  <a:cubicBezTo>
                    <a:pt x="844" y="1728"/>
                    <a:pt x="715" y="1616"/>
                    <a:pt x="571" y="1616"/>
                  </a:cubicBezTo>
                  <a:cubicBezTo>
                    <a:pt x="420" y="1616"/>
                    <a:pt x="253" y="1738"/>
                    <a:pt x="317" y="1976"/>
                  </a:cubicBezTo>
                  <a:cubicBezTo>
                    <a:pt x="85" y="2293"/>
                    <a:pt x="0" y="2801"/>
                    <a:pt x="360" y="3076"/>
                  </a:cubicBezTo>
                  <a:cubicBezTo>
                    <a:pt x="1067" y="3522"/>
                    <a:pt x="1545" y="3761"/>
                    <a:pt x="1963" y="3761"/>
                  </a:cubicBezTo>
                  <a:cubicBezTo>
                    <a:pt x="2358" y="3761"/>
                    <a:pt x="2699" y="3549"/>
                    <a:pt x="3130" y="3097"/>
                  </a:cubicBezTo>
                  <a:cubicBezTo>
                    <a:pt x="3997" y="2166"/>
                    <a:pt x="5097" y="1342"/>
                    <a:pt x="5647" y="178"/>
                  </a:cubicBezTo>
                  <a:cubicBezTo>
                    <a:pt x="5441" y="57"/>
                    <a:pt x="5203" y="0"/>
                    <a:pt x="496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869800" y="3762375"/>
              <a:ext cx="147025" cy="84950"/>
            </a:xfrm>
            <a:custGeom>
              <a:avLst/>
              <a:gdLst/>
              <a:ahLst/>
              <a:cxnLst/>
              <a:rect l="l" t="t" r="r" b="b"/>
              <a:pathLst>
                <a:path w="5881" h="3398" extrusionOk="0">
                  <a:moveTo>
                    <a:pt x="3321" y="0"/>
                  </a:moveTo>
                  <a:cubicBezTo>
                    <a:pt x="2724" y="0"/>
                    <a:pt x="1587" y="1645"/>
                    <a:pt x="652" y="1645"/>
                  </a:cubicBezTo>
                  <a:cubicBezTo>
                    <a:pt x="646" y="1645"/>
                    <a:pt x="641" y="1645"/>
                    <a:pt x="635" y="1644"/>
                  </a:cubicBezTo>
                  <a:cubicBezTo>
                    <a:pt x="339" y="1666"/>
                    <a:pt x="530" y="2004"/>
                    <a:pt x="276" y="2067"/>
                  </a:cubicBezTo>
                  <a:cubicBezTo>
                    <a:pt x="1" y="2448"/>
                    <a:pt x="170" y="2829"/>
                    <a:pt x="276" y="3188"/>
                  </a:cubicBezTo>
                  <a:lnTo>
                    <a:pt x="445" y="3209"/>
                  </a:lnTo>
                  <a:cubicBezTo>
                    <a:pt x="481" y="3205"/>
                    <a:pt x="517" y="3203"/>
                    <a:pt x="553" y="3203"/>
                  </a:cubicBezTo>
                  <a:cubicBezTo>
                    <a:pt x="921" y="3203"/>
                    <a:pt x="1302" y="3397"/>
                    <a:pt x="1640" y="3397"/>
                  </a:cubicBezTo>
                  <a:cubicBezTo>
                    <a:pt x="1779" y="3397"/>
                    <a:pt x="1911" y="3365"/>
                    <a:pt x="2031" y="3273"/>
                  </a:cubicBezTo>
                  <a:cubicBezTo>
                    <a:pt x="2645" y="2850"/>
                    <a:pt x="3491" y="2554"/>
                    <a:pt x="3892" y="2089"/>
                  </a:cubicBezTo>
                  <a:cubicBezTo>
                    <a:pt x="4358" y="1306"/>
                    <a:pt x="5881" y="1243"/>
                    <a:pt x="5606" y="164"/>
                  </a:cubicBezTo>
                  <a:cubicBezTo>
                    <a:pt x="5575" y="156"/>
                    <a:pt x="5540" y="153"/>
                    <a:pt x="5503" y="153"/>
                  </a:cubicBezTo>
                  <a:cubicBezTo>
                    <a:pt x="4820" y="153"/>
                    <a:pt x="3102" y="1370"/>
                    <a:pt x="2581" y="1771"/>
                  </a:cubicBezTo>
                  <a:cubicBezTo>
                    <a:pt x="2877" y="1179"/>
                    <a:pt x="3533" y="756"/>
                    <a:pt x="3491" y="58"/>
                  </a:cubicBezTo>
                  <a:cubicBezTo>
                    <a:pt x="3441" y="18"/>
                    <a:pt x="3384" y="0"/>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2475025" y="3887900"/>
              <a:ext cx="118975" cy="96950"/>
            </a:xfrm>
            <a:custGeom>
              <a:avLst/>
              <a:gdLst/>
              <a:ahLst/>
              <a:cxnLst/>
              <a:rect l="l" t="t" r="r" b="b"/>
              <a:pathLst>
                <a:path w="4759" h="3878" extrusionOk="0">
                  <a:moveTo>
                    <a:pt x="2337" y="1"/>
                  </a:moveTo>
                  <a:cubicBezTo>
                    <a:pt x="1329" y="1"/>
                    <a:pt x="678" y="1172"/>
                    <a:pt x="550" y="1995"/>
                  </a:cubicBezTo>
                  <a:cubicBezTo>
                    <a:pt x="0" y="3010"/>
                    <a:pt x="867" y="3751"/>
                    <a:pt x="1883" y="3878"/>
                  </a:cubicBezTo>
                  <a:cubicBezTo>
                    <a:pt x="2665" y="3095"/>
                    <a:pt x="4759" y="1953"/>
                    <a:pt x="3215" y="832"/>
                  </a:cubicBezTo>
                  <a:cubicBezTo>
                    <a:pt x="2898" y="621"/>
                    <a:pt x="2961" y="346"/>
                    <a:pt x="2834" y="92"/>
                  </a:cubicBezTo>
                  <a:cubicBezTo>
                    <a:pt x="2660" y="29"/>
                    <a:pt x="2494" y="1"/>
                    <a:pt x="2337"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1207650" y="3814575"/>
              <a:ext cx="107350" cy="83025"/>
            </a:xfrm>
            <a:custGeom>
              <a:avLst/>
              <a:gdLst/>
              <a:ahLst/>
              <a:cxnLst/>
              <a:rect l="l" t="t" r="r" b="b"/>
              <a:pathLst>
                <a:path w="4294" h="3321" extrusionOk="0">
                  <a:moveTo>
                    <a:pt x="2433" y="1"/>
                  </a:moveTo>
                  <a:lnTo>
                    <a:pt x="1883" y="275"/>
                  </a:lnTo>
                  <a:cubicBezTo>
                    <a:pt x="1967" y="1227"/>
                    <a:pt x="1037" y="1523"/>
                    <a:pt x="423" y="2031"/>
                  </a:cubicBezTo>
                  <a:cubicBezTo>
                    <a:pt x="0" y="2771"/>
                    <a:pt x="297" y="3194"/>
                    <a:pt x="1333" y="3321"/>
                  </a:cubicBezTo>
                  <a:cubicBezTo>
                    <a:pt x="3025" y="2665"/>
                    <a:pt x="2623" y="1227"/>
                    <a:pt x="4252" y="1121"/>
                  </a:cubicBezTo>
                  <a:lnTo>
                    <a:pt x="4294" y="783"/>
                  </a:lnTo>
                  <a:cubicBezTo>
                    <a:pt x="3955" y="22"/>
                    <a:pt x="3131" y="106"/>
                    <a:pt x="24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1657600" y="3775075"/>
              <a:ext cx="115300" cy="89075"/>
            </a:xfrm>
            <a:custGeom>
              <a:avLst/>
              <a:gdLst/>
              <a:ahLst/>
              <a:cxnLst/>
              <a:rect l="l" t="t" r="r" b="b"/>
              <a:pathLst>
                <a:path w="4612" h="3563" extrusionOk="0">
                  <a:moveTo>
                    <a:pt x="3414" y="0"/>
                  </a:moveTo>
                  <a:cubicBezTo>
                    <a:pt x="2993" y="0"/>
                    <a:pt x="3192" y="1023"/>
                    <a:pt x="1840" y="1707"/>
                  </a:cubicBezTo>
                  <a:cubicBezTo>
                    <a:pt x="1883" y="2807"/>
                    <a:pt x="719" y="2575"/>
                    <a:pt x="0" y="2934"/>
                  </a:cubicBezTo>
                  <a:cubicBezTo>
                    <a:pt x="104" y="3374"/>
                    <a:pt x="451" y="3562"/>
                    <a:pt x="899" y="3562"/>
                  </a:cubicBezTo>
                  <a:cubicBezTo>
                    <a:pt x="2278" y="3562"/>
                    <a:pt x="4612" y="1777"/>
                    <a:pt x="3701" y="100"/>
                  </a:cubicBezTo>
                  <a:cubicBezTo>
                    <a:pt x="3579" y="31"/>
                    <a:pt x="3487" y="0"/>
                    <a:pt x="341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2430100" y="3892350"/>
              <a:ext cx="79875" cy="94825"/>
            </a:xfrm>
            <a:custGeom>
              <a:avLst/>
              <a:gdLst/>
              <a:ahLst/>
              <a:cxnLst/>
              <a:rect l="l" t="t" r="r" b="b"/>
              <a:pathLst>
                <a:path w="3195" h="3793" extrusionOk="0">
                  <a:moveTo>
                    <a:pt x="1251" y="0"/>
                  </a:moveTo>
                  <a:cubicBezTo>
                    <a:pt x="1175" y="0"/>
                    <a:pt x="1096" y="7"/>
                    <a:pt x="1016" y="20"/>
                  </a:cubicBezTo>
                  <a:cubicBezTo>
                    <a:pt x="720" y="316"/>
                    <a:pt x="382" y="548"/>
                    <a:pt x="1185" y="760"/>
                  </a:cubicBezTo>
                  <a:cubicBezTo>
                    <a:pt x="2475" y="1162"/>
                    <a:pt x="1376" y="2684"/>
                    <a:pt x="530" y="3002"/>
                  </a:cubicBezTo>
                  <a:cubicBezTo>
                    <a:pt x="212" y="3065"/>
                    <a:pt x="1" y="3382"/>
                    <a:pt x="86" y="3700"/>
                  </a:cubicBezTo>
                  <a:cubicBezTo>
                    <a:pt x="287" y="3764"/>
                    <a:pt x="455" y="3793"/>
                    <a:pt x="600" y="3793"/>
                  </a:cubicBezTo>
                  <a:cubicBezTo>
                    <a:pt x="1354" y="3793"/>
                    <a:pt x="1459" y="3019"/>
                    <a:pt x="2116" y="2558"/>
                  </a:cubicBezTo>
                  <a:cubicBezTo>
                    <a:pt x="3194" y="1779"/>
                    <a:pt x="2538" y="0"/>
                    <a:pt x="12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858675" y="3784450"/>
              <a:ext cx="124800" cy="72900"/>
            </a:xfrm>
            <a:custGeom>
              <a:avLst/>
              <a:gdLst/>
              <a:ahLst/>
              <a:cxnLst/>
              <a:rect l="l" t="t" r="r" b="b"/>
              <a:pathLst>
                <a:path w="4992" h="2916" extrusionOk="0">
                  <a:moveTo>
                    <a:pt x="4991" y="85"/>
                  </a:moveTo>
                  <a:lnTo>
                    <a:pt x="4991" y="85"/>
                  </a:lnTo>
                  <a:cubicBezTo>
                    <a:pt x="4590" y="233"/>
                    <a:pt x="3638" y="0"/>
                    <a:pt x="3553" y="529"/>
                  </a:cubicBezTo>
                  <a:cubicBezTo>
                    <a:pt x="3744" y="1523"/>
                    <a:pt x="2242" y="1142"/>
                    <a:pt x="1925" y="1840"/>
                  </a:cubicBezTo>
                  <a:cubicBezTo>
                    <a:pt x="1784" y="2210"/>
                    <a:pt x="1565" y="2322"/>
                    <a:pt x="1324" y="2322"/>
                  </a:cubicBezTo>
                  <a:cubicBezTo>
                    <a:pt x="952" y="2322"/>
                    <a:pt x="529" y="2056"/>
                    <a:pt x="260" y="2056"/>
                  </a:cubicBezTo>
                  <a:cubicBezTo>
                    <a:pt x="125" y="2056"/>
                    <a:pt x="30" y="2124"/>
                    <a:pt x="0" y="2326"/>
                  </a:cubicBezTo>
                  <a:cubicBezTo>
                    <a:pt x="340" y="2745"/>
                    <a:pt x="752" y="2916"/>
                    <a:pt x="1193" y="2916"/>
                  </a:cubicBezTo>
                  <a:cubicBezTo>
                    <a:pt x="2648" y="2916"/>
                    <a:pt x="4423" y="1058"/>
                    <a:pt x="4991" y="85"/>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3"/>
            <p:cNvSpPr/>
            <p:nvPr/>
          </p:nvSpPr>
          <p:spPr>
            <a:xfrm>
              <a:off x="-1715775" y="4022375"/>
              <a:ext cx="82525" cy="97300"/>
            </a:xfrm>
            <a:custGeom>
              <a:avLst/>
              <a:gdLst/>
              <a:ahLst/>
              <a:cxnLst/>
              <a:rect l="l" t="t" r="r" b="b"/>
              <a:pathLst>
                <a:path w="3301" h="3892" extrusionOk="0">
                  <a:moveTo>
                    <a:pt x="2164" y="1"/>
                  </a:moveTo>
                  <a:cubicBezTo>
                    <a:pt x="2076" y="1"/>
                    <a:pt x="2004" y="47"/>
                    <a:pt x="1968" y="191"/>
                  </a:cubicBezTo>
                  <a:cubicBezTo>
                    <a:pt x="1714" y="381"/>
                    <a:pt x="1545" y="677"/>
                    <a:pt x="1545" y="994"/>
                  </a:cubicBezTo>
                  <a:cubicBezTo>
                    <a:pt x="1376" y="1925"/>
                    <a:pt x="1" y="2411"/>
                    <a:pt x="530" y="3469"/>
                  </a:cubicBezTo>
                  <a:cubicBezTo>
                    <a:pt x="675" y="3736"/>
                    <a:pt x="995" y="3891"/>
                    <a:pt x="1306" y="3891"/>
                  </a:cubicBezTo>
                  <a:cubicBezTo>
                    <a:pt x="1536" y="3891"/>
                    <a:pt x="1760" y="3806"/>
                    <a:pt x="1904" y="3617"/>
                  </a:cubicBezTo>
                  <a:cubicBezTo>
                    <a:pt x="2179" y="2432"/>
                    <a:pt x="3300" y="1502"/>
                    <a:pt x="3258" y="233"/>
                  </a:cubicBezTo>
                  <a:lnTo>
                    <a:pt x="2708" y="148"/>
                  </a:lnTo>
                  <a:cubicBezTo>
                    <a:pt x="2698" y="150"/>
                    <a:pt x="2687" y="151"/>
                    <a:pt x="2676" y="151"/>
                  </a:cubicBezTo>
                  <a:cubicBezTo>
                    <a:pt x="2534" y="151"/>
                    <a:pt x="2323" y="1"/>
                    <a:pt x="216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1209225" y="4031875"/>
              <a:ext cx="103650" cy="71425"/>
            </a:xfrm>
            <a:custGeom>
              <a:avLst/>
              <a:gdLst/>
              <a:ahLst/>
              <a:cxnLst/>
              <a:rect l="l" t="t" r="r" b="b"/>
              <a:pathLst>
                <a:path w="4146" h="2857" extrusionOk="0">
                  <a:moveTo>
                    <a:pt x="3786" y="1"/>
                  </a:moveTo>
                  <a:cubicBezTo>
                    <a:pt x="3046" y="85"/>
                    <a:pt x="2305" y="64"/>
                    <a:pt x="1586" y="128"/>
                  </a:cubicBezTo>
                  <a:lnTo>
                    <a:pt x="1015" y="593"/>
                  </a:lnTo>
                  <a:cubicBezTo>
                    <a:pt x="931" y="678"/>
                    <a:pt x="888" y="762"/>
                    <a:pt x="867" y="889"/>
                  </a:cubicBezTo>
                  <a:cubicBezTo>
                    <a:pt x="867" y="1460"/>
                    <a:pt x="0" y="1756"/>
                    <a:pt x="254" y="2412"/>
                  </a:cubicBezTo>
                  <a:cubicBezTo>
                    <a:pt x="536" y="2704"/>
                    <a:pt x="899" y="2857"/>
                    <a:pt x="1245" y="2857"/>
                  </a:cubicBezTo>
                  <a:cubicBezTo>
                    <a:pt x="1652" y="2857"/>
                    <a:pt x="2036" y="2646"/>
                    <a:pt x="2242" y="2200"/>
                  </a:cubicBezTo>
                  <a:cubicBezTo>
                    <a:pt x="2305" y="2031"/>
                    <a:pt x="2263" y="1862"/>
                    <a:pt x="2157" y="1756"/>
                  </a:cubicBezTo>
                  <a:cubicBezTo>
                    <a:pt x="2106" y="1735"/>
                    <a:pt x="2059" y="1725"/>
                    <a:pt x="2015" y="1725"/>
                  </a:cubicBezTo>
                  <a:cubicBezTo>
                    <a:pt x="1762" y="1725"/>
                    <a:pt x="1611" y="2027"/>
                    <a:pt x="1362" y="2027"/>
                  </a:cubicBezTo>
                  <a:cubicBezTo>
                    <a:pt x="1314" y="2027"/>
                    <a:pt x="1262" y="2016"/>
                    <a:pt x="1206" y="1989"/>
                  </a:cubicBezTo>
                  <a:cubicBezTo>
                    <a:pt x="1461" y="1559"/>
                    <a:pt x="1576" y="1366"/>
                    <a:pt x="1705" y="1366"/>
                  </a:cubicBezTo>
                  <a:cubicBezTo>
                    <a:pt x="1811" y="1366"/>
                    <a:pt x="1926" y="1497"/>
                    <a:pt x="2136" y="1735"/>
                  </a:cubicBezTo>
                  <a:cubicBezTo>
                    <a:pt x="2338" y="1823"/>
                    <a:pt x="2499" y="1859"/>
                    <a:pt x="2631" y="1859"/>
                  </a:cubicBezTo>
                  <a:cubicBezTo>
                    <a:pt x="3230" y="1859"/>
                    <a:pt x="3210" y="1093"/>
                    <a:pt x="3574" y="868"/>
                  </a:cubicBezTo>
                  <a:lnTo>
                    <a:pt x="3574" y="868"/>
                  </a:lnTo>
                  <a:cubicBezTo>
                    <a:pt x="3426" y="1079"/>
                    <a:pt x="3320" y="1291"/>
                    <a:pt x="3765" y="1418"/>
                  </a:cubicBezTo>
                  <a:cubicBezTo>
                    <a:pt x="3765" y="953"/>
                    <a:pt x="4145" y="487"/>
                    <a:pt x="378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2402600" y="4013900"/>
              <a:ext cx="103125" cy="108950"/>
            </a:xfrm>
            <a:custGeom>
              <a:avLst/>
              <a:gdLst/>
              <a:ahLst/>
              <a:cxnLst/>
              <a:rect l="l" t="t" r="r" b="b"/>
              <a:pathLst>
                <a:path w="4125" h="4358" extrusionOk="0">
                  <a:moveTo>
                    <a:pt x="3258" y="1"/>
                  </a:moveTo>
                  <a:cubicBezTo>
                    <a:pt x="1883" y="720"/>
                    <a:pt x="826" y="1925"/>
                    <a:pt x="276" y="3385"/>
                  </a:cubicBezTo>
                  <a:cubicBezTo>
                    <a:pt x="635" y="3638"/>
                    <a:pt x="1" y="4188"/>
                    <a:pt x="656" y="4358"/>
                  </a:cubicBezTo>
                  <a:cubicBezTo>
                    <a:pt x="720" y="4315"/>
                    <a:pt x="741" y="4231"/>
                    <a:pt x="656" y="4188"/>
                  </a:cubicBezTo>
                  <a:cubicBezTo>
                    <a:pt x="635" y="2285"/>
                    <a:pt x="4125" y="1206"/>
                    <a:pt x="32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2066325" y="3800825"/>
              <a:ext cx="83575" cy="106975"/>
            </a:xfrm>
            <a:custGeom>
              <a:avLst/>
              <a:gdLst/>
              <a:ahLst/>
              <a:cxnLst/>
              <a:rect l="l" t="t" r="r" b="b"/>
              <a:pathLst>
                <a:path w="3343" h="4279" extrusionOk="0">
                  <a:moveTo>
                    <a:pt x="1333" y="1"/>
                  </a:moveTo>
                  <a:lnTo>
                    <a:pt x="1333" y="22"/>
                  </a:lnTo>
                  <a:cubicBezTo>
                    <a:pt x="678" y="1333"/>
                    <a:pt x="1" y="2856"/>
                    <a:pt x="995" y="4188"/>
                  </a:cubicBezTo>
                  <a:cubicBezTo>
                    <a:pt x="1021" y="4179"/>
                    <a:pt x="1044" y="4174"/>
                    <a:pt x="1064" y="4174"/>
                  </a:cubicBezTo>
                  <a:cubicBezTo>
                    <a:pt x="1093" y="4174"/>
                    <a:pt x="1118" y="4185"/>
                    <a:pt x="1143" y="4209"/>
                  </a:cubicBezTo>
                  <a:cubicBezTo>
                    <a:pt x="1255" y="4257"/>
                    <a:pt x="1355" y="4278"/>
                    <a:pt x="1445" y="4278"/>
                  </a:cubicBezTo>
                  <a:cubicBezTo>
                    <a:pt x="2033" y="4278"/>
                    <a:pt x="2193" y="3371"/>
                    <a:pt x="2560" y="3004"/>
                  </a:cubicBezTo>
                  <a:cubicBezTo>
                    <a:pt x="2814" y="2581"/>
                    <a:pt x="3342" y="2200"/>
                    <a:pt x="3152" y="1650"/>
                  </a:cubicBezTo>
                  <a:cubicBezTo>
                    <a:pt x="2964" y="1253"/>
                    <a:pt x="3272" y="339"/>
                    <a:pt x="2645" y="339"/>
                  </a:cubicBezTo>
                  <a:cubicBezTo>
                    <a:pt x="2638" y="339"/>
                    <a:pt x="2631" y="339"/>
                    <a:pt x="2623" y="339"/>
                  </a:cubicBezTo>
                  <a:cubicBezTo>
                    <a:pt x="1777" y="1016"/>
                    <a:pt x="2285" y="2116"/>
                    <a:pt x="1629" y="2940"/>
                  </a:cubicBezTo>
                  <a:cubicBezTo>
                    <a:pt x="678" y="2010"/>
                    <a:pt x="3258" y="318"/>
                    <a:pt x="133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2386200" y="4013900"/>
              <a:ext cx="131150" cy="123250"/>
            </a:xfrm>
            <a:custGeom>
              <a:avLst/>
              <a:gdLst/>
              <a:ahLst/>
              <a:cxnLst/>
              <a:rect l="l" t="t" r="r" b="b"/>
              <a:pathLst>
                <a:path w="5246" h="4930" extrusionOk="0">
                  <a:moveTo>
                    <a:pt x="4273" y="1"/>
                  </a:moveTo>
                  <a:cubicBezTo>
                    <a:pt x="4251" y="974"/>
                    <a:pt x="3702" y="1672"/>
                    <a:pt x="2708" y="2116"/>
                  </a:cubicBezTo>
                  <a:cubicBezTo>
                    <a:pt x="2517" y="2200"/>
                    <a:pt x="2390" y="2306"/>
                    <a:pt x="2433" y="2475"/>
                  </a:cubicBezTo>
                  <a:cubicBezTo>
                    <a:pt x="2644" y="3448"/>
                    <a:pt x="1142" y="3533"/>
                    <a:pt x="1079" y="4400"/>
                  </a:cubicBezTo>
                  <a:cubicBezTo>
                    <a:pt x="1079" y="4474"/>
                    <a:pt x="957" y="4521"/>
                    <a:pt x="809" y="4521"/>
                  </a:cubicBezTo>
                  <a:cubicBezTo>
                    <a:pt x="661" y="4521"/>
                    <a:pt x="487" y="4474"/>
                    <a:pt x="381" y="4358"/>
                  </a:cubicBezTo>
                  <a:cubicBezTo>
                    <a:pt x="430" y="4210"/>
                    <a:pt x="343" y="4184"/>
                    <a:pt x="233" y="4184"/>
                  </a:cubicBezTo>
                  <a:cubicBezTo>
                    <a:pt x="173" y="4184"/>
                    <a:pt x="107" y="4191"/>
                    <a:pt x="51" y="4191"/>
                  </a:cubicBezTo>
                  <a:cubicBezTo>
                    <a:pt x="33" y="4191"/>
                    <a:pt x="16" y="4191"/>
                    <a:pt x="0" y="4188"/>
                  </a:cubicBezTo>
                  <a:lnTo>
                    <a:pt x="0" y="4358"/>
                  </a:lnTo>
                  <a:cubicBezTo>
                    <a:pt x="211" y="4625"/>
                    <a:pt x="478" y="4929"/>
                    <a:pt x="770" y="4929"/>
                  </a:cubicBezTo>
                  <a:cubicBezTo>
                    <a:pt x="918" y="4929"/>
                    <a:pt x="1071" y="4852"/>
                    <a:pt x="1227" y="4654"/>
                  </a:cubicBezTo>
                  <a:cubicBezTo>
                    <a:pt x="1713" y="4061"/>
                    <a:pt x="2433" y="3638"/>
                    <a:pt x="2771" y="2983"/>
                  </a:cubicBezTo>
                  <a:cubicBezTo>
                    <a:pt x="3157" y="2175"/>
                    <a:pt x="3471" y="1892"/>
                    <a:pt x="4244" y="1892"/>
                  </a:cubicBezTo>
                  <a:cubicBezTo>
                    <a:pt x="4402" y="1892"/>
                    <a:pt x="4579" y="1904"/>
                    <a:pt x="4780" y="1925"/>
                  </a:cubicBezTo>
                  <a:cubicBezTo>
                    <a:pt x="5245" y="1164"/>
                    <a:pt x="4865" y="551"/>
                    <a:pt x="427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 name="Google Shape;215;p3"/>
            <p:cNvSpPr/>
            <p:nvPr/>
          </p:nvSpPr>
          <p:spPr>
            <a:xfrm>
              <a:off x="-1054850" y="3608375"/>
              <a:ext cx="98375" cy="83775"/>
            </a:xfrm>
            <a:custGeom>
              <a:avLst/>
              <a:gdLst/>
              <a:ahLst/>
              <a:cxnLst/>
              <a:rect l="l" t="t" r="r" b="b"/>
              <a:pathLst>
                <a:path w="3935" h="3351" extrusionOk="0">
                  <a:moveTo>
                    <a:pt x="3286" y="0"/>
                  </a:moveTo>
                  <a:cubicBezTo>
                    <a:pt x="3065" y="0"/>
                    <a:pt x="2878" y="122"/>
                    <a:pt x="2814" y="360"/>
                  </a:cubicBezTo>
                  <a:cubicBezTo>
                    <a:pt x="2602" y="1121"/>
                    <a:pt x="1820" y="1460"/>
                    <a:pt x="1545" y="2115"/>
                  </a:cubicBezTo>
                  <a:cubicBezTo>
                    <a:pt x="1312" y="2284"/>
                    <a:pt x="1058" y="2454"/>
                    <a:pt x="804" y="2581"/>
                  </a:cubicBezTo>
                  <a:cubicBezTo>
                    <a:pt x="402" y="2729"/>
                    <a:pt x="1" y="2855"/>
                    <a:pt x="64" y="3342"/>
                  </a:cubicBezTo>
                  <a:cubicBezTo>
                    <a:pt x="126" y="3347"/>
                    <a:pt x="187" y="3350"/>
                    <a:pt x="248" y="3350"/>
                  </a:cubicBezTo>
                  <a:cubicBezTo>
                    <a:pt x="1839" y="3350"/>
                    <a:pt x="3181" y="1540"/>
                    <a:pt x="3934" y="339"/>
                  </a:cubicBezTo>
                  <a:cubicBezTo>
                    <a:pt x="3738" y="111"/>
                    <a:pt x="3496" y="0"/>
                    <a:pt x="328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 name="Google Shape;216;p3"/>
            <p:cNvSpPr/>
            <p:nvPr/>
          </p:nvSpPr>
          <p:spPr>
            <a:xfrm>
              <a:off x="-2025025" y="3796425"/>
              <a:ext cx="88800" cy="110275"/>
            </a:xfrm>
            <a:custGeom>
              <a:avLst/>
              <a:gdLst/>
              <a:ahLst/>
              <a:cxnLst/>
              <a:rect l="l" t="t" r="r" b="b"/>
              <a:pathLst>
                <a:path w="3552" h="4411" extrusionOk="0">
                  <a:moveTo>
                    <a:pt x="889" y="1"/>
                  </a:moveTo>
                  <a:cubicBezTo>
                    <a:pt x="649" y="1"/>
                    <a:pt x="619" y="221"/>
                    <a:pt x="1162" y="663"/>
                  </a:cubicBezTo>
                  <a:cubicBezTo>
                    <a:pt x="1373" y="832"/>
                    <a:pt x="1310" y="1001"/>
                    <a:pt x="1141" y="1150"/>
                  </a:cubicBezTo>
                  <a:cubicBezTo>
                    <a:pt x="992" y="1678"/>
                    <a:pt x="1881" y="2186"/>
                    <a:pt x="1141" y="2588"/>
                  </a:cubicBezTo>
                  <a:cubicBezTo>
                    <a:pt x="770" y="2670"/>
                    <a:pt x="1" y="4411"/>
                    <a:pt x="696" y="4411"/>
                  </a:cubicBezTo>
                  <a:cubicBezTo>
                    <a:pt x="716" y="4411"/>
                    <a:pt x="737" y="4409"/>
                    <a:pt x="760" y="4406"/>
                  </a:cubicBezTo>
                  <a:cubicBezTo>
                    <a:pt x="3552" y="1477"/>
                    <a:pt x="1512" y="1"/>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2743625" y="4091025"/>
              <a:ext cx="81975" cy="78875"/>
            </a:xfrm>
            <a:custGeom>
              <a:avLst/>
              <a:gdLst/>
              <a:ahLst/>
              <a:cxnLst/>
              <a:rect l="l" t="t" r="r" b="b"/>
              <a:pathLst>
                <a:path w="3279" h="3155" extrusionOk="0">
                  <a:moveTo>
                    <a:pt x="2655" y="0"/>
                  </a:moveTo>
                  <a:cubicBezTo>
                    <a:pt x="2457" y="0"/>
                    <a:pt x="2305" y="192"/>
                    <a:pt x="1967" y="638"/>
                  </a:cubicBezTo>
                  <a:cubicBezTo>
                    <a:pt x="1269" y="1463"/>
                    <a:pt x="127" y="2034"/>
                    <a:pt x="0" y="3155"/>
                  </a:cubicBezTo>
                  <a:cubicBezTo>
                    <a:pt x="1756" y="2943"/>
                    <a:pt x="2411" y="2119"/>
                    <a:pt x="3279" y="300"/>
                  </a:cubicBezTo>
                  <a:cubicBezTo>
                    <a:pt x="2979" y="109"/>
                    <a:pt x="2804" y="0"/>
                    <a:pt x="265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1964275" y="3977375"/>
              <a:ext cx="102600" cy="85350"/>
            </a:xfrm>
            <a:custGeom>
              <a:avLst/>
              <a:gdLst/>
              <a:ahLst/>
              <a:cxnLst/>
              <a:rect l="l" t="t" r="r" b="b"/>
              <a:pathLst>
                <a:path w="4104" h="3414" extrusionOk="0">
                  <a:moveTo>
                    <a:pt x="3439" y="0"/>
                  </a:moveTo>
                  <a:cubicBezTo>
                    <a:pt x="3010" y="0"/>
                    <a:pt x="3012" y="466"/>
                    <a:pt x="2814" y="700"/>
                  </a:cubicBezTo>
                  <a:cubicBezTo>
                    <a:pt x="2665" y="1145"/>
                    <a:pt x="1946" y="1335"/>
                    <a:pt x="1925" y="1758"/>
                  </a:cubicBezTo>
                  <a:cubicBezTo>
                    <a:pt x="1862" y="2836"/>
                    <a:pt x="635" y="2562"/>
                    <a:pt x="1" y="3090"/>
                  </a:cubicBezTo>
                  <a:cubicBezTo>
                    <a:pt x="278" y="3316"/>
                    <a:pt x="585" y="3413"/>
                    <a:pt x="902" y="3413"/>
                  </a:cubicBezTo>
                  <a:cubicBezTo>
                    <a:pt x="2401" y="3413"/>
                    <a:pt x="4103" y="1232"/>
                    <a:pt x="3702" y="45"/>
                  </a:cubicBezTo>
                  <a:cubicBezTo>
                    <a:pt x="3599" y="14"/>
                    <a:pt x="3513" y="0"/>
                    <a:pt x="34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2311650" y="3692450"/>
              <a:ext cx="94325" cy="88925"/>
            </a:xfrm>
            <a:custGeom>
              <a:avLst/>
              <a:gdLst/>
              <a:ahLst/>
              <a:cxnLst/>
              <a:rect l="l" t="t" r="r" b="b"/>
              <a:pathLst>
                <a:path w="3773" h="3557" extrusionOk="0">
                  <a:moveTo>
                    <a:pt x="3321" y="0"/>
                  </a:moveTo>
                  <a:lnTo>
                    <a:pt x="3321" y="0"/>
                  </a:lnTo>
                  <a:cubicBezTo>
                    <a:pt x="1354" y="550"/>
                    <a:pt x="3109" y="2411"/>
                    <a:pt x="910" y="2749"/>
                  </a:cubicBezTo>
                  <a:cubicBezTo>
                    <a:pt x="635" y="2961"/>
                    <a:pt x="43" y="2686"/>
                    <a:pt x="0" y="3215"/>
                  </a:cubicBezTo>
                  <a:cubicBezTo>
                    <a:pt x="318" y="3453"/>
                    <a:pt x="646" y="3557"/>
                    <a:pt x="967" y="3557"/>
                  </a:cubicBezTo>
                  <a:cubicBezTo>
                    <a:pt x="2441" y="3557"/>
                    <a:pt x="3772" y="1372"/>
                    <a:pt x="332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1678225" y="3763825"/>
              <a:ext cx="87800" cy="86200"/>
            </a:xfrm>
            <a:custGeom>
              <a:avLst/>
              <a:gdLst/>
              <a:ahLst/>
              <a:cxnLst/>
              <a:rect l="l" t="t" r="r" b="b"/>
              <a:pathLst>
                <a:path w="3512" h="3448" extrusionOk="0">
                  <a:moveTo>
                    <a:pt x="2538" y="0"/>
                  </a:moveTo>
                  <a:lnTo>
                    <a:pt x="2538" y="0"/>
                  </a:lnTo>
                  <a:cubicBezTo>
                    <a:pt x="2010" y="360"/>
                    <a:pt x="1777" y="1037"/>
                    <a:pt x="1016" y="1163"/>
                  </a:cubicBezTo>
                  <a:cubicBezTo>
                    <a:pt x="614" y="1375"/>
                    <a:pt x="550" y="1819"/>
                    <a:pt x="275" y="2136"/>
                  </a:cubicBezTo>
                  <a:cubicBezTo>
                    <a:pt x="0" y="2454"/>
                    <a:pt x="297" y="3448"/>
                    <a:pt x="783" y="3448"/>
                  </a:cubicBezTo>
                  <a:cubicBezTo>
                    <a:pt x="1756" y="3384"/>
                    <a:pt x="3088" y="3363"/>
                    <a:pt x="2708" y="2157"/>
                  </a:cubicBezTo>
                  <a:lnTo>
                    <a:pt x="2581" y="2115"/>
                  </a:lnTo>
                  <a:cubicBezTo>
                    <a:pt x="2242" y="2263"/>
                    <a:pt x="2306" y="2644"/>
                    <a:pt x="2010" y="2792"/>
                  </a:cubicBezTo>
                  <a:cubicBezTo>
                    <a:pt x="1919" y="2832"/>
                    <a:pt x="1780" y="2858"/>
                    <a:pt x="1669" y="2858"/>
                  </a:cubicBezTo>
                  <a:cubicBezTo>
                    <a:pt x="1547" y="2858"/>
                    <a:pt x="1458" y="2827"/>
                    <a:pt x="1502" y="2750"/>
                  </a:cubicBezTo>
                  <a:cubicBezTo>
                    <a:pt x="1735" y="2390"/>
                    <a:pt x="1291" y="1798"/>
                    <a:pt x="2010" y="1629"/>
                  </a:cubicBezTo>
                  <a:cubicBezTo>
                    <a:pt x="2581" y="1396"/>
                    <a:pt x="3511" y="296"/>
                    <a:pt x="253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2786250" y="4057250"/>
              <a:ext cx="89275" cy="103275"/>
            </a:xfrm>
            <a:custGeom>
              <a:avLst/>
              <a:gdLst/>
              <a:ahLst/>
              <a:cxnLst/>
              <a:rect l="l" t="t" r="r" b="b"/>
              <a:pathLst>
                <a:path w="3571" h="4131" extrusionOk="0">
                  <a:moveTo>
                    <a:pt x="3320" y="1"/>
                  </a:moveTo>
                  <a:cubicBezTo>
                    <a:pt x="3281" y="1"/>
                    <a:pt x="3236" y="14"/>
                    <a:pt x="3186" y="43"/>
                  </a:cubicBezTo>
                  <a:cubicBezTo>
                    <a:pt x="1875" y="297"/>
                    <a:pt x="902" y="1799"/>
                    <a:pt x="500" y="2941"/>
                  </a:cubicBezTo>
                  <a:cubicBezTo>
                    <a:pt x="0" y="3367"/>
                    <a:pt x="808" y="4130"/>
                    <a:pt x="1326" y="4130"/>
                  </a:cubicBezTo>
                  <a:cubicBezTo>
                    <a:pt x="1553" y="4130"/>
                    <a:pt x="1725" y="3983"/>
                    <a:pt x="1705" y="3596"/>
                  </a:cubicBezTo>
                  <a:cubicBezTo>
                    <a:pt x="1748" y="3195"/>
                    <a:pt x="1134" y="2793"/>
                    <a:pt x="1473" y="2454"/>
                  </a:cubicBezTo>
                  <a:cubicBezTo>
                    <a:pt x="2107" y="1862"/>
                    <a:pt x="2424" y="1016"/>
                    <a:pt x="3334" y="614"/>
                  </a:cubicBezTo>
                  <a:cubicBezTo>
                    <a:pt x="3570" y="487"/>
                    <a:pt x="3557" y="1"/>
                    <a:pt x="332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1699900" y="4050150"/>
              <a:ext cx="94675" cy="82875"/>
            </a:xfrm>
            <a:custGeom>
              <a:avLst/>
              <a:gdLst/>
              <a:ahLst/>
              <a:cxnLst/>
              <a:rect l="l" t="t" r="r" b="b"/>
              <a:pathLst>
                <a:path w="3787" h="3315" extrusionOk="0">
                  <a:moveTo>
                    <a:pt x="2841" y="0"/>
                  </a:moveTo>
                  <a:cubicBezTo>
                    <a:pt x="2127" y="0"/>
                    <a:pt x="1428" y="2279"/>
                    <a:pt x="952" y="2590"/>
                  </a:cubicBezTo>
                  <a:cubicBezTo>
                    <a:pt x="719" y="2759"/>
                    <a:pt x="0" y="2611"/>
                    <a:pt x="402" y="3225"/>
                  </a:cubicBezTo>
                  <a:cubicBezTo>
                    <a:pt x="528" y="3288"/>
                    <a:pt x="645" y="3315"/>
                    <a:pt x="756" y="3315"/>
                  </a:cubicBezTo>
                  <a:cubicBezTo>
                    <a:pt x="1391" y="3315"/>
                    <a:pt x="1814" y="2413"/>
                    <a:pt x="2390" y="2125"/>
                  </a:cubicBezTo>
                  <a:cubicBezTo>
                    <a:pt x="2919" y="1596"/>
                    <a:pt x="3786" y="1089"/>
                    <a:pt x="3173" y="179"/>
                  </a:cubicBezTo>
                  <a:cubicBezTo>
                    <a:pt x="3062" y="55"/>
                    <a:pt x="2952" y="0"/>
                    <a:pt x="28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2789625" y="3788150"/>
              <a:ext cx="65050" cy="96625"/>
            </a:xfrm>
            <a:custGeom>
              <a:avLst/>
              <a:gdLst/>
              <a:ahLst/>
              <a:cxnLst/>
              <a:rect l="l" t="t" r="r" b="b"/>
              <a:pathLst>
                <a:path w="2602" h="3865" extrusionOk="0">
                  <a:moveTo>
                    <a:pt x="1840" y="0"/>
                  </a:moveTo>
                  <a:lnTo>
                    <a:pt x="1840" y="0"/>
                  </a:lnTo>
                  <a:cubicBezTo>
                    <a:pt x="1312" y="1481"/>
                    <a:pt x="1502" y="2813"/>
                    <a:pt x="0" y="3849"/>
                  </a:cubicBezTo>
                  <a:cubicBezTo>
                    <a:pt x="99" y="3859"/>
                    <a:pt x="189" y="3864"/>
                    <a:pt x="273" y="3864"/>
                  </a:cubicBezTo>
                  <a:cubicBezTo>
                    <a:pt x="1228" y="3864"/>
                    <a:pt x="1253" y="3226"/>
                    <a:pt x="1798" y="2623"/>
                  </a:cubicBezTo>
                  <a:cubicBezTo>
                    <a:pt x="2602" y="2073"/>
                    <a:pt x="2559" y="719"/>
                    <a:pt x="184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1955800" y="3959800"/>
              <a:ext cx="84075" cy="62725"/>
            </a:xfrm>
            <a:custGeom>
              <a:avLst/>
              <a:gdLst/>
              <a:ahLst/>
              <a:cxnLst/>
              <a:rect l="l" t="t" r="r" b="b"/>
              <a:pathLst>
                <a:path w="3363" h="2509" extrusionOk="0">
                  <a:moveTo>
                    <a:pt x="2039" y="1"/>
                  </a:moveTo>
                  <a:cubicBezTo>
                    <a:pt x="1810" y="1"/>
                    <a:pt x="1590" y="17"/>
                    <a:pt x="1417" y="29"/>
                  </a:cubicBezTo>
                  <a:cubicBezTo>
                    <a:pt x="1840" y="1361"/>
                    <a:pt x="0" y="1425"/>
                    <a:pt x="402" y="2228"/>
                  </a:cubicBezTo>
                  <a:cubicBezTo>
                    <a:pt x="582" y="2430"/>
                    <a:pt x="773" y="2509"/>
                    <a:pt x="968" y="2509"/>
                  </a:cubicBezTo>
                  <a:cubicBezTo>
                    <a:pt x="1551" y="2509"/>
                    <a:pt x="2173" y="1800"/>
                    <a:pt x="2665" y="1530"/>
                  </a:cubicBezTo>
                  <a:cubicBezTo>
                    <a:pt x="2897" y="1277"/>
                    <a:pt x="2771" y="748"/>
                    <a:pt x="3363" y="748"/>
                  </a:cubicBezTo>
                  <a:cubicBezTo>
                    <a:pt x="3332" y="117"/>
                    <a:pt x="2652" y="1"/>
                    <a:pt x="20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2043050" y="3795025"/>
              <a:ext cx="43900" cy="86200"/>
            </a:xfrm>
            <a:custGeom>
              <a:avLst/>
              <a:gdLst/>
              <a:ahLst/>
              <a:cxnLst/>
              <a:rect l="l" t="t" r="r" b="b"/>
              <a:pathLst>
                <a:path w="1756" h="3448" extrusionOk="0">
                  <a:moveTo>
                    <a:pt x="741" y="0"/>
                  </a:moveTo>
                  <a:cubicBezTo>
                    <a:pt x="587" y="0"/>
                    <a:pt x="455" y="42"/>
                    <a:pt x="402" y="233"/>
                  </a:cubicBezTo>
                  <a:cubicBezTo>
                    <a:pt x="1756" y="867"/>
                    <a:pt x="0" y="1840"/>
                    <a:pt x="212" y="2771"/>
                  </a:cubicBezTo>
                  <a:cubicBezTo>
                    <a:pt x="233" y="3045"/>
                    <a:pt x="64" y="3426"/>
                    <a:pt x="593" y="3447"/>
                  </a:cubicBezTo>
                  <a:cubicBezTo>
                    <a:pt x="1692" y="3405"/>
                    <a:pt x="1142" y="1375"/>
                    <a:pt x="1692" y="571"/>
                  </a:cubicBezTo>
                  <a:cubicBezTo>
                    <a:pt x="1354" y="486"/>
                    <a:pt x="1523" y="106"/>
                    <a:pt x="1206" y="21"/>
                  </a:cubicBezTo>
                  <a:cubicBezTo>
                    <a:pt x="1178" y="25"/>
                    <a:pt x="1149" y="27"/>
                    <a:pt x="1119" y="27"/>
                  </a:cubicBezTo>
                  <a:cubicBezTo>
                    <a:pt x="999" y="27"/>
                    <a:pt x="863" y="0"/>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1207125" y="3842325"/>
              <a:ext cx="99900" cy="81125"/>
            </a:xfrm>
            <a:custGeom>
              <a:avLst/>
              <a:gdLst/>
              <a:ahLst/>
              <a:cxnLst/>
              <a:rect l="l" t="t" r="r" b="b"/>
              <a:pathLst>
                <a:path w="3996" h="3245" extrusionOk="0">
                  <a:moveTo>
                    <a:pt x="3626" y="1"/>
                  </a:moveTo>
                  <a:cubicBezTo>
                    <a:pt x="3227" y="1"/>
                    <a:pt x="2608" y="447"/>
                    <a:pt x="2813" y="857"/>
                  </a:cubicBezTo>
                  <a:cubicBezTo>
                    <a:pt x="2708" y="1788"/>
                    <a:pt x="614" y="2253"/>
                    <a:pt x="1" y="3057"/>
                  </a:cubicBezTo>
                  <a:cubicBezTo>
                    <a:pt x="184" y="3187"/>
                    <a:pt x="386" y="3245"/>
                    <a:pt x="600" y="3245"/>
                  </a:cubicBezTo>
                  <a:cubicBezTo>
                    <a:pt x="1841" y="3245"/>
                    <a:pt x="3462" y="1307"/>
                    <a:pt x="3913" y="477"/>
                  </a:cubicBezTo>
                  <a:cubicBezTo>
                    <a:pt x="3995" y="133"/>
                    <a:pt x="3843" y="1"/>
                    <a:pt x="362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1440825" y="3903950"/>
              <a:ext cx="90450" cy="87775"/>
            </a:xfrm>
            <a:custGeom>
              <a:avLst/>
              <a:gdLst/>
              <a:ahLst/>
              <a:cxnLst/>
              <a:rect l="l" t="t" r="r" b="b"/>
              <a:pathLst>
                <a:path w="3618" h="3511" extrusionOk="0">
                  <a:moveTo>
                    <a:pt x="3045" y="1"/>
                  </a:moveTo>
                  <a:cubicBezTo>
                    <a:pt x="2929" y="1"/>
                    <a:pt x="2820" y="50"/>
                    <a:pt x="2750" y="169"/>
                  </a:cubicBezTo>
                  <a:cubicBezTo>
                    <a:pt x="2390" y="740"/>
                    <a:pt x="3152" y="1607"/>
                    <a:pt x="2221" y="1755"/>
                  </a:cubicBezTo>
                  <a:cubicBezTo>
                    <a:pt x="1735" y="2178"/>
                    <a:pt x="1" y="2728"/>
                    <a:pt x="1016" y="3511"/>
                  </a:cubicBezTo>
                  <a:cubicBezTo>
                    <a:pt x="1798" y="2876"/>
                    <a:pt x="3575" y="2601"/>
                    <a:pt x="3427" y="1396"/>
                  </a:cubicBezTo>
                  <a:cubicBezTo>
                    <a:pt x="3617" y="1078"/>
                    <a:pt x="3427" y="740"/>
                    <a:pt x="3554" y="444"/>
                  </a:cubicBezTo>
                  <a:cubicBezTo>
                    <a:pt x="3540" y="203"/>
                    <a:pt x="3279" y="1"/>
                    <a:pt x="30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2317450" y="3668875"/>
              <a:ext cx="96225" cy="98400"/>
            </a:xfrm>
            <a:custGeom>
              <a:avLst/>
              <a:gdLst/>
              <a:ahLst/>
              <a:cxnLst/>
              <a:rect l="l" t="t" r="r" b="b"/>
              <a:pathLst>
                <a:path w="3849" h="3936" extrusionOk="0">
                  <a:moveTo>
                    <a:pt x="1791" y="0"/>
                  </a:moveTo>
                  <a:cubicBezTo>
                    <a:pt x="1353" y="0"/>
                    <a:pt x="906" y="63"/>
                    <a:pt x="825" y="457"/>
                  </a:cubicBezTo>
                  <a:cubicBezTo>
                    <a:pt x="1163" y="1091"/>
                    <a:pt x="359" y="1683"/>
                    <a:pt x="867" y="2275"/>
                  </a:cubicBezTo>
                  <a:cubicBezTo>
                    <a:pt x="874" y="2276"/>
                    <a:pt x="881" y="2276"/>
                    <a:pt x="888" y="2276"/>
                  </a:cubicBezTo>
                  <a:cubicBezTo>
                    <a:pt x="1665" y="2276"/>
                    <a:pt x="1339" y="1130"/>
                    <a:pt x="2051" y="795"/>
                  </a:cubicBezTo>
                  <a:lnTo>
                    <a:pt x="2051" y="795"/>
                  </a:lnTo>
                  <a:cubicBezTo>
                    <a:pt x="2013" y="1637"/>
                    <a:pt x="1854" y="3241"/>
                    <a:pt x="805" y="3241"/>
                  </a:cubicBezTo>
                  <a:cubicBezTo>
                    <a:pt x="695" y="3241"/>
                    <a:pt x="575" y="3223"/>
                    <a:pt x="444" y="3185"/>
                  </a:cubicBezTo>
                  <a:lnTo>
                    <a:pt x="444" y="3185"/>
                  </a:lnTo>
                  <a:cubicBezTo>
                    <a:pt x="1" y="3642"/>
                    <a:pt x="446" y="3936"/>
                    <a:pt x="907" y="3936"/>
                  </a:cubicBezTo>
                  <a:cubicBezTo>
                    <a:pt x="1151" y="3936"/>
                    <a:pt x="1398" y="3854"/>
                    <a:pt x="1523" y="3671"/>
                  </a:cubicBezTo>
                  <a:cubicBezTo>
                    <a:pt x="2009" y="3523"/>
                    <a:pt x="2284" y="3121"/>
                    <a:pt x="2643" y="2868"/>
                  </a:cubicBezTo>
                  <a:lnTo>
                    <a:pt x="2643" y="2550"/>
                  </a:lnTo>
                  <a:cubicBezTo>
                    <a:pt x="1671" y="1958"/>
                    <a:pt x="3849" y="1556"/>
                    <a:pt x="2453" y="12"/>
                  </a:cubicBezTo>
                  <a:lnTo>
                    <a:pt x="2453" y="12"/>
                  </a:lnTo>
                  <a:cubicBezTo>
                    <a:pt x="2425" y="14"/>
                    <a:pt x="2395" y="14"/>
                    <a:pt x="2363" y="14"/>
                  </a:cubicBezTo>
                  <a:cubicBezTo>
                    <a:pt x="2200" y="14"/>
                    <a:pt x="1997" y="0"/>
                    <a:pt x="179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2754200" y="4058850"/>
              <a:ext cx="89900" cy="74375"/>
            </a:xfrm>
            <a:custGeom>
              <a:avLst/>
              <a:gdLst/>
              <a:ahLst/>
              <a:cxnLst/>
              <a:rect l="l" t="t" r="r" b="b"/>
              <a:pathLst>
                <a:path w="3596" h="2975" extrusionOk="0">
                  <a:moveTo>
                    <a:pt x="2052" y="0"/>
                  </a:moveTo>
                  <a:lnTo>
                    <a:pt x="2052" y="0"/>
                  </a:lnTo>
                  <a:cubicBezTo>
                    <a:pt x="2094" y="170"/>
                    <a:pt x="2115" y="339"/>
                    <a:pt x="1904" y="445"/>
                  </a:cubicBezTo>
                  <a:cubicBezTo>
                    <a:pt x="1333" y="762"/>
                    <a:pt x="0" y="2496"/>
                    <a:pt x="698" y="2919"/>
                  </a:cubicBezTo>
                  <a:cubicBezTo>
                    <a:pt x="785" y="2957"/>
                    <a:pt x="864" y="2974"/>
                    <a:pt x="936" y="2974"/>
                  </a:cubicBezTo>
                  <a:cubicBezTo>
                    <a:pt x="1184" y="2974"/>
                    <a:pt x="1360" y="2782"/>
                    <a:pt x="1523" y="2602"/>
                  </a:cubicBezTo>
                  <a:cubicBezTo>
                    <a:pt x="1988" y="1671"/>
                    <a:pt x="2919" y="1164"/>
                    <a:pt x="3596" y="445"/>
                  </a:cubicBezTo>
                  <a:cubicBezTo>
                    <a:pt x="3543" y="127"/>
                    <a:pt x="3268" y="80"/>
                    <a:pt x="2951" y="80"/>
                  </a:cubicBezTo>
                  <a:cubicBezTo>
                    <a:pt x="2815" y="80"/>
                    <a:pt x="2671" y="89"/>
                    <a:pt x="2534" y="89"/>
                  </a:cubicBezTo>
                  <a:cubicBezTo>
                    <a:pt x="2351" y="89"/>
                    <a:pt x="2179" y="73"/>
                    <a:pt x="205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3"/>
            <p:cNvSpPr/>
            <p:nvPr/>
          </p:nvSpPr>
          <p:spPr>
            <a:xfrm>
              <a:off x="-1445700" y="3896300"/>
              <a:ext cx="88975" cy="104875"/>
            </a:xfrm>
            <a:custGeom>
              <a:avLst/>
              <a:gdLst/>
              <a:ahLst/>
              <a:cxnLst/>
              <a:rect l="l" t="t" r="r" b="b"/>
              <a:pathLst>
                <a:path w="3559" h="4195" extrusionOk="0">
                  <a:moveTo>
                    <a:pt x="2453" y="1"/>
                  </a:moveTo>
                  <a:cubicBezTo>
                    <a:pt x="2421" y="1"/>
                    <a:pt x="2387" y="4"/>
                    <a:pt x="2353" y="10"/>
                  </a:cubicBezTo>
                  <a:cubicBezTo>
                    <a:pt x="2036" y="263"/>
                    <a:pt x="1697" y="454"/>
                    <a:pt x="1316" y="581"/>
                  </a:cubicBezTo>
                  <a:cubicBezTo>
                    <a:pt x="1278" y="1166"/>
                    <a:pt x="1545" y="1268"/>
                    <a:pt x="1822" y="1268"/>
                  </a:cubicBezTo>
                  <a:cubicBezTo>
                    <a:pt x="1970" y="1268"/>
                    <a:pt x="2120" y="1239"/>
                    <a:pt x="2229" y="1239"/>
                  </a:cubicBezTo>
                  <a:cubicBezTo>
                    <a:pt x="2366" y="1239"/>
                    <a:pt x="2436" y="1285"/>
                    <a:pt x="2353" y="1490"/>
                  </a:cubicBezTo>
                  <a:cubicBezTo>
                    <a:pt x="1972" y="2273"/>
                    <a:pt x="724" y="2357"/>
                    <a:pt x="534" y="3288"/>
                  </a:cubicBezTo>
                  <a:cubicBezTo>
                    <a:pt x="1" y="3751"/>
                    <a:pt x="212" y="4195"/>
                    <a:pt x="588" y="4195"/>
                  </a:cubicBezTo>
                  <a:cubicBezTo>
                    <a:pt x="778" y="4195"/>
                    <a:pt x="1011" y="4080"/>
                    <a:pt x="1211" y="3795"/>
                  </a:cubicBezTo>
                  <a:cubicBezTo>
                    <a:pt x="640" y="2865"/>
                    <a:pt x="2120" y="2759"/>
                    <a:pt x="2501" y="2167"/>
                  </a:cubicBezTo>
                  <a:cubicBezTo>
                    <a:pt x="3558" y="1977"/>
                    <a:pt x="2459" y="771"/>
                    <a:pt x="3241" y="285"/>
                  </a:cubicBezTo>
                  <a:cubicBezTo>
                    <a:pt x="2954" y="246"/>
                    <a:pt x="2754" y="1"/>
                    <a:pt x="245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 name="Google Shape;231;p3"/>
            <p:cNvSpPr/>
            <p:nvPr/>
          </p:nvSpPr>
          <p:spPr>
            <a:xfrm>
              <a:off x="-2068950" y="3801350"/>
              <a:ext cx="38075" cy="101025"/>
            </a:xfrm>
            <a:custGeom>
              <a:avLst/>
              <a:gdLst/>
              <a:ahLst/>
              <a:cxnLst/>
              <a:rect l="l" t="t" r="r" b="b"/>
              <a:pathLst>
                <a:path w="1523" h="4041" extrusionOk="0">
                  <a:moveTo>
                    <a:pt x="1438" y="1"/>
                  </a:moveTo>
                  <a:cubicBezTo>
                    <a:pt x="317" y="466"/>
                    <a:pt x="571" y="1629"/>
                    <a:pt x="148" y="2496"/>
                  </a:cubicBezTo>
                  <a:cubicBezTo>
                    <a:pt x="381" y="3025"/>
                    <a:pt x="0" y="3829"/>
                    <a:pt x="1015" y="4040"/>
                  </a:cubicBezTo>
                  <a:cubicBezTo>
                    <a:pt x="1332" y="3998"/>
                    <a:pt x="1311" y="3892"/>
                    <a:pt x="1184" y="3660"/>
                  </a:cubicBezTo>
                  <a:cubicBezTo>
                    <a:pt x="190" y="2412"/>
                    <a:pt x="1523" y="1270"/>
                    <a:pt x="143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 name="Google Shape;232;p3"/>
            <p:cNvSpPr/>
            <p:nvPr/>
          </p:nvSpPr>
          <p:spPr>
            <a:xfrm>
              <a:off x="-1966375" y="3961950"/>
              <a:ext cx="61350" cy="83775"/>
            </a:xfrm>
            <a:custGeom>
              <a:avLst/>
              <a:gdLst/>
              <a:ahLst/>
              <a:cxnLst/>
              <a:rect l="l" t="t" r="r" b="b"/>
              <a:pathLst>
                <a:path w="2454" h="3351" extrusionOk="0">
                  <a:moveTo>
                    <a:pt x="1687" y="0"/>
                  </a:moveTo>
                  <a:cubicBezTo>
                    <a:pt x="1476" y="0"/>
                    <a:pt x="1240" y="400"/>
                    <a:pt x="1036" y="493"/>
                  </a:cubicBezTo>
                  <a:cubicBezTo>
                    <a:pt x="1142" y="1064"/>
                    <a:pt x="656" y="1381"/>
                    <a:pt x="317" y="1762"/>
                  </a:cubicBezTo>
                  <a:cubicBezTo>
                    <a:pt x="0" y="2290"/>
                    <a:pt x="402" y="2734"/>
                    <a:pt x="571" y="3179"/>
                  </a:cubicBezTo>
                  <a:cubicBezTo>
                    <a:pt x="615" y="3310"/>
                    <a:pt x="743" y="3351"/>
                    <a:pt x="892" y="3351"/>
                  </a:cubicBezTo>
                  <a:cubicBezTo>
                    <a:pt x="1032" y="3351"/>
                    <a:pt x="1189" y="3315"/>
                    <a:pt x="1311" y="3284"/>
                  </a:cubicBezTo>
                  <a:cubicBezTo>
                    <a:pt x="1967" y="3136"/>
                    <a:pt x="1565" y="2586"/>
                    <a:pt x="1777" y="2269"/>
                  </a:cubicBezTo>
                  <a:lnTo>
                    <a:pt x="1777" y="2269"/>
                  </a:lnTo>
                  <a:cubicBezTo>
                    <a:pt x="1701" y="2283"/>
                    <a:pt x="1629" y="2289"/>
                    <a:pt x="1560" y="2289"/>
                  </a:cubicBezTo>
                  <a:cubicBezTo>
                    <a:pt x="901" y="2289"/>
                    <a:pt x="610" y="1691"/>
                    <a:pt x="1396" y="1423"/>
                  </a:cubicBezTo>
                  <a:cubicBezTo>
                    <a:pt x="2453" y="1127"/>
                    <a:pt x="2136" y="598"/>
                    <a:pt x="1777" y="27"/>
                  </a:cubicBezTo>
                  <a:cubicBezTo>
                    <a:pt x="1747" y="9"/>
                    <a:pt x="1717" y="0"/>
                    <a:pt x="16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2808675" y="3778450"/>
              <a:ext cx="49750" cy="85475"/>
            </a:xfrm>
            <a:custGeom>
              <a:avLst/>
              <a:gdLst/>
              <a:ahLst/>
              <a:cxnLst/>
              <a:rect l="l" t="t" r="r" b="b"/>
              <a:pathLst>
                <a:path w="1990" h="3419" extrusionOk="0">
                  <a:moveTo>
                    <a:pt x="1208" y="0"/>
                  </a:moveTo>
                  <a:cubicBezTo>
                    <a:pt x="771" y="0"/>
                    <a:pt x="203" y="848"/>
                    <a:pt x="170" y="1213"/>
                  </a:cubicBezTo>
                  <a:cubicBezTo>
                    <a:pt x="149" y="1572"/>
                    <a:pt x="86" y="1932"/>
                    <a:pt x="276" y="2270"/>
                  </a:cubicBezTo>
                  <a:cubicBezTo>
                    <a:pt x="377" y="2317"/>
                    <a:pt x="456" y="2337"/>
                    <a:pt x="519" y="2337"/>
                  </a:cubicBezTo>
                  <a:cubicBezTo>
                    <a:pt x="852" y="2337"/>
                    <a:pt x="738" y="1784"/>
                    <a:pt x="1058" y="1784"/>
                  </a:cubicBezTo>
                  <a:cubicBezTo>
                    <a:pt x="1376" y="3412"/>
                    <a:pt x="191" y="2440"/>
                    <a:pt x="1" y="3137"/>
                  </a:cubicBezTo>
                  <a:cubicBezTo>
                    <a:pt x="170" y="3351"/>
                    <a:pt x="359" y="3419"/>
                    <a:pt x="551" y="3419"/>
                  </a:cubicBezTo>
                  <a:cubicBezTo>
                    <a:pt x="816" y="3419"/>
                    <a:pt x="1089" y="3292"/>
                    <a:pt x="1333" y="3243"/>
                  </a:cubicBezTo>
                  <a:cubicBezTo>
                    <a:pt x="1989" y="3095"/>
                    <a:pt x="1672" y="1551"/>
                    <a:pt x="1460" y="1086"/>
                  </a:cubicBezTo>
                  <a:cubicBezTo>
                    <a:pt x="1249" y="832"/>
                    <a:pt x="1270" y="452"/>
                    <a:pt x="1524" y="219"/>
                  </a:cubicBezTo>
                  <a:cubicBezTo>
                    <a:pt x="1437" y="64"/>
                    <a:pt x="1327" y="0"/>
                    <a:pt x="12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1088675" y="3593575"/>
              <a:ext cx="68750" cy="87825"/>
            </a:xfrm>
            <a:custGeom>
              <a:avLst/>
              <a:gdLst/>
              <a:ahLst/>
              <a:cxnLst/>
              <a:rect l="l" t="t" r="r" b="b"/>
              <a:pathLst>
                <a:path w="2750" h="3513" extrusionOk="0">
                  <a:moveTo>
                    <a:pt x="2580" y="0"/>
                  </a:moveTo>
                  <a:lnTo>
                    <a:pt x="2580" y="0"/>
                  </a:lnTo>
                  <a:cubicBezTo>
                    <a:pt x="1544" y="64"/>
                    <a:pt x="635" y="1481"/>
                    <a:pt x="317" y="2369"/>
                  </a:cubicBezTo>
                  <a:cubicBezTo>
                    <a:pt x="0" y="2813"/>
                    <a:pt x="317" y="3194"/>
                    <a:pt x="677" y="3490"/>
                  </a:cubicBezTo>
                  <a:cubicBezTo>
                    <a:pt x="793" y="3505"/>
                    <a:pt x="890" y="3512"/>
                    <a:pt x="969" y="3512"/>
                  </a:cubicBezTo>
                  <a:cubicBezTo>
                    <a:pt x="1875" y="3512"/>
                    <a:pt x="589" y="2577"/>
                    <a:pt x="1036" y="2052"/>
                  </a:cubicBezTo>
                  <a:cubicBezTo>
                    <a:pt x="1269" y="1819"/>
                    <a:pt x="1354" y="1502"/>
                    <a:pt x="1607" y="1248"/>
                  </a:cubicBezTo>
                  <a:cubicBezTo>
                    <a:pt x="2750" y="1100"/>
                    <a:pt x="2305" y="825"/>
                    <a:pt x="258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1974075" y="3998050"/>
              <a:ext cx="84900" cy="53525"/>
            </a:xfrm>
            <a:custGeom>
              <a:avLst/>
              <a:gdLst/>
              <a:ahLst/>
              <a:cxnLst/>
              <a:rect l="l" t="t" r="r" b="b"/>
              <a:pathLst>
                <a:path w="3396" h="2141" extrusionOk="0">
                  <a:moveTo>
                    <a:pt x="3396" y="0"/>
                  </a:moveTo>
                  <a:cubicBezTo>
                    <a:pt x="2846" y="64"/>
                    <a:pt x="2381" y="360"/>
                    <a:pt x="2085" y="804"/>
                  </a:cubicBezTo>
                  <a:cubicBezTo>
                    <a:pt x="2063" y="1058"/>
                    <a:pt x="1408" y="1100"/>
                    <a:pt x="1810" y="1502"/>
                  </a:cubicBezTo>
                  <a:cubicBezTo>
                    <a:pt x="1915" y="1629"/>
                    <a:pt x="1810" y="1756"/>
                    <a:pt x="1598" y="1777"/>
                  </a:cubicBezTo>
                  <a:cubicBezTo>
                    <a:pt x="1545" y="1777"/>
                    <a:pt x="1481" y="1778"/>
                    <a:pt x="1413" y="1778"/>
                  </a:cubicBezTo>
                  <a:cubicBezTo>
                    <a:pt x="1212" y="1778"/>
                    <a:pt x="990" y="1766"/>
                    <a:pt x="1006" y="1671"/>
                  </a:cubicBezTo>
                  <a:cubicBezTo>
                    <a:pt x="1091" y="1164"/>
                    <a:pt x="308" y="677"/>
                    <a:pt x="985" y="170"/>
                  </a:cubicBezTo>
                  <a:cubicBezTo>
                    <a:pt x="874" y="59"/>
                    <a:pt x="742" y="11"/>
                    <a:pt x="612" y="11"/>
                  </a:cubicBezTo>
                  <a:cubicBezTo>
                    <a:pt x="298" y="11"/>
                    <a:pt x="0" y="296"/>
                    <a:pt x="75" y="656"/>
                  </a:cubicBezTo>
                  <a:cubicBezTo>
                    <a:pt x="33" y="1015"/>
                    <a:pt x="329" y="1290"/>
                    <a:pt x="350" y="1650"/>
                  </a:cubicBezTo>
                  <a:cubicBezTo>
                    <a:pt x="366" y="1986"/>
                    <a:pt x="552" y="2141"/>
                    <a:pt x="844" y="2141"/>
                  </a:cubicBezTo>
                  <a:cubicBezTo>
                    <a:pt x="937" y="2141"/>
                    <a:pt x="1041" y="2125"/>
                    <a:pt x="1154" y="2094"/>
                  </a:cubicBezTo>
                  <a:cubicBezTo>
                    <a:pt x="1767" y="1904"/>
                    <a:pt x="2677" y="1967"/>
                    <a:pt x="2465" y="1015"/>
                  </a:cubicBezTo>
                  <a:cubicBezTo>
                    <a:pt x="2634" y="656"/>
                    <a:pt x="3311" y="444"/>
                    <a:pt x="33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1722100" y="4027125"/>
              <a:ext cx="55525" cy="61375"/>
            </a:xfrm>
            <a:custGeom>
              <a:avLst/>
              <a:gdLst/>
              <a:ahLst/>
              <a:cxnLst/>
              <a:rect l="l" t="t" r="r" b="b"/>
              <a:pathLst>
                <a:path w="2221" h="2455" extrusionOk="0">
                  <a:moveTo>
                    <a:pt x="2221" y="1"/>
                  </a:moveTo>
                  <a:lnTo>
                    <a:pt x="2221" y="1"/>
                  </a:lnTo>
                  <a:cubicBezTo>
                    <a:pt x="804" y="318"/>
                    <a:pt x="360" y="1333"/>
                    <a:pt x="0" y="2390"/>
                  </a:cubicBezTo>
                  <a:cubicBezTo>
                    <a:pt x="108" y="2433"/>
                    <a:pt x="218" y="2455"/>
                    <a:pt x="327" y="2455"/>
                  </a:cubicBezTo>
                  <a:cubicBezTo>
                    <a:pt x="537" y="2455"/>
                    <a:pt x="742" y="2375"/>
                    <a:pt x="909" y="2221"/>
                  </a:cubicBezTo>
                  <a:cubicBezTo>
                    <a:pt x="1375" y="1862"/>
                    <a:pt x="1417" y="1227"/>
                    <a:pt x="2030" y="931"/>
                  </a:cubicBezTo>
                  <a:lnTo>
                    <a:pt x="2221"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3"/>
            <p:cNvSpPr/>
            <p:nvPr/>
          </p:nvSpPr>
          <p:spPr>
            <a:xfrm>
              <a:off x="-1677700" y="4028175"/>
              <a:ext cx="57125" cy="83050"/>
            </a:xfrm>
            <a:custGeom>
              <a:avLst/>
              <a:gdLst/>
              <a:ahLst/>
              <a:cxnLst/>
              <a:rect l="l" t="t" r="r" b="b"/>
              <a:pathLst>
                <a:path w="2285" h="3322" extrusionOk="0">
                  <a:moveTo>
                    <a:pt x="1735" y="1"/>
                  </a:moveTo>
                  <a:cubicBezTo>
                    <a:pt x="1396" y="149"/>
                    <a:pt x="677" y="128"/>
                    <a:pt x="1375" y="699"/>
                  </a:cubicBezTo>
                  <a:cubicBezTo>
                    <a:pt x="1841" y="1079"/>
                    <a:pt x="1" y="2327"/>
                    <a:pt x="254" y="3321"/>
                  </a:cubicBezTo>
                  <a:cubicBezTo>
                    <a:pt x="424" y="3300"/>
                    <a:pt x="614" y="3258"/>
                    <a:pt x="614" y="3131"/>
                  </a:cubicBezTo>
                  <a:cubicBezTo>
                    <a:pt x="572" y="2306"/>
                    <a:pt x="1545" y="1904"/>
                    <a:pt x="1714" y="1185"/>
                  </a:cubicBezTo>
                  <a:cubicBezTo>
                    <a:pt x="1746" y="1012"/>
                    <a:pt x="1834" y="955"/>
                    <a:pt x="1943" y="955"/>
                  </a:cubicBezTo>
                  <a:cubicBezTo>
                    <a:pt x="2048" y="955"/>
                    <a:pt x="2171" y="1007"/>
                    <a:pt x="2285" y="1058"/>
                  </a:cubicBezTo>
                  <a:cubicBezTo>
                    <a:pt x="2285" y="656"/>
                    <a:pt x="2242" y="233"/>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3"/>
            <p:cNvSpPr/>
            <p:nvPr/>
          </p:nvSpPr>
          <p:spPr>
            <a:xfrm>
              <a:off x="-853400" y="3754725"/>
              <a:ext cx="70850" cy="55975"/>
            </a:xfrm>
            <a:custGeom>
              <a:avLst/>
              <a:gdLst/>
              <a:ahLst/>
              <a:cxnLst/>
              <a:rect l="l" t="t" r="r" b="b"/>
              <a:pathLst>
                <a:path w="2834" h="2239" extrusionOk="0">
                  <a:moveTo>
                    <a:pt x="2658" y="0"/>
                  </a:moveTo>
                  <a:cubicBezTo>
                    <a:pt x="2102" y="0"/>
                    <a:pt x="70" y="1639"/>
                    <a:pt x="1" y="1950"/>
                  </a:cubicBezTo>
                  <a:cubicBezTo>
                    <a:pt x="37" y="2133"/>
                    <a:pt x="200" y="2239"/>
                    <a:pt x="364" y="2239"/>
                  </a:cubicBezTo>
                  <a:cubicBezTo>
                    <a:pt x="485" y="2239"/>
                    <a:pt x="606" y="2182"/>
                    <a:pt x="677" y="2056"/>
                  </a:cubicBezTo>
                  <a:cubicBezTo>
                    <a:pt x="1248" y="1337"/>
                    <a:pt x="2285" y="1062"/>
                    <a:pt x="2771" y="280"/>
                  </a:cubicBezTo>
                  <a:cubicBezTo>
                    <a:pt x="2833" y="82"/>
                    <a:pt x="2783" y="0"/>
                    <a:pt x="26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2343900" y="3700375"/>
              <a:ext cx="64525" cy="72450"/>
            </a:xfrm>
            <a:custGeom>
              <a:avLst/>
              <a:gdLst/>
              <a:ahLst/>
              <a:cxnLst/>
              <a:rect l="l" t="t" r="r" b="b"/>
              <a:pathLst>
                <a:path w="2581" h="2898" extrusionOk="0">
                  <a:moveTo>
                    <a:pt x="1333" y="0"/>
                  </a:moveTo>
                  <a:cubicBezTo>
                    <a:pt x="889" y="825"/>
                    <a:pt x="0" y="2454"/>
                    <a:pt x="1290" y="2898"/>
                  </a:cubicBezTo>
                  <a:cubicBezTo>
                    <a:pt x="1409" y="2752"/>
                    <a:pt x="1582" y="2736"/>
                    <a:pt x="1764" y="2736"/>
                  </a:cubicBezTo>
                  <a:cubicBezTo>
                    <a:pt x="1815" y="2736"/>
                    <a:pt x="1868" y="2737"/>
                    <a:pt x="1919" y="2737"/>
                  </a:cubicBezTo>
                  <a:cubicBezTo>
                    <a:pt x="2107" y="2737"/>
                    <a:pt x="2289" y="2720"/>
                    <a:pt x="2411" y="2559"/>
                  </a:cubicBezTo>
                  <a:cubicBezTo>
                    <a:pt x="2389" y="2558"/>
                    <a:pt x="2366" y="2557"/>
                    <a:pt x="2343" y="2557"/>
                  </a:cubicBezTo>
                  <a:cubicBezTo>
                    <a:pt x="2206" y="2557"/>
                    <a:pt x="2066" y="2580"/>
                    <a:pt x="1930" y="2580"/>
                  </a:cubicBezTo>
                  <a:cubicBezTo>
                    <a:pt x="1772" y="2580"/>
                    <a:pt x="1618" y="2549"/>
                    <a:pt x="1481" y="2411"/>
                  </a:cubicBezTo>
                  <a:cubicBezTo>
                    <a:pt x="1100" y="1629"/>
                    <a:pt x="2581" y="318"/>
                    <a:pt x="133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1185450" y="4084450"/>
              <a:ext cx="52900" cy="46850"/>
            </a:xfrm>
            <a:custGeom>
              <a:avLst/>
              <a:gdLst/>
              <a:ahLst/>
              <a:cxnLst/>
              <a:rect l="l" t="t" r="r" b="b"/>
              <a:pathLst>
                <a:path w="2116" h="1874" extrusionOk="0">
                  <a:moveTo>
                    <a:pt x="1619" y="1"/>
                  </a:moveTo>
                  <a:cubicBezTo>
                    <a:pt x="1160" y="1"/>
                    <a:pt x="641" y="525"/>
                    <a:pt x="276" y="753"/>
                  </a:cubicBezTo>
                  <a:cubicBezTo>
                    <a:pt x="1" y="1049"/>
                    <a:pt x="170" y="1578"/>
                    <a:pt x="445" y="1874"/>
                  </a:cubicBezTo>
                  <a:cubicBezTo>
                    <a:pt x="1291" y="1578"/>
                    <a:pt x="1650" y="880"/>
                    <a:pt x="2116" y="288"/>
                  </a:cubicBezTo>
                  <a:cubicBezTo>
                    <a:pt x="1967" y="80"/>
                    <a:pt x="1798" y="1"/>
                    <a:pt x="161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1229250" y="4107250"/>
              <a:ext cx="54925" cy="33150"/>
            </a:xfrm>
            <a:custGeom>
              <a:avLst/>
              <a:gdLst/>
              <a:ahLst/>
              <a:cxnLst/>
              <a:rect l="l" t="t" r="r" b="b"/>
              <a:pathLst>
                <a:path w="2197" h="1326" extrusionOk="0">
                  <a:moveTo>
                    <a:pt x="256" y="1"/>
                  </a:moveTo>
                  <a:cubicBezTo>
                    <a:pt x="0" y="1"/>
                    <a:pt x="44" y="176"/>
                    <a:pt x="167" y="666"/>
                  </a:cubicBezTo>
                  <a:cubicBezTo>
                    <a:pt x="615" y="1114"/>
                    <a:pt x="919" y="1326"/>
                    <a:pt x="1254" y="1326"/>
                  </a:cubicBezTo>
                  <a:cubicBezTo>
                    <a:pt x="1519" y="1326"/>
                    <a:pt x="1804" y="1193"/>
                    <a:pt x="2197" y="941"/>
                  </a:cubicBezTo>
                  <a:lnTo>
                    <a:pt x="2197" y="327"/>
                  </a:lnTo>
                  <a:cubicBezTo>
                    <a:pt x="1816" y="95"/>
                    <a:pt x="1372" y="264"/>
                    <a:pt x="991" y="137"/>
                  </a:cubicBezTo>
                  <a:cubicBezTo>
                    <a:pt x="630" y="54"/>
                    <a:pt x="397" y="1"/>
                    <a:pt x="256"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1212950" y="3839725"/>
              <a:ext cx="111600" cy="76650"/>
            </a:xfrm>
            <a:custGeom>
              <a:avLst/>
              <a:gdLst/>
              <a:ahLst/>
              <a:cxnLst/>
              <a:rect l="l" t="t" r="r" b="b"/>
              <a:pathLst>
                <a:path w="4464" h="3066" extrusionOk="0">
                  <a:moveTo>
                    <a:pt x="3772" y="1"/>
                  </a:moveTo>
                  <a:cubicBezTo>
                    <a:pt x="2618" y="1"/>
                    <a:pt x="3318" y="1426"/>
                    <a:pt x="1947" y="1554"/>
                  </a:cubicBezTo>
                  <a:cubicBezTo>
                    <a:pt x="1926" y="2463"/>
                    <a:pt x="487" y="2146"/>
                    <a:pt x="1" y="2696"/>
                  </a:cubicBezTo>
                  <a:cubicBezTo>
                    <a:pt x="87" y="2953"/>
                    <a:pt x="240" y="3065"/>
                    <a:pt x="448" y="3065"/>
                  </a:cubicBezTo>
                  <a:cubicBezTo>
                    <a:pt x="548" y="3065"/>
                    <a:pt x="660" y="3040"/>
                    <a:pt x="784" y="2992"/>
                  </a:cubicBezTo>
                  <a:cubicBezTo>
                    <a:pt x="1439" y="2082"/>
                    <a:pt x="3279" y="2082"/>
                    <a:pt x="3173" y="729"/>
                  </a:cubicBezTo>
                  <a:cubicBezTo>
                    <a:pt x="3122" y="484"/>
                    <a:pt x="3487" y="270"/>
                    <a:pt x="3784" y="270"/>
                  </a:cubicBezTo>
                  <a:cubicBezTo>
                    <a:pt x="3975" y="270"/>
                    <a:pt x="4138" y="358"/>
                    <a:pt x="4146" y="581"/>
                  </a:cubicBezTo>
                  <a:cubicBezTo>
                    <a:pt x="4358" y="475"/>
                    <a:pt x="4379" y="263"/>
                    <a:pt x="4464" y="115"/>
                  </a:cubicBezTo>
                  <a:cubicBezTo>
                    <a:pt x="4178" y="35"/>
                    <a:pt x="3952" y="1"/>
                    <a:pt x="37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1453300" y="3905525"/>
              <a:ext cx="62725" cy="53325"/>
            </a:xfrm>
            <a:custGeom>
              <a:avLst/>
              <a:gdLst/>
              <a:ahLst/>
              <a:cxnLst/>
              <a:rect l="l" t="t" r="r" b="b"/>
              <a:pathLst>
                <a:path w="2509" h="2133" extrusionOk="0">
                  <a:moveTo>
                    <a:pt x="1684" y="0"/>
                  </a:moveTo>
                  <a:cubicBezTo>
                    <a:pt x="1113" y="275"/>
                    <a:pt x="605" y="656"/>
                    <a:pt x="182" y="1142"/>
                  </a:cubicBezTo>
                  <a:cubicBezTo>
                    <a:pt x="0" y="1753"/>
                    <a:pt x="42" y="2133"/>
                    <a:pt x="273" y="2133"/>
                  </a:cubicBezTo>
                  <a:cubicBezTo>
                    <a:pt x="418" y="2133"/>
                    <a:pt x="637" y="1984"/>
                    <a:pt x="923" y="1650"/>
                  </a:cubicBezTo>
                  <a:cubicBezTo>
                    <a:pt x="1853" y="1290"/>
                    <a:pt x="2509" y="1311"/>
                    <a:pt x="1684" y="191"/>
                  </a:cubicBezTo>
                  <a:cubicBezTo>
                    <a:pt x="1747" y="169"/>
                    <a:pt x="1769" y="42"/>
                    <a:pt x="168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a:off x="-1616375" y="3758075"/>
              <a:ext cx="48150" cy="53125"/>
            </a:xfrm>
            <a:custGeom>
              <a:avLst/>
              <a:gdLst/>
              <a:ahLst/>
              <a:cxnLst/>
              <a:rect l="l" t="t" r="r" b="b"/>
              <a:pathLst>
                <a:path w="1926" h="2125" extrusionOk="0">
                  <a:moveTo>
                    <a:pt x="769" y="0"/>
                  </a:moveTo>
                  <a:cubicBezTo>
                    <a:pt x="512" y="0"/>
                    <a:pt x="248" y="64"/>
                    <a:pt x="1" y="188"/>
                  </a:cubicBezTo>
                  <a:cubicBezTo>
                    <a:pt x="149" y="442"/>
                    <a:pt x="487" y="590"/>
                    <a:pt x="234" y="928"/>
                  </a:cubicBezTo>
                  <a:cubicBezTo>
                    <a:pt x="593" y="1288"/>
                    <a:pt x="276" y="1732"/>
                    <a:pt x="466" y="2112"/>
                  </a:cubicBezTo>
                  <a:cubicBezTo>
                    <a:pt x="516" y="2121"/>
                    <a:pt x="562" y="2125"/>
                    <a:pt x="605" y="2125"/>
                  </a:cubicBezTo>
                  <a:cubicBezTo>
                    <a:pt x="1453" y="2125"/>
                    <a:pt x="1000" y="611"/>
                    <a:pt x="1926" y="611"/>
                  </a:cubicBezTo>
                  <a:cubicBezTo>
                    <a:pt x="1644" y="195"/>
                    <a:pt x="1217" y="0"/>
                    <a:pt x="76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3"/>
            <p:cNvSpPr/>
            <p:nvPr/>
          </p:nvSpPr>
          <p:spPr>
            <a:xfrm>
              <a:off x="-1733750" y="4083050"/>
              <a:ext cx="57675" cy="47200"/>
            </a:xfrm>
            <a:custGeom>
              <a:avLst/>
              <a:gdLst/>
              <a:ahLst/>
              <a:cxnLst/>
              <a:rect l="l" t="t" r="r" b="b"/>
              <a:pathLst>
                <a:path w="2307" h="1888" extrusionOk="0">
                  <a:moveTo>
                    <a:pt x="1083" y="0"/>
                  </a:moveTo>
                  <a:cubicBezTo>
                    <a:pt x="871" y="0"/>
                    <a:pt x="661" y="47"/>
                    <a:pt x="466" y="153"/>
                  </a:cubicBezTo>
                  <a:lnTo>
                    <a:pt x="445" y="153"/>
                  </a:lnTo>
                  <a:cubicBezTo>
                    <a:pt x="1" y="1549"/>
                    <a:pt x="530" y="1613"/>
                    <a:pt x="1756" y="1888"/>
                  </a:cubicBezTo>
                  <a:cubicBezTo>
                    <a:pt x="1650" y="1486"/>
                    <a:pt x="2116" y="1486"/>
                    <a:pt x="2306" y="1274"/>
                  </a:cubicBezTo>
                  <a:lnTo>
                    <a:pt x="2306" y="1274"/>
                  </a:lnTo>
                  <a:cubicBezTo>
                    <a:pt x="2229" y="1288"/>
                    <a:pt x="2154" y="1295"/>
                    <a:pt x="2084" y="1295"/>
                  </a:cubicBezTo>
                  <a:cubicBezTo>
                    <a:pt x="1400" y="1295"/>
                    <a:pt x="1034" y="676"/>
                    <a:pt x="1206" y="5"/>
                  </a:cubicBezTo>
                  <a:cubicBezTo>
                    <a:pt x="1165" y="2"/>
                    <a:pt x="1124" y="0"/>
                    <a:pt x="10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3"/>
            <p:cNvSpPr/>
            <p:nvPr/>
          </p:nvSpPr>
          <p:spPr>
            <a:xfrm>
              <a:off x="-1208000" y="3821450"/>
              <a:ext cx="62225" cy="45350"/>
            </a:xfrm>
            <a:custGeom>
              <a:avLst/>
              <a:gdLst/>
              <a:ahLst/>
              <a:cxnLst/>
              <a:rect l="l" t="t" r="r" b="b"/>
              <a:pathLst>
                <a:path w="2489" h="1814" extrusionOk="0">
                  <a:moveTo>
                    <a:pt x="1897" y="0"/>
                  </a:moveTo>
                  <a:lnTo>
                    <a:pt x="839" y="677"/>
                  </a:lnTo>
                  <a:cubicBezTo>
                    <a:pt x="879" y="933"/>
                    <a:pt x="1" y="1813"/>
                    <a:pt x="478" y="1813"/>
                  </a:cubicBezTo>
                  <a:cubicBezTo>
                    <a:pt x="513" y="1813"/>
                    <a:pt x="556" y="1808"/>
                    <a:pt x="607" y="1798"/>
                  </a:cubicBezTo>
                  <a:cubicBezTo>
                    <a:pt x="1262" y="1312"/>
                    <a:pt x="2489" y="1164"/>
                    <a:pt x="189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a:off x="-2325400" y="3681825"/>
              <a:ext cx="40100" cy="78850"/>
            </a:xfrm>
            <a:custGeom>
              <a:avLst/>
              <a:gdLst/>
              <a:ahLst/>
              <a:cxnLst/>
              <a:rect l="l" t="t" r="r" b="b"/>
              <a:pathLst>
                <a:path w="1604" h="3154" extrusionOk="0">
                  <a:moveTo>
                    <a:pt x="1244" y="1"/>
                  </a:moveTo>
                  <a:cubicBezTo>
                    <a:pt x="939" y="1"/>
                    <a:pt x="529" y="310"/>
                    <a:pt x="593" y="742"/>
                  </a:cubicBezTo>
                  <a:cubicBezTo>
                    <a:pt x="1587" y="1313"/>
                    <a:pt x="1" y="2307"/>
                    <a:pt x="741" y="3153"/>
                  </a:cubicBezTo>
                  <a:cubicBezTo>
                    <a:pt x="698" y="2942"/>
                    <a:pt x="804" y="2709"/>
                    <a:pt x="1016" y="2603"/>
                  </a:cubicBezTo>
                  <a:cubicBezTo>
                    <a:pt x="1143" y="2328"/>
                    <a:pt x="1164" y="2011"/>
                    <a:pt x="1121" y="1715"/>
                  </a:cubicBezTo>
                  <a:cubicBezTo>
                    <a:pt x="1396" y="1334"/>
                    <a:pt x="1143" y="827"/>
                    <a:pt x="1544" y="467"/>
                  </a:cubicBezTo>
                  <a:cubicBezTo>
                    <a:pt x="1604" y="138"/>
                    <a:pt x="1447" y="1"/>
                    <a:pt x="124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3"/>
            <p:cNvSpPr/>
            <p:nvPr/>
          </p:nvSpPr>
          <p:spPr>
            <a:xfrm>
              <a:off x="-1236725" y="4088800"/>
              <a:ext cx="61875" cy="35100"/>
            </a:xfrm>
            <a:custGeom>
              <a:avLst/>
              <a:gdLst/>
              <a:ahLst/>
              <a:cxnLst/>
              <a:rect l="l" t="t" r="r" b="b"/>
              <a:pathLst>
                <a:path w="2475" h="1404" extrusionOk="0">
                  <a:moveTo>
                    <a:pt x="1116" y="0"/>
                  </a:moveTo>
                  <a:cubicBezTo>
                    <a:pt x="773" y="0"/>
                    <a:pt x="529" y="325"/>
                    <a:pt x="191" y="325"/>
                  </a:cubicBezTo>
                  <a:cubicBezTo>
                    <a:pt x="106" y="706"/>
                    <a:pt x="0" y="1171"/>
                    <a:pt x="444" y="1404"/>
                  </a:cubicBezTo>
                  <a:cubicBezTo>
                    <a:pt x="396" y="1017"/>
                    <a:pt x="483" y="906"/>
                    <a:pt x="623" y="906"/>
                  </a:cubicBezTo>
                  <a:cubicBezTo>
                    <a:pt x="809" y="906"/>
                    <a:pt x="1087" y="1099"/>
                    <a:pt x="1269" y="1099"/>
                  </a:cubicBezTo>
                  <a:cubicBezTo>
                    <a:pt x="1310" y="1099"/>
                    <a:pt x="1346" y="1090"/>
                    <a:pt x="1375" y="1065"/>
                  </a:cubicBezTo>
                  <a:cubicBezTo>
                    <a:pt x="1476" y="964"/>
                    <a:pt x="1364" y="747"/>
                    <a:pt x="1503" y="747"/>
                  </a:cubicBezTo>
                  <a:cubicBezTo>
                    <a:pt x="1509" y="747"/>
                    <a:pt x="1516" y="747"/>
                    <a:pt x="1523" y="748"/>
                  </a:cubicBezTo>
                  <a:cubicBezTo>
                    <a:pt x="1692" y="769"/>
                    <a:pt x="1523" y="960"/>
                    <a:pt x="1565" y="1065"/>
                  </a:cubicBezTo>
                  <a:cubicBezTo>
                    <a:pt x="1648" y="1148"/>
                    <a:pt x="1733" y="1176"/>
                    <a:pt x="1818" y="1176"/>
                  </a:cubicBezTo>
                  <a:cubicBezTo>
                    <a:pt x="2000" y="1176"/>
                    <a:pt x="2186" y="1047"/>
                    <a:pt x="2366" y="1047"/>
                  </a:cubicBezTo>
                  <a:cubicBezTo>
                    <a:pt x="2402" y="1047"/>
                    <a:pt x="2439" y="1053"/>
                    <a:pt x="2475" y="1065"/>
                  </a:cubicBezTo>
                  <a:cubicBezTo>
                    <a:pt x="2390" y="473"/>
                    <a:pt x="1967" y="177"/>
                    <a:pt x="1396" y="71"/>
                  </a:cubicBezTo>
                  <a:cubicBezTo>
                    <a:pt x="1295" y="21"/>
                    <a:pt x="1202" y="0"/>
                    <a:pt x="111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3"/>
            <p:cNvSpPr/>
            <p:nvPr/>
          </p:nvSpPr>
          <p:spPr>
            <a:xfrm>
              <a:off x="-1155825" y="4050400"/>
              <a:ext cx="40725" cy="41250"/>
            </a:xfrm>
            <a:custGeom>
              <a:avLst/>
              <a:gdLst/>
              <a:ahLst/>
              <a:cxnLst/>
              <a:rect l="l" t="t" r="r" b="b"/>
              <a:pathLst>
                <a:path w="1629" h="1650" extrusionOk="0">
                  <a:moveTo>
                    <a:pt x="1354" y="0"/>
                  </a:moveTo>
                  <a:lnTo>
                    <a:pt x="1354" y="0"/>
                  </a:lnTo>
                  <a:cubicBezTo>
                    <a:pt x="635" y="973"/>
                    <a:pt x="635" y="973"/>
                    <a:pt x="0" y="994"/>
                  </a:cubicBezTo>
                  <a:lnTo>
                    <a:pt x="0" y="1481"/>
                  </a:lnTo>
                  <a:cubicBezTo>
                    <a:pt x="88" y="1528"/>
                    <a:pt x="188" y="1539"/>
                    <a:pt x="291" y="1539"/>
                  </a:cubicBezTo>
                  <a:cubicBezTo>
                    <a:pt x="372" y="1539"/>
                    <a:pt x="455" y="1532"/>
                    <a:pt x="538" y="1532"/>
                  </a:cubicBezTo>
                  <a:cubicBezTo>
                    <a:pt x="677" y="1532"/>
                    <a:pt x="813" y="1551"/>
                    <a:pt x="931" y="1650"/>
                  </a:cubicBezTo>
                  <a:cubicBezTo>
                    <a:pt x="1375" y="1438"/>
                    <a:pt x="1438" y="1036"/>
                    <a:pt x="1607" y="677"/>
                  </a:cubicBezTo>
                  <a:cubicBezTo>
                    <a:pt x="1311" y="529"/>
                    <a:pt x="1629" y="169"/>
                    <a:pt x="135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3"/>
            <p:cNvSpPr/>
            <p:nvPr/>
          </p:nvSpPr>
          <p:spPr>
            <a:xfrm>
              <a:off x="-2706625" y="4069925"/>
              <a:ext cx="49725" cy="45725"/>
            </a:xfrm>
            <a:custGeom>
              <a:avLst/>
              <a:gdLst/>
              <a:ahLst/>
              <a:cxnLst/>
              <a:rect l="l" t="t" r="r" b="b"/>
              <a:pathLst>
                <a:path w="1989" h="1829" extrusionOk="0">
                  <a:moveTo>
                    <a:pt x="1658" y="1"/>
                  </a:moveTo>
                  <a:cubicBezTo>
                    <a:pt x="1179" y="1"/>
                    <a:pt x="1051" y="430"/>
                    <a:pt x="741" y="657"/>
                  </a:cubicBezTo>
                  <a:cubicBezTo>
                    <a:pt x="403" y="996"/>
                    <a:pt x="85" y="1355"/>
                    <a:pt x="1" y="1799"/>
                  </a:cubicBezTo>
                  <a:cubicBezTo>
                    <a:pt x="67" y="1819"/>
                    <a:pt x="128" y="1828"/>
                    <a:pt x="184" y="1828"/>
                  </a:cubicBezTo>
                  <a:cubicBezTo>
                    <a:pt x="724" y="1828"/>
                    <a:pt x="848" y="997"/>
                    <a:pt x="1372" y="997"/>
                  </a:cubicBezTo>
                  <a:cubicBezTo>
                    <a:pt x="1490" y="997"/>
                    <a:pt x="1629" y="1039"/>
                    <a:pt x="1799" y="1144"/>
                  </a:cubicBezTo>
                  <a:cubicBezTo>
                    <a:pt x="1735" y="763"/>
                    <a:pt x="1989" y="361"/>
                    <a:pt x="1693" y="2"/>
                  </a:cubicBezTo>
                  <a:cubicBezTo>
                    <a:pt x="1681" y="1"/>
                    <a:pt x="1670" y="1"/>
                    <a:pt x="1658"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a:off x="-2283100" y="3669175"/>
              <a:ext cx="56600" cy="63475"/>
            </a:xfrm>
            <a:custGeom>
              <a:avLst/>
              <a:gdLst/>
              <a:ahLst/>
              <a:cxnLst/>
              <a:rect l="l" t="t" r="r" b="b"/>
              <a:pathLst>
                <a:path w="2264" h="2539" extrusionOk="0">
                  <a:moveTo>
                    <a:pt x="1079" y="0"/>
                  </a:moveTo>
                  <a:cubicBezTo>
                    <a:pt x="1037" y="127"/>
                    <a:pt x="931" y="318"/>
                    <a:pt x="973" y="360"/>
                  </a:cubicBezTo>
                  <a:cubicBezTo>
                    <a:pt x="2264" y="1185"/>
                    <a:pt x="1" y="2094"/>
                    <a:pt x="1269" y="2538"/>
                  </a:cubicBezTo>
                  <a:cubicBezTo>
                    <a:pt x="1058" y="1798"/>
                    <a:pt x="1735" y="1417"/>
                    <a:pt x="2179" y="931"/>
                  </a:cubicBezTo>
                  <a:cubicBezTo>
                    <a:pt x="1883" y="529"/>
                    <a:pt x="1523" y="212"/>
                    <a:pt x="107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a:off x="-792475" y="3742675"/>
              <a:ext cx="64400" cy="38575"/>
            </a:xfrm>
            <a:custGeom>
              <a:avLst/>
              <a:gdLst/>
              <a:ahLst/>
              <a:cxnLst/>
              <a:rect l="l" t="t" r="r" b="b"/>
              <a:pathLst>
                <a:path w="2576" h="1543" extrusionOk="0">
                  <a:moveTo>
                    <a:pt x="1244" y="0"/>
                  </a:moveTo>
                  <a:lnTo>
                    <a:pt x="1032" y="43"/>
                  </a:lnTo>
                  <a:cubicBezTo>
                    <a:pt x="1" y="909"/>
                    <a:pt x="355" y="1543"/>
                    <a:pt x="1021" y="1543"/>
                  </a:cubicBezTo>
                  <a:cubicBezTo>
                    <a:pt x="1378" y="1543"/>
                    <a:pt x="1826" y="1360"/>
                    <a:pt x="2195" y="931"/>
                  </a:cubicBezTo>
                  <a:lnTo>
                    <a:pt x="2365" y="910"/>
                  </a:lnTo>
                  <a:cubicBezTo>
                    <a:pt x="2576" y="762"/>
                    <a:pt x="2428" y="529"/>
                    <a:pt x="2195" y="529"/>
                  </a:cubicBezTo>
                  <a:cubicBezTo>
                    <a:pt x="2117" y="550"/>
                    <a:pt x="2047" y="560"/>
                    <a:pt x="1984" y="560"/>
                  </a:cubicBezTo>
                  <a:cubicBezTo>
                    <a:pt x="1606" y="560"/>
                    <a:pt x="1479" y="218"/>
                    <a:pt x="124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
            <p:cNvSpPr/>
            <p:nvPr/>
          </p:nvSpPr>
          <p:spPr>
            <a:xfrm>
              <a:off x="-1240425" y="3873700"/>
              <a:ext cx="47600" cy="44775"/>
            </a:xfrm>
            <a:custGeom>
              <a:avLst/>
              <a:gdLst/>
              <a:ahLst/>
              <a:cxnLst/>
              <a:rect l="l" t="t" r="r" b="b"/>
              <a:pathLst>
                <a:path w="1904" h="1791" extrusionOk="0">
                  <a:moveTo>
                    <a:pt x="882" y="1"/>
                  </a:moveTo>
                  <a:cubicBezTo>
                    <a:pt x="710" y="1"/>
                    <a:pt x="531" y="143"/>
                    <a:pt x="402" y="512"/>
                  </a:cubicBezTo>
                  <a:cubicBezTo>
                    <a:pt x="0" y="1098"/>
                    <a:pt x="805" y="1790"/>
                    <a:pt x="1452" y="1790"/>
                  </a:cubicBezTo>
                  <a:cubicBezTo>
                    <a:pt x="1622" y="1790"/>
                    <a:pt x="1780" y="1743"/>
                    <a:pt x="1904" y="1633"/>
                  </a:cubicBezTo>
                  <a:cubicBezTo>
                    <a:pt x="1586" y="1633"/>
                    <a:pt x="1290" y="1612"/>
                    <a:pt x="1163" y="1294"/>
                  </a:cubicBezTo>
                  <a:cubicBezTo>
                    <a:pt x="1673" y="844"/>
                    <a:pt x="1301" y="1"/>
                    <a:pt x="88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
            <p:cNvSpPr/>
            <p:nvPr/>
          </p:nvSpPr>
          <p:spPr>
            <a:xfrm>
              <a:off x="-1146850" y="3808550"/>
              <a:ext cx="59925" cy="25625"/>
            </a:xfrm>
            <a:custGeom>
              <a:avLst/>
              <a:gdLst/>
              <a:ahLst/>
              <a:cxnLst/>
              <a:rect l="l" t="t" r="r" b="b"/>
              <a:pathLst>
                <a:path w="2397" h="1025" extrusionOk="0">
                  <a:moveTo>
                    <a:pt x="1087" y="0"/>
                  </a:moveTo>
                  <a:cubicBezTo>
                    <a:pt x="682" y="0"/>
                    <a:pt x="250" y="94"/>
                    <a:pt x="1" y="242"/>
                  </a:cubicBezTo>
                  <a:cubicBezTo>
                    <a:pt x="593" y="538"/>
                    <a:pt x="1333" y="580"/>
                    <a:pt x="1862" y="1024"/>
                  </a:cubicBezTo>
                  <a:cubicBezTo>
                    <a:pt x="2396" y="276"/>
                    <a:pt x="1782" y="0"/>
                    <a:pt x="10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a:off x="-1169575" y="4020525"/>
              <a:ext cx="55000" cy="23225"/>
            </a:xfrm>
            <a:custGeom>
              <a:avLst/>
              <a:gdLst/>
              <a:ahLst/>
              <a:cxnLst/>
              <a:rect l="l" t="t" r="r" b="b"/>
              <a:pathLst>
                <a:path w="2200" h="929" extrusionOk="0">
                  <a:moveTo>
                    <a:pt x="1519" y="0"/>
                  </a:moveTo>
                  <a:cubicBezTo>
                    <a:pt x="1011" y="0"/>
                    <a:pt x="375" y="354"/>
                    <a:pt x="0" y="582"/>
                  </a:cubicBezTo>
                  <a:cubicBezTo>
                    <a:pt x="71" y="565"/>
                    <a:pt x="137" y="558"/>
                    <a:pt x="200" y="558"/>
                  </a:cubicBezTo>
                  <a:cubicBezTo>
                    <a:pt x="652" y="558"/>
                    <a:pt x="921" y="928"/>
                    <a:pt x="1243" y="928"/>
                  </a:cubicBezTo>
                  <a:cubicBezTo>
                    <a:pt x="1399" y="928"/>
                    <a:pt x="1568" y="841"/>
                    <a:pt x="1777" y="582"/>
                  </a:cubicBezTo>
                  <a:cubicBezTo>
                    <a:pt x="1865" y="494"/>
                    <a:pt x="1997" y="450"/>
                    <a:pt x="2124" y="450"/>
                  </a:cubicBezTo>
                  <a:cubicBezTo>
                    <a:pt x="2150" y="450"/>
                    <a:pt x="2175" y="451"/>
                    <a:pt x="2200" y="455"/>
                  </a:cubicBezTo>
                  <a:cubicBezTo>
                    <a:pt x="2068" y="120"/>
                    <a:pt x="1815" y="0"/>
                    <a:pt x="15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a:off x="-745525" y="3725025"/>
              <a:ext cx="41775" cy="41450"/>
            </a:xfrm>
            <a:custGeom>
              <a:avLst/>
              <a:gdLst/>
              <a:ahLst/>
              <a:cxnLst/>
              <a:rect l="l" t="t" r="r" b="b"/>
              <a:pathLst>
                <a:path w="1671" h="1658" extrusionOk="0">
                  <a:moveTo>
                    <a:pt x="624" y="1"/>
                  </a:moveTo>
                  <a:cubicBezTo>
                    <a:pt x="459" y="1"/>
                    <a:pt x="286" y="63"/>
                    <a:pt x="106" y="177"/>
                  </a:cubicBezTo>
                  <a:cubicBezTo>
                    <a:pt x="0" y="495"/>
                    <a:pt x="529" y="643"/>
                    <a:pt x="381" y="981"/>
                  </a:cubicBezTo>
                  <a:cubicBezTo>
                    <a:pt x="360" y="1087"/>
                    <a:pt x="402" y="1193"/>
                    <a:pt x="465" y="1277"/>
                  </a:cubicBezTo>
                  <a:lnTo>
                    <a:pt x="487" y="1616"/>
                  </a:lnTo>
                  <a:cubicBezTo>
                    <a:pt x="550" y="1637"/>
                    <a:pt x="592" y="1637"/>
                    <a:pt x="656" y="1658"/>
                  </a:cubicBezTo>
                  <a:cubicBezTo>
                    <a:pt x="952" y="1256"/>
                    <a:pt x="1671" y="854"/>
                    <a:pt x="1206" y="304"/>
                  </a:cubicBezTo>
                  <a:cubicBezTo>
                    <a:pt x="1019" y="95"/>
                    <a:pt x="827" y="1"/>
                    <a:pt x="6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3"/>
            <p:cNvSpPr/>
            <p:nvPr/>
          </p:nvSpPr>
          <p:spPr>
            <a:xfrm>
              <a:off x="-2762125" y="4128650"/>
              <a:ext cx="51300" cy="41350"/>
            </a:xfrm>
            <a:custGeom>
              <a:avLst/>
              <a:gdLst/>
              <a:ahLst/>
              <a:cxnLst/>
              <a:rect l="l" t="t" r="r" b="b"/>
              <a:pathLst>
                <a:path w="2052" h="1654" extrusionOk="0">
                  <a:moveTo>
                    <a:pt x="1946" y="0"/>
                  </a:moveTo>
                  <a:cubicBezTo>
                    <a:pt x="1396" y="21"/>
                    <a:pt x="1015" y="381"/>
                    <a:pt x="550" y="550"/>
                  </a:cubicBezTo>
                  <a:cubicBezTo>
                    <a:pt x="570" y="862"/>
                    <a:pt x="589" y="1192"/>
                    <a:pt x="128" y="1192"/>
                  </a:cubicBezTo>
                  <a:cubicBezTo>
                    <a:pt x="89" y="1192"/>
                    <a:pt x="46" y="1189"/>
                    <a:pt x="0" y="1185"/>
                  </a:cubicBezTo>
                  <a:lnTo>
                    <a:pt x="0" y="1185"/>
                  </a:lnTo>
                  <a:cubicBezTo>
                    <a:pt x="218" y="1363"/>
                    <a:pt x="325" y="1654"/>
                    <a:pt x="670" y="1654"/>
                  </a:cubicBezTo>
                  <a:cubicBezTo>
                    <a:pt x="692" y="1654"/>
                    <a:pt x="716" y="1652"/>
                    <a:pt x="740" y="1650"/>
                  </a:cubicBezTo>
                  <a:cubicBezTo>
                    <a:pt x="1290" y="1185"/>
                    <a:pt x="1354" y="444"/>
                    <a:pt x="2052" y="64"/>
                  </a:cubicBezTo>
                  <a:lnTo>
                    <a:pt x="1946"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1231025" y="4054625"/>
              <a:ext cx="54075" cy="42050"/>
            </a:xfrm>
            <a:custGeom>
              <a:avLst/>
              <a:gdLst/>
              <a:ahLst/>
              <a:cxnLst/>
              <a:rect l="l" t="t" r="r" b="b"/>
              <a:pathLst>
                <a:path w="2163" h="1682" extrusionOk="0">
                  <a:moveTo>
                    <a:pt x="1908" y="0"/>
                  </a:moveTo>
                  <a:cubicBezTo>
                    <a:pt x="1253" y="0"/>
                    <a:pt x="1232" y="804"/>
                    <a:pt x="576" y="804"/>
                  </a:cubicBezTo>
                  <a:cubicBezTo>
                    <a:pt x="407" y="1015"/>
                    <a:pt x="216" y="1248"/>
                    <a:pt x="26" y="1460"/>
                  </a:cubicBezTo>
                  <a:cubicBezTo>
                    <a:pt x="1" y="1625"/>
                    <a:pt x="71" y="1682"/>
                    <a:pt x="189" y="1682"/>
                  </a:cubicBezTo>
                  <a:cubicBezTo>
                    <a:pt x="438" y="1682"/>
                    <a:pt x="899" y="1431"/>
                    <a:pt x="1113" y="1431"/>
                  </a:cubicBezTo>
                  <a:cubicBezTo>
                    <a:pt x="1134" y="1431"/>
                    <a:pt x="1152" y="1433"/>
                    <a:pt x="1168" y="1438"/>
                  </a:cubicBezTo>
                  <a:cubicBezTo>
                    <a:pt x="1337" y="1100"/>
                    <a:pt x="1464" y="719"/>
                    <a:pt x="1845" y="444"/>
                  </a:cubicBezTo>
                  <a:cubicBezTo>
                    <a:pt x="2014" y="339"/>
                    <a:pt x="2162" y="191"/>
                    <a:pt x="190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1988600" y="4013900"/>
              <a:ext cx="43400" cy="40750"/>
            </a:xfrm>
            <a:custGeom>
              <a:avLst/>
              <a:gdLst/>
              <a:ahLst/>
              <a:cxnLst/>
              <a:rect l="l" t="t" r="r" b="b"/>
              <a:pathLst>
                <a:path w="1736" h="1630" extrusionOk="0">
                  <a:moveTo>
                    <a:pt x="593" y="1"/>
                  </a:moveTo>
                  <a:cubicBezTo>
                    <a:pt x="1" y="593"/>
                    <a:pt x="276" y="1291"/>
                    <a:pt x="974" y="1629"/>
                  </a:cubicBezTo>
                  <a:cubicBezTo>
                    <a:pt x="1012" y="1626"/>
                    <a:pt x="1050" y="1625"/>
                    <a:pt x="1088" y="1625"/>
                  </a:cubicBezTo>
                  <a:cubicBezTo>
                    <a:pt x="1151" y="1625"/>
                    <a:pt x="1213" y="1628"/>
                    <a:pt x="1274" y="1628"/>
                  </a:cubicBezTo>
                  <a:cubicBezTo>
                    <a:pt x="1449" y="1628"/>
                    <a:pt x="1614" y="1609"/>
                    <a:pt x="1735" y="1460"/>
                  </a:cubicBezTo>
                  <a:cubicBezTo>
                    <a:pt x="614" y="1375"/>
                    <a:pt x="1629" y="804"/>
                    <a:pt x="656" y="43"/>
                  </a:cubicBezTo>
                  <a:lnTo>
                    <a:pt x="593" y="1"/>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1652850" y="3761175"/>
              <a:ext cx="37575" cy="32625"/>
            </a:xfrm>
            <a:custGeom>
              <a:avLst/>
              <a:gdLst/>
              <a:ahLst/>
              <a:cxnLst/>
              <a:rect l="l" t="t" r="r" b="b"/>
              <a:pathLst>
                <a:path w="1503" h="1305" extrusionOk="0">
                  <a:moveTo>
                    <a:pt x="1502" y="0"/>
                  </a:moveTo>
                  <a:cubicBezTo>
                    <a:pt x="847" y="191"/>
                    <a:pt x="297" y="656"/>
                    <a:pt x="1" y="1269"/>
                  </a:cubicBezTo>
                  <a:cubicBezTo>
                    <a:pt x="124" y="1294"/>
                    <a:pt x="235" y="1305"/>
                    <a:pt x="334" y="1305"/>
                  </a:cubicBezTo>
                  <a:cubicBezTo>
                    <a:pt x="1098" y="1305"/>
                    <a:pt x="1184" y="638"/>
                    <a:pt x="1502" y="170"/>
                  </a:cubicBezTo>
                  <a:lnTo>
                    <a:pt x="1502"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1086575" y="3644850"/>
              <a:ext cx="51850" cy="47625"/>
            </a:xfrm>
            <a:custGeom>
              <a:avLst/>
              <a:gdLst/>
              <a:ahLst/>
              <a:cxnLst/>
              <a:rect l="l" t="t" r="r" b="b"/>
              <a:pathLst>
                <a:path w="2074" h="1905" extrusionOk="0">
                  <a:moveTo>
                    <a:pt x="952" y="1"/>
                  </a:moveTo>
                  <a:lnTo>
                    <a:pt x="952" y="1"/>
                  </a:lnTo>
                  <a:cubicBezTo>
                    <a:pt x="1" y="825"/>
                    <a:pt x="1946" y="1164"/>
                    <a:pt x="593" y="1460"/>
                  </a:cubicBezTo>
                  <a:lnTo>
                    <a:pt x="1333" y="1904"/>
                  </a:lnTo>
                  <a:cubicBezTo>
                    <a:pt x="1587" y="1650"/>
                    <a:pt x="1820" y="1396"/>
                    <a:pt x="2073" y="1143"/>
                  </a:cubicBezTo>
                  <a:cubicBezTo>
                    <a:pt x="1249" y="1100"/>
                    <a:pt x="931" y="677"/>
                    <a:pt x="95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3"/>
            <p:cNvSpPr/>
            <p:nvPr/>
          </p:nvSpPr>
          <p:spPr>
            <a:xfrm>
              <a:off x="-1963750" y="3974250"/>
              <a:ext cx="34400" cy="28075"/>
            </a:xfrm>
            <a:custGeom>
              <a:avLst/>
              <a:gdLst/>
              <a:ahLst/>
              <a:cxnLst/>
              <a:rect l="l" t="t" r="r" b="b"/>
              <a:pathLst>
                <a:path w="1376" h="1123" extrusionOk="0">
                  <a:moveTo>
                    <a:pt x="931" y="1"/>
                  </a:moveTo>
                  <a:lnTo>
                    <a:pt x="931" y="1"/>
                  </a:lnTo>
                  <a:cubicBezTo>
                    <a:pt x="530" y="191"/>
                    <a:pt x="191" y="529"/>
                    <a:pt x="1" y="952"/>
                  </a:cubicBezTo>
                  <a:cubicBezTo>
                    <a:pt x="122" y="1108"/>
                    <a:pt x="286" y="1122"/>
                    <a:pt x="457" y="1122"/>
                  </a:cubicBezTo>
                  <a:cubicBezTo>
                    <a:pt x="495" y="1122"/>
                    <a:pt x="533" y="1122"/>
                    <a:pt x="572" y="1122"/>
                  </a:cubicBezTo>
                  <a:cubicBezTo>
                    <a:pt x="1058" y="847"/>
                    <a:pt x="1375" y="508"/>
                    <a:pt x="93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a:off x="-1490600" y="3946225"/>
              <a:ext cx="70950" cy="49775"/>
            </a:xfrm>
            <a:custGeom>
              <a:avLst/>
              <a:gdLst/>
              <a:ahLst/>
              <a:cxnLst/>
              <a:rect l="l" t="t" r="r" b="b"/>
              <a:pathLst>
                <a:path w="2838" h="1991" extrusionOk="0">
                  <a:moveTo>
                    <a:pt x="2245" y="1"/>
                  </a:moveTo>
                  <a:lnTo>
                    <a:pt x="1695" y="487"/>
                  </a:lnTo>
                  <a:cubicBezTo>
                    <a:pt x="1666" y="486"/>
                    <a:pt x="1637" y="486"/>
                    <a:pt x="1608" y="486"/>
                  </a:cubicBezTo>
                  <a:cubicBezTo>
                    <a:pt x="1" y="486"/>
                    <a:pt x="150" y="1990"/>
                    <a:pt x="960" y="1990"/>
                  </a:cubicBezTo>
                  <a:cubicBezTo>
                    <a:pt x="1079" y="1990"/>
                    <a:pt x="1213" y="1958"/>
                    <a:pt x="1357" y="1883"/>
                  </a:cubicBezTo>
                  <a:cubicBezTo>
                    <a:pt x="701" y="974"/>
                    <a:pt x="2838" y="1016"/>
                    <a:pt x="22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a:off x="-1472025" y="3987125"/>
              <a:ext cx="41800" cy="22275"/>
            </a:xfrm>
            <a:custGeom>
              <a:avLst/>
              <a:gdLst/>
              <a:ahLst/>
              <a:cxnLst/>
              <a:rect l="l" t="t" r="r" b="b"/>
              <a:pathLst>
                <a:path w="1672" h="891" extrusionOk="0">
                  <a:moveTo>
                    <a:pt x="993" y="1"/>
                  </a:moveTo>
                  <a:cubicBezTo>
                    <a:pt x="698" y="1"/>
                    <a:pt x="431" y="318"/>
                    <a:pt x="90" y="318"/>
                  </a:cubicBezTo>
                  <a:cubicBezTo>
                    <a:pt x="61" y="318"/>
                    <a:pt x="31" y="315"/>
                    <a:pt x="1" y="310"/>
                  </a:cubicBezTo>
                  <a:lnTo>
                    <a:pt x="1" y="310"/>
                  </a:lnTo>
                  <a:cubicBezTo>
                    <a:pt x="263" y="686"/>
                    <a:pt x="563" y="891"/>
                    <a:pt x="904" y="891"/>
                  </a:cubicBezTo>
                  <a:cubicBezTo>
                    <a:pt x="1140" y="891"/>
                    <a:pt x="1395" y="793"/>
                    <a:pt x="1672" y="585"/>
                  </a:cubicBezTo>
                  <a:cubicBezTo>
                    <a:pt x="1502" y="480"/>
                    <a:pt x="1375" y="332"/>
                    <a:pt x="1312" y="141"/>
                  </a:cubicBezTo>
                  <a:cubicBezTo>
                    <a:pt x="1200" y="39"/>
                    <a:pt x="1094" y="1"/>
                    <a:pt x="99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3"/>
            <p:cNvSpPr/>
            <p:nvPr/>
          </p:nvSpPr>
          <p:spPr>
            <a:xfrm>
              <a:off x="-1596800" y="3771225"/>
              <a:ext cx="32275" cy="39750"/>
            </a:xfrm>
            <a:custGeom>
              <a:avLst/>
              <a:gdLst/>
              <a:ahLst/>
              <a:cxnLst/>
              <a:rect l="l" t="t" r="r" b="b"/>
              <a:pathLst>
                <a:path w="1291" h="1590" extrusionOk="0">
                  <a:moveTo>
                    <a:pt x="275" y="0"/>
                  </a:moveTo>
                  <a:cubicBezTo>
                    <a:pt x="381" y="529"/>
                    <a:pt x="275" y="1079"/>
                    <a:pt x="0" y="1523"/>
                  </a:cubicBezTo>
                  <a:cubicBezTo>
                    <a:pt x="23" y="1568"/>
                    <a:pt x="64" y="1589"/>
                    <a:pt x="107" y="1589"/>
                  </a:cubicBezTo>
                  <a:cubicBezTo>
                    <a:pt x="144" y="1589"/>
                    <a:pt x="183" y="1574"/>
                    <a:pt x="212" y="1544"/>
                  </a:cubicBezTo>
                  <a:cubicBezTo>
                    <a:pt x="466" y="1163"/>
                    <a:pt x="1143" y="994"/>
                    <a:pt x="910" y="360"/>
                  </a:cubicBezTo>
                  <a:cubicBezTo>
                    <a:pt x="868" y="254"/>
                    <a:pt x="1143" y="275"/>
                    <a:pt x="1291" y="254"/>
                  </a:cubicBezTo>
                  <a:cubicBezTo>
                    <a:pt x="1252" y="46"/>
                    <a:pt x="1004" y="38"/>
                    <a:pt x="741" y="38"/>
                  </a:cubicBezTo>
                  <a:cubicBezTo>
                    <a:pt x="719" y="38"/>
                    <a:pt x="697" y="38"/>
                    <a:pt x="675" y="38"/>
                  </a:cubicBezTo>
                  <a:cubicBezTo>
                    <a:pt x="532" y="38"/>
                    <a:pt x="388" y="36"/>
                    <a:pt x="27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 name="Google Shape;266;p3"/>
            <p:cNvSpPr/>
            <p:nvPr/>
          </p:nvSpPr>
          <p:spPr>
            <a:xfrm>
              <a:off x="-1470950" y="3934075"/>
              <a:ext cx="33850" cy="32025"/>
            </a:xfrm>
            <a:custGeom>
              <a:avLst/>
              <a:gdLst/>
              <a:ahLst/>
              <a:cxnLst/>
              <a:rect l="l" t="t" r="r" b="b"/>
              <a:pathLst>
                <a:path w="1354" h="1281" extrusionOk="0">
                  <a:moveTo>
                    <a:pt x="888" y="0"/>
                  </a:moveTo>
                  <a:lnTo>
                    <a:pt x="888" y="0"/>
                  </a:lnTo>
                  <a:cubicBezTo>
                    <a:pt x="508" y="296"/>
                    <a:pt x="212" y="698"/>
                    <a:pt x="0" y="1121"/>
                  </a:cubicBezTo>
                  <a:cubicBezTo>
                    <a:pt x="167" y="1223"/>
                    <a:pt x="318" y="1281"/>
                    <a:pt x="454" y="1281"/>
                  </a:cubicBezTo>
                  <a:cubicBezTo>
                    <a:pt x="628" y="1281"/>
                    <a:pt x="779" y="1187"/>
                    <a:pt x="909" y="973"/>
                  </a:cubicBezTo>
                  <a:cubicBezTo>
                    <a:pt x="761" y="656"/>
                    <a:pt x="1354" y="317"/>
                    <a:pt x="88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 name="Google Shape;267;p3"/>
            <p:cNvSpPr/>
            <p:nvPr/>
          </p:nvSpPr>
          <p:spPr>
            <a:xfrm>
              <a:off x="-1216100" y="4046700"/>
              <a:ext cx="32800" cy="31975"/>
            </a:xfrm>
            <a:custGeom>
              <a:avLst/>
              <a:gdLst/>
              <a:ahLst/>
              <a:cxnLst/>
              <a:rect l="l" t="t" r="r" b="b"/>
              <a:pathLst>
                <a:path w="1312" h="1279" extrusionOk="0">
                  <a:moveTo>
                    <a:pt x="1290" y="0"/>
                  </a:moveTo>
                  <a:cubicBezTo>
                    <a:pt x="783" y="275"/>
                    <a:pt x="317" y="656"/>
                    <a:pt x="0" y="1142"/>
                  </a:cubicBezTo>
                  <a:cubicBezTo>
                    <a:pt x="96" y="1238"/>
                    <a:pt x="189" y="1278"/>
                    <a:pt x="279" y="1278"/>
                  </a:cubicBezTo>
                  <a:cubicBezTo>
                    <a:pt x="666" y="1278"/>
                    <a:pt x="1003" y="544"/>
                    <a:pt x="1311" y="338"/>
                  </a:cubicBezTo>
                  <a:lnTo>
                    <a:pt x="1290"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 name="Google Shape;268;p3"/>
            <p:cNvSpPr/>
            <p:nvPr/>
          </p:nvSpPr>
          <p:spPr>
            <a:xfrm>
              <a:off x="-2706625" y="4053750"/>
              <a:ext cx="37575" cy="16975"/>
            </a:xfrm>
            <a:custGeom>
              <a:avLst/>
              <a:gdLst/>
              <a:ahLst/>
              <a:cxnLst/>
              <a:rect l="l" t="t" r="r" b="b"/>
              <a:pathLst>
                <a:path w="1503" h="679" extrusionOk="0">
                  <a:moveTo>
                    <a:pt x="819" y="0"/>
                  </a:moveTo>
                  <a:cubicBezTo>
                    <a:pt x="554" y="0"/>
                    <a:pt x="278" y="96"/>
                    <a:pt x="1" y="162"/>
                  </a:cubicBezTo>
                  <a:cubicBezTo>
                    <a:pt x="43" y="183"/>
                    <a:pt x="85" y="204"/>
                    <a:pt x="149" y="204"/>
                  </a:cubicBezTo>
                  <a:cubicBezTo>
                    <a:pt x="350" y="562"/>
                    <a:pt x="493" y="679"/>
                    <a:pt x="642" y="679"/>
                  </a:cubicBezTo>
                  <a:cubicBezTo>
                    <a:pt x="855" y="679"/>
                    <a:pt x="1080" y="443"/>
                    <a:pt x="1502" y="331"/>
                  </a:cubicBezTo>
                  <a:cubicBezTo>
                    <a:pt x="1291" y="79"/>
                    <a:pt x="1060" y="0"/>
                    <a:pt x="81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3"/>
            <p:cNvSpPr/>
            <p:nvPr/>
          </p:nvSpPr>
          <p:spPr>
            <a:xfrm>
              <a:off x="-1211875" y="3838375"/>
              <a:ext cx="33850" cy="28500"/>
            </a:xfrm>
            <a:custGeom>
              <a:avLst/>
              <a:gdLst/>
              <a:ahLst/>
              <a:cxnLst/>
              <a:rect l="l" t="t" r="r" b="b"/>
              <a:pathLst>
                <a:path w="1354" h="1140" extrusionOk="0">
                  <a:moveTo>
                    <a:pt x="994" y="0"/>
                  </a:moveTo>
                  <a:cubicBezTo>
                    <a:pt x="592" y="254"/>
                    <a:pt x="148" y="466"/>
                    <a:pt x="0" y="931"/>
                  </a:cubicBezTo>
                  <a:cubicBezTo>
                    <a:pt x="76" y="1071"/>
                    <a:pt x="113" y="1140"/>
                    <a:pt x="187" y="1140"/>
                  </a:cubicBezTo>
                  <a:cubicBezTo>
                    <a:pt x="258" y="1140"/>
                    <a:pt x="364" y="1076"/>
                    <a:pt x="571" y="952"/>
                  </a:cubicBezTo>
                  <a:cubicBezTo>
                    <a:pt x="762" y="656"/>
                    <a:pt x="1354" y="487"/>
                    <a:pt x="994"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3"/>
            <p:cNvSpPr/>
            <p:nvPr/>
          </p:nvSpPr>
          <p:spPr>
            <a:xfrm>
              <a:off x="-771325" y="3734850"/>
              <a:ext cx="38500" cy="23000"/>
            </a:xfrm>
            <a:custGeom>
              <a:avLst/>
              <a:gdLst/>
              <a:ahLst/>
              <a:cxnLst/>
              <a:rect l="l" t="t" r="r" b="b"/>
              <a:pathLst>
                <a:path w="1540" h="920" extrusionOk="0">
                  <a:moveTo>
                    <a:pt x="1165" y="1"/>
                  </a:moveTo>
                  <a:cubicBezTo>
                    <a:pt x="675" y="1"/>
                    <a:pt x="1" y="919"/>
                    <a:pt x="1080" y="919"/>
                  </a:cubicBezTo>
                  <a:cubicBezTo>
                    <a:pt x="1197" y="919"/>
                    <a:pt x="1336" y="908"/>
                    <a:pt x="1497" y="884"/>
                  </a:cubicBezTo>
                  <a:lnTo>
                    <a:pt x="1540" y="609"/>
                  </a:lnTo>
                  <a:cubicBezTo>
                    <a:pt x="1540" y="159"/>
                    <a:pt x="1368" y="1"/>
                    <a:pt x="116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a:off x="-1220875" y="3861625"/>
              <a:ext cx="25950" cy="29125"/>
            </a:xfrm>
            <a:custGeom>
              <a:avLst/>
              <a:gdLst/>
              <a:ahLst/>
              <a:cxnLst/>
              <a:rect l="l" t="t" r="r" b="b"/>
              <a:pathLst>
                <a:path w="1038" h="1165" extrusionOk="0">
                  <a:moveTo>
                    <a:pt x="360" y="1"/>
                  </a:moveTo>
                  <a:cubicBezTo>
                    <a:pt x="149" y="85"/>
                    <a:pt x="22" y="276"/>
                    <a:pt x="1" y="487"/>
                  </a:cubicBezTo>
                  <a:cubicBezTo>
                    <a:pt x="276" y="572"/>
                    <a:pt x="445" y="868"/>
                    <a:pt x="403" y="1164"/>
                  </a:cubicBezTo>
                  <a:cubicBezTo>
                    <a:pt x="1037" y="1016"/>
                    <a:pt x="487" y="381"/>
                    <a:pt x="931" y="170"/>
                  </a:cubicBezTo>
                  <a:lnTo>
                    <a:pt x="931" y="22"/>
                  </a:lnTo>
                  <a:cubicBezTo>
                    <a:pt x="909" y="15"/>
                    <a:pt x="887" y="11"/>
                    <a:pt x="865" y="11"/>
                  </a:cubicBezTo>
                  <a:cubicBezTo>
                    <a:pt x="755" y="11"/>
                    <a:pt x="645" y="87"/>
                    <a:pt x="535" y="87"/>
                  </a:cubicBezTo>
                  <a:cubicBezTo>
                    <a:pt x="477" y="87"/>
                    <a:pt x="419" y="66"/>
                    <a:pt x="360"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a:off x="-1411225" y="3896275"/>
              <a:ext cx="23300" cy="15350"/>
            </a:xfrm>
            <a:custGeom>
              <a:avLst/>
              <a:gdLst/>
              <a:ahLst/>
              <a:cxnLst/>
              <a:rect l="l" t="t" r="r" b="b"/>
              <a:pathLst>
                <a:path w="932" h="614" extrusionOk="0">
                  <a:moveTo>
                    <a:pt x="649" y="0"/>
                  </a:moveTo>
                  <a:cubicBezTo>
                    <a:pt x="410" y="0"/>
                    <a:pt x="184" y="218"/>
                    <a:pt x="1" y="370"/>
                  </a:cubicBezTo>
                  <a:lnTo>
                    <a:pt x="1" y="561"/>
                  </a:lnTo>
                  <a:cubicBezTo>
                    <a:pt x="137" y="595"/>
                    <a:pt x="262" y="613"/>
                    <a:pt x="374" y="613"/>
                  </a:cubicBezTo>
                  <a:cubicBezTo>
                    <a:pt x="680" y="613"/>
                    <a:pt x="885" y="473"/>
                    <a:pt x="932" y="116"/>
                  </a:cubicBezTo>
                  <a:cubicBezTo>
                    <a:pt x="837" y="33"/>
                    <a:pt x="742" y="0"/>
                    <a:pt x="64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3"/>
            <p:cNvSpPr/>
            <p:nvPr/>
          </p:nvSpPr>
          <p:spPr>
            <a:xfrm>
              <a:off x="-788900" y="3743725"/>
              <a:ext cx="26375" cy="19075"/>
            </a:xfrm>
            <a:custGeom>
              <a:avLst/>
              <a:gdLst/>
              <a:ahLst/>
              <a:cxnLst/>
              <a:rect l="l" t="t" r="r" b="b"/>
              <a:pathLst>
                <a:path w="1055" h="763" extrusionOk="0">
                  <a:moveTo>
                    <a:pt x="889" y="1"/>
                  </a:moveTo>
                  <a:lnTo>
                    <a:pt x="889" y="1"/>
                  </a:lnTo>
                  <a:cubicBezTo>
                    <a:pt x="572" y="64"/>
                    <a:pt x="255" y="191"/>
                    <a:pt x="1" y="402"/>
                  </a:cubicBezTo>
                  <a:cubicBezTo>
                    <a:pt x="170" y="466"/>
                    <a:pt x="170" y="614"/>
                    <a:pt x="191" y="762"/>
                  </a:cubicBezTo>
                  <a:cubicBezTo>
                    <a:pt x="196" y="762"/>
                    <a:pt x="201" y="763"/>
                    <a:pt x="206" y="763"/>
                  </a:cubicBezTo>
                  <a:cubicBezTo>
                    <a:pt x="450" y="763"/>
                    <a:pt x="1055" y="290"/>
                    <a:pt x="88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3"/>
            <p:cNvSpPr/>
            <p:nvPr/>
          </p:nvSpPr>
          <p:spPr>
            <a:xfrm>
              <a:off x="-761400" y="3741600"/>
              <a:ext cx="23825" cy="20050"/>
            </a:xfrm>
            <a:custGeom>
              <a:avLst/>
              <a:gdLst/>
              <a:ahLst/>
              <a:cxnLst/>
              <a:rect l="l" t="t" r="r" b="b"/>
              <a:pathLst>
                <a:path w="953" h="802" extrusionOk="0">
                  <a:moveTo>
                    <a:pt x="212" y="1"/>
                  </a:moveTo>
                  <a:lnTo>
                    <a:pt x="1" y="43"/>
                  </a:lnTo>
                  <a:cubicBezTo>
                    <a:pt x="32" y="422"/>
                    <a:pt x="64" y="802"/>
                    <a:pt x="439" y="802"/>
                  </a:cubicBezTo>
                  <a:cubicBezTo>
                    <a:pt x="566" y="802"/>
                    <a:pt x="733" y="758"/>
                    <a:pt x="952" y="657"/>
                  </a:cubicBezTo>
                  <a:cubicBezTo>
                    <a:pt x="635" y="487"/>
                    <a:pt x="106" y="509"/>
                    <a:pt x="2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3"/>
            <p:cNvSpPr/>
            <p:nvPr/>
          </p:nvSpPr>
          <p:spPr>
            <a:xfrm>
              <a:off x="-752400" y="3729450"/>
              <a:ext cx="32275" cy="20650"/>
            </a:xfrm>
            <a:custGeom>
              <a:avLst/>
              <a:gdLst/>
              <a:ahLst/>
              <a:cxnLst/>
              <a:rect l="l" t="t" r="r" b="b"/>
              <a:pathLst>
                <a:path w="1291" h="826" extrusionOk="0">
                  <a:moveTo>
                    <a:pt x="381" y="0"/>
                  </a:moveTo>
                  <a:cubicBezTo>
                    <a:pt x="190" y="0"/>
                    <a:pt x="21" y="149"/>
                    <a:pt x="0" y="339"/>
                  </a:cubicBezTo>
                  <a:cubicBezTo>
                    <a:pt x="39" y="337"/>
                    <a:pt x="76" y="336"/>
                    <a:pt x="113" y="336"/>
                  </a:cubicBezTo>
                  <a:cubicBezTo>
                    <a:pt x="479" y="336"/>
                    <a:pt x="744" y="441"/>
                    <a:pt x="783" y="825"/>
                  </a:cubicBezTo>
                  <a:cubicBezTo>
                    <a:pt x="1290" y="318"/>
                    <a:pt x="529" y="275"/>
                    <a:pt x="38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3"/>
            <p:cNvSpPr/>
            <p:nvPr/>
          </p:nvSpPr>
          <p:spPr>
            <a:xfrm>
              <a:off x="-1687225" y="3817225"/>
              <a:ext cx="15900" cy="16400"/>
            </a:xfrm>
            <a:custGeom>
              <a:avLst/>
              <a:gdLst/>
              <a:ahLst/>
              <a:cxnLst/>
              <a:rect l="l" t="t" r="r" b="b"/>
              <a:pathLst>
                <a:path w="636" h="656" extrusionOk="0">
                  <a:moveTo>
                    <a:pt x="635" y="0"/>
                  </a:moveTo>
                  <a:cubicBezTo>
                    <a:pt x="1" y="212"/>
                    <a:pt x="297" y="444"/>
                    <a:pt x="635" y="656"/>
                  </a:cubicBezTo>
                  <a:lnTo>
                    <a:pt x="635" y="0"/>
                  </a:ln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3"/>
            <p:cNvSpPr/>
            <p:nvPr/>
          </p:nvSpPr>
          <p:spPr>
            <a:xfrm>
              <a:off x="-2011875" y="3793675"/>
              <a:ext cx="15900" cy="15650"/>
            </a:xfrm>
            <a:custGeom>
              <a:avLst/>
              <a:gdLst/>
              <a:ahLst/>
              <a:cxnLst/>
              <a:rect l="l" t="t" r="r" b="b"/>
              <a:pathLst>
                <a:path w="636" h="626" extrusionOk="0">
                  <a:moveTo>
                    <a:pt x="209" y="1"/>
                  </a:moveTo>
                  <a:cubicBezTo>
                    <a:pt x="86" y="1"/>
                    <a:pt x="1" y="38"/>
                    <a:pt x="65" y="139"/>
                  </a:cubicBezTo>
                  <a:cubicBezTo>
                    <a:pt x="86" y="350"/>
                    <a:pt x="65" y="604"/>
                    <a:pt x="445" y="625"/>
                  </a:cubicBezTo>
                  <a:cubicBezTo>
                    <a:pt x="340" y="414"/>
                    <a:pt x="149" y="181"/>
                    <a:pt x="636" y="139"/>
                  </a:cubicBezTo>
                  <a:cubicBezTo>
                    <a:pt x="600" y="66"/>
                    <a:pt x="371" y="1"/>
                    <a:pt x="20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3"/>
            <p:cNvSpPr/>
            <p:nvPr/>
          </p:nvSpPr>
          <p:spPr>
            <a:xfrm>
              <a:off x="-1358350" y="3914500"/>
              <a:ext cx="10075" cy="24350"/>
            </a:xfrm>
            <a:custGeom>
              <a:avLst/>
              <a:gdLst/>
              <a:ahLst/>
              <a:cxnLst/>
              <a:rect l="l" t="t" r="r" b="b"/>
              <a:pathLst>
                <a:path w="403" h="974" extrusionOk="0">
                  <a:moveTo>
                    <a:pt x="255" y="1"/>
                  </a:moveTo>
                  <a:lnTo>
                    <a:pt x="255" y="1"/>
                  </a:lnTo>
                  <a:cubicBezTo>
                    <a:pt x="1" y="297"/>
                    <a:pt x="170" y="635"/>
                    <a:pt x="128" y="974"/>
                  </a:cubicBezTo>
                  <a:cubicBezTo>
                    <a:pt x="403" y="656"/>
                    <a:pt x="255" y="318"/>
                    <a:pt x="25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a:off x="-1730575" y="4086875"/>
              <a:ext cx="7950" cy="25400"/>
            </a:xfrm>
            <a:custGeom>
              <a:avLst/>
              <a:gdLst/>
              <a:ahLst/>
              <a:cxnLst/>
              <a:rect l="l" t="t" r="r" b="b"/>
              <a:pathLst>
                <a:path w="318" h="1016" extrusionOk="0">
                  <a:moveTo>
                    <a:pt x="318" y="0"/>
                  </a:moveTo>
                  <a:cubicBezTo>
                    <a:pt x="1" y="170"/>
                    <a:pt x="254" y="445"/>
                    <a:pt x="149" y="656"/>
                  </a:cubicBezTo>
                  <a:lnTo>
                    <a:pt x="297" y="1016"/>
                  </a:lnTo>
                  <a:cubicBezTo>
                    <a:pt x="318" y="677"/>
                    <a:pt x="318" y="339"/>
                    <a:pt x="31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a:off x="-2407350" y="4106975"/>
              <a:ext cx="7425" cy="21175"/>
            </a:xfrm>
            <a:custGeom>
              <a:avLst/>
              <a:gdLst/>
              <a:ahLst/>
              <a:cxnLst/>
              <a:rect l="l" t="t" r="r" b="b"/>
              <a:pathLst>
                <a:path w="297" h="847" extrusionOk="0">
                  <a:moveTo>
                    <a:pt x="296" y="0"/>
                  </a:moveTo>
                  <a:lnTo>
                    <a:pt x="106" y="148"/>
                  </a:lnTo>
                  <a:cubicBezTo>
                    <a:pt x="148" y="381"/>
                    <a:pt x="0" y="656"/>
                    <a:pt x="254" y="846"/>
                  </a:cubicBezTo>
                  <a:cubicBezTo>
                    <a:pt x="275" y="550"/>
                    <a:pt x="275" y="275"/>
                    <a:pt x="296"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3"/>
            <p:cNvSpPr/>
            <p:nvPr/>
          </p:nvSpPr>
          <p:spPr>
            <a:xfrm>
              <a:off x="-2381450" y="4102725"/>
              <a:ext cx="34000" cy="20125"/>
            </a:xfrm>
            <a:custGeom>
              <a:avLst/>
              <a:gdLst/>
              <a:ahLst/>
              <a:cxnLst/>
              <a:rect l="l" t="t" r="r" b="b"/>
              <a:pathLst>
                <a:path w="1360" h="805" extrusionOk="0">
                  <a:moveTo>
                    <a:pt x="402" y="1"/>
                  </a:moveTo>
                  <a:cubicBezTo>
                    <a:pt x="198" y="1"/>
                    <a:pt x="7" y="163"/>
                    <a:pt x="1" y="635"/>
                  </a:cubicBezTo>
                  <a:lnTo>
                    <a:pt x="170" y="805"/>
                  </a:lnTo>
                  <a:cubicBezTo>
                    <a:pt x="1359" y="776"/>
                    <a:pt x="848"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3"/>
            <p:cNvSpPr/>
            <p:nvPr/>
          </p:nvSpPr>
          <p:spPr>
            <a:xfrm>
              <a:off x="-1025775" y="3585100"/>
              <a:ext cx="56600" cy="38700"/>
            </a:xfrm>
            <a:custGeom>
              <a:avLst/>
              <a:gdLst/>
              <a:ahLst/>
              <a:cxnLst/>
              <a:rect l="l" t="t" r="r" b="b"/>
              <a:pathLst>
                <a:path w="2264" h="1548" extrusionOk="0">
                  <a:moveTo>
                    <a:pt x="1312" y="1"/>
                  </a:moveTo>
                  <a:cubicBezTo>
                    <a:pt x="995" y="403"/>
                    <a:pt x="1" y="931"/>
                    <a:pt x="508" y="1481"/>
                  </a:cubicBezTo>
                  <a:cubicBezTo>
                    <a:pt x="588" y="1527"/>
                    <a:pt x="664" y="1547"/>
                    <a:pt x="739" y="1547"/>
                  </a:cubicBezTo>
                  <a:cubicBezTo>
                    <a:pt x="1142" y="1547"/>
                    <a:pt x="1487" y="962"/>
                    <a:pt x="1862" y="783"/>
                  </a:cubicBezTo>
                  <a:cubicBezTo>
                    <a:pt x="2264" y="233"/>
                    <a:pt x="1672" y="170"/>
                    <a:pt x="131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a:off x="-1048500" y="3593025"/>
              <a:ext cx="32275" cy="32750"/>
            </a:xfrm>
            <a:custGeom>
              <a:avLst/>
              <a:gdLst/>
              <a:ahLst/>
              <a:cxnLst/>
              <a:rect l="l" t="t" r="r" b="b"/>
              <a:pathLst>
                <a:path w="1291" h="1310" extrusionOk="0">
                  <a:moveTo>
                    <a:pt x="931" y="1"/>
                  </a:moveTo>
                  <a:cubicBezTo>
                    <a:pt x="656" y="445"/>
                    <a:pt x="868" y="1164"/>
                    <a:pt x="0" y="1291"/>
                  </a:cubicBezTo>
                  <a:cubicBezTo>
                    <a:pt x="113" y="1303"/>
                    <a:pt x="212" y="1309"/>
                    <a:pt x="297" y="1309"/>
                  </a:cubicBezTo>
                  <a:cubicBezTo>
                    <a:pt x="1237" y="1309"/>
                    <a:pt x="651" y="602"/>
                    <a:pt x="129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a:off x="-1034750" y="3661250"/>
              <a:ext cx="18525" cy="11650"/>
            </a:xfrm>
            <a:custGeom>
              <a:avLst/>
              <a:gdLst/>
              <a:ahLst/>
              <a:cxnLst/>
              <a:rect l="l" t="t" r="r" b="b"/>
              <a:pathLst>
                <a:path w="741" h="466" extrusionOk="0">
                  <a:moveTo>
                    <a:pt x="741" y="0"/>
                  </a:moveTo>
                  <a:cubicBezTo>
                    <a:pt x="423" y="0"/>
                    <a:pt x="148" y="191"/>
                    <a:pt x="0" y="466"/>
                  </a:cubicBezTo>
                  <a:cubicBezTo>
                    <a:pt x="339" y="423"/>
                    <a:pt x="677" y="381"/>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3"/>
            <p:cNvSpPr/>
            <p:nvPr/>
          </p:nvSpPr>
          <p:spPr>
            <a:xfrm>
              <a:off x="-1062775" y="3625300"/>
              <a:ext cx="14300" cy="19575"/>
            </a:xfrm>
            <a:custGeom>
              <a:avLst/>
              <a:gdLst/>
              <a:ahLst/>
              <a:cxnLst/>
              <a:rect l="l" t="t" r="r" b="b"/>
              <a:pathLst>
                <a:path w="572" h="783" extrusionOk="0">
                  <a:moveTo>
                    <a:pt x="571" y="0"/>
                  </a:moveTo>
                  <a:lnTo>
                    <a:pt x="571" y="0"/>
                  </a:lnTo>
                  <a:cubicBezTo>
                    <a:pt x="254" y="148"/>
                    <a:pt x="43" y="444"/>
                    <a:pt x="0" y="783"/>
                  </a:cubicBezTo>
                  <a:cubicBezTo>
                    <a:pt x="318" y="635"/>
                    <a:pt x="529" y="338"/>
                    <a:pt x="57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3"/>
            <p:cNvSpPr/>
            <p:nvPr/>
          </p:nvSpPr>
          <p:spPr>
            <a:xfrm>
              <a:off x="-822725" y="3762225"/>
              <a:ext cx="85150" cy="50825"/>
            </a:xfrm>
            <a:custGeom>
              <a:avLst/>
              <a:gdLst/>
              <a:ahLst/>
              <a:cxnLst/>
              <a:rect l="l" t="t" r="r" b="b"/>
              <a:pathLst>
                <a:path w="3406" h="2033" extrusionOk="0">
                  <a:moveTo>
                    <a:pt x="1735" y="1"/>
                  </a:moveTo>
                  <a:cubicBezTo>
                    <a:pt x="1671" y="1"/>
                    <a:pt x="1608" y="1"/>
                    <a:pt x="1544" y="22"/>
                  </a:cubicBezTo>
                  <a:cubicBezTo>
                    <a:pt x="1312" y="614"/>
                    <a:pt x="931" y="1143"/>
                    <a:pt x="466" y="1566"/>
                  </a:cubicBezTo>
                  <a:cubicBezTo>
                    <a:pt x="318" y="1693"/>
                    <a:pt x="0" y="1777"/>
                    <a:pt x="191" y="1989"/>
                  </a:cubicBezTo>
                  <a:cubicBezTo>
                    <a:pt x="289" y="2019"/>
                    <a:pt x="384" y="2032"/>
                    <a:pt x="474" y="2032"/>
                  </a:cubicBezTo>
                  <a:cubicBezTo>
                    <a:pt x="1371" y="2032"/>
                    <a:pt x="1894" y="692"/>
                    <a:pt x="2996" y="692"/>
                  </a:cubicBezTo>
                  <a:cubicBezTo>
                    <a:pt x="3040" y="692"/>
                    <a:pt x="3084" y="694"/>
                    <a:pt x="3130" y="699"/>
                  </a:cubicBezTo>
                  <a:cubicBezTo>
                    <a:pt x="3384" y="699"/>
                    <a:pt x="3384" y="360"/>
                    <a:pt x="3405" y="149"/>
                  </a:cubicBezTo>
                  <a:lnTo>
                    <a:pt x="3405" y="149"/>
                  </a:lnTo>
                  <a:cubicBezTo>
                    <a:pt x="3072" y="322"/>
                    <a:pt x="2514" y="632"/>
                    <a:pt x="2133" y="632"/>
                  </a:cubicBezTo>
                  <a:cubicBezTo>
                    <a:pt x="1863" y="632"/>
                    <a:pt x="1682" y="475"/>
                    <a:pt x="173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a:off x="-2451200" y="3912425"/>
              <a:ext cx="70300" cy="49250"/>
            </a:xfrm>
            <a:custGeom>
              <a:avLst/>
              <a:gdLst/>
              <a:ahLst/>
              <a:cxnLst/>
              <a:rect l="l" t="t" r="r" b="b"/>
              <a:pathLst>
                <a:path w="2812" h="1970" extrusionOk="0">
                  <a:moveTo>
                    <a:pt x="668" y="0"/>
                  </a:moveTo>
                  <a:cubicBezTo>
                    <a:pt x="0" y="0"/>
                    <a:pt x="860" y="606"/>
                    <a:pt x="485" y="1247"/>
                  </a:cubicBezTo>
                  <a:cubicBezTo>
                    <a:pt x="633" y="1522"/>
                    <a:pt x="422" y="1881"/>
                    <a:pt x="845" y="1945"/>
                  </a:cubicBezTo>
                  <a:cubicBezTo>
                    <a:pt x="927" y="1960"/>
                    <a:pt x="1009" y="1969"/>
                    <a:pt x="1087" y="1969"/>
                  </a:cubicBezTo>
                  <a:cubicBezTo>
                    <a:pt x="1335" y="1969"/>
                    <a:pt x="1552" y="1879"/>
                    <a:pt x="1649" y="1606"/>
                  </a:cubicBezTo>
                  <a:cubicBezTo>
                    <a:pt x="2008" y="1099"/>
                    <a:pt x="2812" y="845"/>
                    <a:pt x="2072" y="253"/>
                  </a:cubicBezTo>
                  <a:cubicBezTo>
                    <a:pt x="1331" y="76"/>
                    <a:pt x="904" y="0"/>
                    <a:pt x="66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3"/>
            <p:cNvSpPr/>
            <p:nvPr/>
          </p:nvSpPr>
          <p:spPr>
            <a:xfrm>
              <a:off x="-1211350" y="3866225"/>
              <a:ext cx="37025" cy="40175"/>
            </a:xfrm>
            <a:custGeom>
              <a:avLst/>
              <a:gdLst/>
              <a:ahLst/>
              <a:cxnLst/>
              <a:rect l="l" t="t" r="r" b="b"/>
              <a:pathLst>
                <a:path w="1481" h="1607" extrusionOk="0">
                  <a:moveTo>
                    <a:pt x="639" y="1"/>
                  </a:moveTo>
                  <a:cubicBezTo>
                    <a:pt x="52" y="1"/>
                    <a:pt x="322" y="719"/>
                    <a:pt x="0" y="980"/>
                  </a:cubicBezTo>
                  <a:cubicBezTo>
                    <a:pt x="0" y="1170"/>
                    <a:pt x="0" y="1382"/>
                    <a:pt x="0" y="1593"/>
                  </a:cubicBezTo>
                  <a:cubicBezTo>
                    <a:pt x="64" y="1602"/>
                    <a:pt x="126" y="1607"/>
                    <a:pt x="186" y="1607"/>
                  </a:cubicBezTo>
                  <a:cubicBezTo>
                    <a:pt x="684" y="1607"/>
                    <a:pt x="1066" y="1317"/>
                    <a:pt x="1481" y="1128"/>
                  </a:cubicBezTo>
                  <a:cubicBezTo>
                    <a:pt x="614" y="959"/>
                    <a:pt x="381" y="599"/>
                    <a:pt x="741" y="7"/>
                  </a:cubicBezTo>
                  <a:cubicBezTo>
                    <a:pt x="704" y="3"/>
                    <a:pt x="670" y="1"/>
                    <a:pt x="639"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3"/>
            <p:cNvSpPr/>
            <p:nvPr/>
          </p:nvSpPr>
          <p:spPr>
            <a:xfrm>
              <a:off x="-1616475" y="3809175"/>
              <a:ext cx="24450" cy="8600"/>
            </a:xfrm>
            <a:custGeom>
              <a:avLst/>
              <a:gdLst/>
              <a:ahLst/>
              <a:cxnLst/>
              <a:rect l="l" t="t" r="r" b="b"/>
              <a:pathLst>
                <a:path w="978" h="344" extrusionOk="0">
                  <a:moveTo>
                    <a:pt x="682" y="0"/>
                  </a:moveTo>
                  <a:cubicBezTo>
                    <a:pt x="426" y="0"/>
                    <a:pt x="0" y="69"/>
                    <a:pt x="238" y="343"/>
                  </a:cubicBezTo>
                  <a:cubicBezTo>
                    <a:pt x="555" y="343"/>
                    <a:pt x="830" y="301"/>
                    <a:pt x="978" y="5"/>
                  </a:cubicBezTo>
                  <a:lnTo>
                    <a:pt x="787" y="5"/>
                  </a:lnTo>
                  <a:cubicBezTo>
                    <a:pt x="759" y="2"/>
                    <a:pt x="723" y="0"/>
                    <a:pt x="68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1698850" y="4050400"/>
              <a:ext cx="28050" cy="32275"/>
            </a:xfrm>
            <a:custGeom>
              <a:avLst/>
              <a:gdLst/>
              <a:ahLst/>
              <a:cxnLst/>
              <a:rect l="l" t="t" r="r" b="b"/>
              <a:pathLst>
                <a:path w="1122" h="1291" extrusionOk="0">
                  <a:moveTo>
                    <a:pt x="1122" y="0"/>
                  </a:moveTo>
                  <a:lnTo>
                    <a:pt x="1122" y="0"/>
                  </a:lnTo>
                  <a:cubicBezTo>
                    <a:pt x="170" y="64"/>
                    <a:pt x="297" y="825"/>
                    <a:pt x="1" y="1290"/>
                  </a:cubicBezTo>
                  <a:cubicBezTo>
                    <a:pt x="614" y="1036"/>
                    <a:pt x="825" y="508"/>
                    <a:pt x="112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3"/>
            <p:cNvSpPr/>
            <p:nvPr/>
          </p:nvSpPr>
          <p:spPr>
            <a:xfrm>
              <a:off x="-1718400" y="4083175"/>
              <a:ext cx="19575" cy="23825"/>
            </a:xfrm>
            <a:custGeom>
              <a:avLst/>
              <a:gdLst/>
              <a:ahLst/>
              <a:cxnLst/>
              <a:rect l="l" t="t" r="r" b="b"/>
              <a:pathLst>
                <a:path w="783" h="953" extrusionOk="0">
                  <a:moveTo>
                    <a:pt x="613" y="0"/>
                  </a:moveTo>
                  <a:cubicBezTo>
                    <a:pt x="254" y="381"/>
                    <a:pt x="0" y="741"/>
                    <a:pt x="783" y="952"/>
                  </a:cubicBezTo>
                  <a:cubicBezTo>
                    <a:pt x="783" y="635"/>
                    <a:pt x="783" y="318"/>
                    <a:pt x="78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3"/>
            <p:cNvSpPr/>
            <p:nvPr/>
          </p:nvSpPr>
          <p:spPr>
            <a:xfrm>
              <a:off x="-1196025" y="4057500"/>
              <a:ext cx="44975" cy="32750"/>
            </a:xfrm>
            <a:custGeom>
              <a:avLst/>
              <a:gdLst/>
              <a:ahLst/>
              <a:cxnLst/>
              <a:rect l="l" t="t" r="r" b="b"/>
              <a:pathLst>
                <a:path w="1799" h="1310" extrusionOk="0">
                  <a:moveTo>
                    <a:pt x="1125" y="0"/>
                  </a:moveTo>
                  <a:cubicBezTo>
                    <a:pt x="1086" y="0"/>
                    <a:pt x="1049" y="15"/>
                    <a:pt x="1016" y="54"/>
                  </a:cubicBezTo>
                  <a:cubicBezTo>
                    <a:pt x="868" y="393"/>
                    <a:pt x="1" y="1070"/>
                    <a:pt x="508" y="1302"/>
                  </a:cubicBezTo>
                  <a:cubicBezTo>
                    <a:pt x="550" y="1307"/>
                    <a:pt x="589" y="1309"/>
                    <a:pt x="627" y="1309"/>
                  </a:cubicBezTo>
                  <a:cubicBezTo>
                    <a:pt x="1094" y="1309"/>
                    <a:pt x="1315" y="964"/>
                    <a:pt x="1608" y="710"/>
                  </a:cubicBezTo>
                  <a:cubicBezTo>
                    <a:pt x="1608" y="499"/>
                    <a:pt x="1798" y="245"/>
                    <a:pt x="1397" y="118"/>
                  </a:cubicBezTo>
                  <a:cubicBezTo>
                    <a:pt x="1309" y="74"/>
                    <a:pt x="1211" y="0"/>
                    <a:pt x="1125"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2024025" y="3873275"/>
              <a:ext cx="18525" cy="32275"/>
            </a:xfrm>
            <a:custGeom>
              <a:avLst/>
              <a:gdLst/>
              <a:ahLst/>
              <a:cxnLst/>
              <a:rect l="l" t="t" r="r" b="b"/>
              <a:pathLst>
                <a:path w="741" h="1291" extrusionOk="0">
                  <a:moveTo>
                    <a:pt x="741" y="0"/>
                  </a:moveTo>
                  <a:lnTo>
                    <a:pt x="741" y="0"/>
                  </a:lnTo>
                  <a:cubicBezTo>
                    <a:pt x="360" y="338"/>
                    <a:pt x="85" y="783"/>
                    <a:pt x="1" y="1290"/>
                  </a:cubicBezTo>
                  <a:lnTo>
                    <a:pt x="572" y="1290"/>
                  </a:lnTo>
                  <a:cubicBezTo>
                    <a:pt x="466" y="846"/>
                    <a:pt x="741" y="444"/>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3"/>
            <p:cNvSpPr/>
            <p:nvPr/>
          </p:nvSpPr>
          <p:spPr>
            <a:xfrm>
              <a:off x="-1996000" y="3841550"/>
              <a:ext cx="14300" cy="19575"/>
            </a:xfrm>
            <a:custGeom>
              <a:avLst/>
              <a:gdLst/>
              <a:ahLst/>
              <a:cxnLst/>
              <a:rect l="l" t="t" r="r" b="b"/>
              <a:pathLst>
                <a:path w="572" h="783" extrusionOk="0">
                  <a:moveTo>
                    <a:pt x="170" y="0"/>
                  </a:moveTo>
                  <a:cubicBezTo>
                    <a:pt x="212" y="275"/>
                    <a:pt x="149" y="550"/>
                    <a:pt x="1" y="783"/>
                  </a:cubicBezTo>
                  <a:cubicBezTo>
                    <a:pt x="572" y="613"/>
                    <a:pt x="445" y="317"/>
                    <a:pt x="17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3"/>
            <p:cNvSpPr/>
            <p:nvPr/>
          </p:nvSpPr>
          <p:spPr>
            <a:xfrm>
              <a:off x="-1996000" y="3813000"/>
              <a:ext cx="14300" cy="12175"/>
            </a:xfrm>
            <a:custGeom>
              <a:avLst/>
              <a:gdLst/>
              <a:ahLst/>
              <a:cxnLst/>
              <a:rect l="l" t="t" r="r" b="b"/>
              <a:pathLst>
                <a:path w="572" h="487" extrusionOk="0">
                  <a:moveTo>
                    <a:pt x="1" y="0"/>
                  </a:moveTo>
                  <a:lnTo>
                    <a:pt x="1" y="487"/>
                  </a:lnTo>
                  <a:cubicBezTo>
                    <a:pt x="276" y="317"/>
                    <a:pt x="572" y="169"/>
                    <a:pt x="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3"/>
            <p:cNvSpPr/>
            <p:nvPr/>
          </p:nvSpPr>
          <p:spPr>
            <a:xfrm>
              <a:off x="-2718775" y="4110675"/>
              <a:ext cx="26450" cy="19575"/>
            </a:xfrm>
            <a:custGeom>
              <a:avLst/>
              <a:gdLst/>
              <a:ahLst/>
              <a:cxnLst/>
              <a:rect l="l" t="t" r="r" b="b"/>
              <a:pathLst>
                <a:path w="1058" h="783" extrusionOk="0">
                  <a:moveTo>
                    <a:pt x="1058" y="0"/>
                  </a:moveTo>
                  <a:lnTo>
                    <a:pt x="487" y="148"/>
                  </a:lnTo>
                  <a:cubicBezTo>
                    <a:pt x="0" y="254"/>
                    <a:pt x="127" y="550"/>
                    <a:pt x="296" y="783"/>
                  </a:cubicBezTo>
                  <a:cubicBezTo>
                    <a:pt x="508" y="487"/>
                    <a:pt x="952" y="360"/>
                    <a:pt x="1058"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3"/>
            <p:cNvSpPr/>
            <p:nvPr/>
          </p:nvSpPr>
          <p:spPr>
            <a:xfrm>
              <a:off x="-2279400" y="3740550"/>
              <a:ext cx="28050" cy="20800"/>
            </a:xfrm>
            <a:custGeom>
              <a:avLst/>
              <a:gdLst/>
              <a:ahLst/>
              <a:cxnLst/>
              <a:rect l="l" t="t" r="r" b="b"/>
              <a:pathLst>
                <a:path w="1122" h="832" extrusionOk="0">
                  <a:moveTo>
                    <a:pt x="1121" y="1"/>
                  </a:moveTo>
                  <a:lnTo>
                    <a:pt x="1121" y="1"/>
                  </a:lnTo>
                  <a:cubicBezTo>
                    <a:pt x="572" y="85"/>
                    <a:pt x="318" y="466"/>
                    <a:pt x="1" y="804"/>
                  </a:cubicBezTo>
                  <a:cubicBezTo>
                    <a:pt x="98" y="823"/>
                    <a:pt x="186" y="831"/>
                    <a:pt x="265" y="831"/>
                  </a:cubicBezTo>
                  <a:cubicBezTo>
                    <a:pt x="821" y="831"/>
                    <a:pt x="955" y="408"/>
                    <a:pt x="112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3"/>
            <p:cNvSpPr/>
            <p:nvPr/>
          </p:nvSpPr>
          <p:spPr>
            <a:xfrm>
              <a:off x="-1650200" y="3781800"/>
              <a:ext cx="57650" cy="58225"/>
            </a:xfrm>
            <a:custGeom>
              <a:avLst/>
              <a:gdLst/>
              <a:ahLst/>
              <a:cxnLst/>
              <a:rect l="l" t="t" r="r" b="b"/>
              <a:pathLst>
                <a:path w="2306" h="2329" extrusionOk="0">
                  <a:moveTo>
                    <a:pt x="1587" y="0"/>
                  </a:moveTo>
                  <a:cubicBezTo>
                    <a:pt x="1333" y="254"/>
                    <a:pt x="1227" y="614"/>
                    <a:pt x="846" y="783"/>
                  </a:cubicBezTo>
                  <a:cubicBezTo>
                    <a:pt x="593" y="1037"/>
                    <a:pt x="931" y="1460"/>
                    <a:pt x="466" y="1692"/>
                  </a:cubicBezTo>
                  <a:cubicBezTo>
                    <a:pt x="275" y="1777"/>
                    <a:pt x="0" y="2073"/>
                    <a:pt x="360" y="2263"/>
                  </a:cubicBezTo>
                  <a:cubicBezTo>
                    <a:pt x="440" y="2309"/>
                    <a:pt x="518" y="2328"/>
                    <a:pt x="594" y="2328"/>
                  </a:cubicBezTo>
                  <a:cubicBezTo>
                    <a:pt x="801" y="2328"/>
                    <a:pt x="994" y="2185"/>
                    <a:pt x="1164" y="2031"/>
                  </a:cubicBezTo>
                  <a:cubicBezTo>
                    <a:pt x="1375" y="1650"/>
                    <a:pt x="1269" y="1354"/>
                    <a:pt x="1777" y="1121"/>
                  </a:cubicBezTo>
                  <a:cubicBezTo>
                    <a:pt x="2136" y="677"/>
                    <a:pt x="2306" y="275"/>
                    <a:pt x="1587"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3"/>
            <p:cNvSpPr/>
            <p:nvPr/>
          </p:nvSpPr>
          <p:spPr>
            <a:xfrm>
              <a:off x="-1660175" y="3801025"/>
              <a:ext cx="49650" cy="40725"/>
            </a:xfrm>
            <a:custGeom>
              <a:avLst/>
              <a:gdLst/>
              <a:ahLst/>
              <a:cxnLst/>
              <a:rect l="l" t="t" r="r" b="b"/>
              <a:pathLst>
                <a:path w="1986" h="1629" extrusionOk="0">
                  <a:moveTo>
                    <a:pt x="1024" y="1"/>
                  </a:moveTo>
                  <a:cubicBezTo>
                    <a:pt x="1" y="1"/>
                    <a:pt x="1139" y="1040"/>
                    <a:pt x="463" y="1219"/>
                  </a:cubicBezTo>
                  <a:cubicBezTo>
                    <a:pt x="173" y="1432"/>
                    <a:pt x="554" y="1627"/>
                    <a:pt x="831" y="1627"/>
                  </a:cubicBezTo>
                  <a:cubicBezTo>
                    <a:pt x="858" y="1627"/>
                    <a:pt x="883" y="1625"/>
                    <a:pt x="907" y="1621"/>
                  </a:cubicBezTo>
                  <a:cubicBezTo>
                    <a:pt x="955" y="1626"/>
                    <a:pt x="1000" y="1629"/>
                    <a:pt x="1042" y="1629"/>
                  </a:cubicBezTo>
                  <a:cubicBezTo>
                    <a:pt x="1709" y="1629"/>
                    <a:pt x="1707" y="1027"/>
                    <a:pt x="1986" y="669"/>
                  </a:cubicBezTo>
                  <a:lnTo>
                    <a:pt x="1986" y="500"/>
                  </a:lnTo>
                  <a:cubicBezTo>
                    <a:pt x="1436" y="543"/>
                    <a:pt x="1711" y="1050"/>
                    <a:pt x="1415" y="1240"/>
                  </a:cubicBezTo>
                  <a:cubicBezTo>
                    <a:pt x="1285" y="1321"/>
                    <a:pt x="1156" y="1452"/>
                    <a:pt x="1007" y="1452"/>
                  </a:cubicBezTo>
                  <a:cubicBezTo>
                    <a:pt x="962" y="1452"/>
                    <a:pt x="914" y="1439"/>
                    <a:pt x="865" y="1410"/>
                  </a:cubicBezTo>
                  <a:cubicBezTo>
                    <a:pt x="421" y="1114"/>
                    <a:pt x="1563" y="775"/>
                    <a:pt x="1245" y="14"/>
                  </a:cubicBezTo>
                  <a:cubicBezTo>
                    <a:pt x="1162" y="5"/>
                    <a:pt x="1089" y="1"/>
                    <a:pt x="1024"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3"/>
            <p:cNvSpPr/>
            <p:nvPr/>
          </p:nvSpPr>
          <p:spPr>
            <a:xfrm>
              <a:off x="-2762675" y="4069950"/>
              <a:ext cx="75125" cy="74000"/>
            </a:xfrm>
            <a:custGeom>
              <a:avLst/>
              <a:gdLst/>
              <a:ahLst/>
              <a:cxnLst/>
              <a:rect l="l" t="t" r="r" b="b"/>
              <a:pathLst>
                <a:path w="3005" h="2960" extrusionOk="0">
                  <a:moveTo>
                    <a:pt x="2243" y="1"/>
                  </a:moveTo>
                  <a:cubicBezTo>
                    <a:pt x="1355" y="149"/>
                    <a:pt x="1355" y="1016"/>
                    <a:pt x="741" y="1375"/>
                  </a:cubicBezTo>
                  <a:cubicBezTo>
                    <a:pt x="1" y="1841"/>
                    <a:pt x="149" y="2348"/>
                    <a:pt x="572" y="2898"/>
                  </a:cubicBezTo>
                  <a:cubicBezTo>
                    <a:pt x="674" y="2941"/>
                    <a:pt x="765" y="2960"/>
                    <a:pt x="848" y="2960"/>
                  </a:cubicBezTo>
                  <a:cubicBezTo>
                    <a:pt x="1309" y="2960"/>
                    <a:pt x="1509" y="2387"/>
                    <a:pt x="1970" y="2387"/>
                  </a:cubicBezTo>
                  <a:cubicBezTo>
                    <a:pt x="1990" y="2387"/>
                    <a:pt x="2010" y="2388"/>
                    <a:pt x="2031" y="2390"/>
                  </a:cubicBezTo>
                  <a:cubicBezTo>
                    <a:pt x="2095" y="2179"/>
                    <a:pt x="1968" y="1925"/>
                    <a:pt x="2243" y="1777"/>
                  </a:cubicBezTo>
                  <a:cubicBezTo>
                    <a:pt x="2602" y="1460"/>
                    <a:pt x="2962" y="1143"/>
                    <a:pt x="3004" y="656"/>
                  </a:cubicBezTo>
                  <a:lnTo>
                    <a:pt x="3004" y="656"/>
                  </a:lnTo>
                  <a:cubicBezTo>
                    <a:pt x="2793" y="677"/>
                    <a:pt x="2518" y="614"/>
                    <a:pt x="2475" y="868"/>
                  </a:cubicBezTo>
                  <a:cubicBezTo>
                    <a:pt x="2370" y="1375"/>
                    <a:pt x="1799" y="1629"/>
                    <a:pt x="1672" y="2116"/>
                  </a:cubicBezTo>
                  <a:cubicBezTo>
                    <a:pt x="1619" y="2290"/>
                    <a:pt x="1466" y="2407"/>
                    <a:pt x="1296" y="2407"/>
                  </a:cubicBezTo>
                  <a:cubicBezTo>
                    <a:pt x="1259" y="2407"/>
                    <a:pt x="1222" y="2402"/>
                    <a:pt x="1185" y="2390"/>
                  </a:cubicBezTo>
                  <a:cubicBezTo>
                    <a:pt x="614" y="2094"/>
                    <a:pt x="1926" y="381"/>
                    <a:pt x="2243"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3"/>
            <p:cNvSpPr/>
            <p:nvPr/>
          </p:nvSpPr>
          <p:spPr>
            <a:xfrm>
              <a:off x="-1383200" y="3907100"/>
              <a:ext cx="28025" cy="43550"/>
            </a:xfrm>
            <a:custGeom>
              <a:avLst/>
              <a:gdLst/>
              <a:ahLst/>
              <a:cxnLst/>
              <a:rect l="l" t="t" r="r" b="b"/>
              <a:pathLst>
                <a:path w="1121" h="1742" extrusionOk="0">
                  <a:moveTo>
                    <a:pt x="572" y="1"/>
                  </a:moveTo>
                  <a:lnTo>
                    <a:pt x="572" y="1"/>
                  </a:lnTo>
                  <a:cubicBezTo>
                    <a:pt x="1" y="508"/>
                    <a:pt x="762" y="1312"/>
                    <a:pt x="1" y="1735"/>
                  </a:cubicBezTo>
                  <a:cubicBezTo>
                    <a:pt x="53" y="1739"/>
                    <a:pt x="101" y="1742"/>
                    <a:pt x="145" y="1742"/>
                  </a:cubicBezTo>
                  <a:cubicBezTo>
                    <a:pt x="1120" y="1742"/>
                    <a:pt x="430" y="668"/>
                    <a:pt x="57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3"/>
            <p:cNvSpPr/>
            <p:nvPr/>
          </p:nvSpPr>
          <p:spPr>
            <a:xfrm>
              <a:off x="-2303725" y="3678675"/>
              <a:ext cx="51850" cy="80275"/>
            </a:xfrm>
            <a:custGeom>
              <a:avLst/>
              <a:gdLst/>
              <a:ahLst/>
              <a:cxnLst/>
              <a:rect l="l" t="t" r="r" b="b"/>
              <a:pathLst>
                <a:path w="2074" h="3211" extrusionOk="0">
                  <a:moveTo>
                    <a:pt x="1351" y="0"/>
                  </a:moveTo>
                  <a:cubicBezTo>
                    <a:pt x="747" y="0"/>
                    <a:pt x="985" y="1549"/>
                    <a:pt x="233" y="1841"/>
                  </a:cubicBezTo>
                  <a:cubicBezTo>
                    <a:pt x="1" y="2137"/>
                    <a:pt x="297" y="2497"/>
                    <a:pt x="64" y="2793"/>
                  </a:cubicBezTo>
                  <a:cubicBezTo>
                    <a:pt x="144" y="3105"/>
                    <a:pt x="251" y="3210"/>
                    <a:pt x="373" y="3210"/>
                  </a:cubicBezTo>
                  <a:cubicBezTo>
                    <a:pt x="540" y="3210"/>
                    <a:pt x="736" y="3012"/>
                    <a:pt x="931" y="2877"/>
                  </a:cubicBezTo>
                  <a:cubicBezTo>
                    <a:pt x="1777" y="2306"/>
                    <a:pt x="1354" y="1312"/>
                    <a:pt x="1946" y="636"/>
                  </a:cubicBezTo>
                  <a:cubicBezTo>
                    <a:pt x="2073" y="488"/>
                    <a:pt x="1650" y="65"/>
                    <a:pt x="1375" y="1"/>
                  </a:cubicBezTo>
                  <a:cubicBezTo>
                    <a:pt x="1367" y="1"/>
                    <a:pt x="1359" y="0"/>
                    <a:pt x="135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
            <p:cNvSpPr/>
            <p:nvPr/>
          </p:nvSpPr>
          <p:spPr>
            <a:xfrm>
              <a:off x="-1471500" y="3938150"/>
              <a:ext cx="71350" cy="53100"/>
            </a:xfrm>
            <a:custGeom>
              <a:avLst/>
              <a:gdLst/>
              <a:ahLst/>
              <a:cxnLst/>
              <a:rect l="l" t="t" r="r" b="b"/>
              <a:pathLst>
                <a:path w="2854" h="2124" extrusionOk="0">
                  <a:moveTo>
                    <a:pt x="2313" y="0"/>
                  </a:moveTo>
                  <a:cubicBezTo>
                    <a:pt x="2282" y="0"/>
                    <a:pt x="2252" y="2"/>
                    <a:pt x="2222" y="6"/>
                  </a:cubicBezTo>
                  <a:cubicBezTo>
                    <a:pt x="2010" y="154"/>
                    <a:pt x="1629" y="28"/>
                    <a:pt x="1481" y="345"/>
                  </a:cubicBezTo>
                  <a:cubicBezTo>
                    <a:pt x="1418" y="852"/>
                    <a:pt x="1016" y="1275"/>
                    <a:pt x="487" y="1360"/>
                  </a:cubicBezTo>
                  <a:cubicBezTo>
                    <a:pt x="234" y="1423"/>
                    <a:pt x="1" y="1614"/>
                    <a:pt x="43" y="1889"/>
                  </a:cubicBezTo>
                  <a:cubicBezTo>
                    <a:pt x="128" y="2078"/>
                    <a:pt x="315" y="2123"/>
                    <a:pt x="529" y="2123"/>
                  </a:cubicBezTo>
                  <a:cubicBezTo>
                    <a:pt x="727" y="2123"/>
                    <a:pt x="950" y="2084"/>
                    <a:pt x="1137" y="2084"/>
                  </a:cubicBezTo>
                  <a:cubicBezTo>
                    <a:pt x="1200" y="2084"/>
                    <a:pt x="1259" y="2088"/>
                    <a:pt x="1312" y="2100"/>
                  </a:cubicBezTo>
                  <a:lnTo>
                    <a:pt x="1672" y="1804"/>
                  </a:lnTo>
                  <a:cubicBezTo>
                    <a:pt x="1756" y="1149"/>
                    <a:pt x="2031" y="620"/>
                    <a:pt x="2835" y="429"/>
                  </a:cubicBezTo>
                  <a:cubicBezTo>
                    <a:pt x="2854" y="164"/>
                    <a:pt x="2583" y="0"/>
                    <a:pt x="2313"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3"/>
            <p:cNvSpPr/>
            <p:nvPr/>
          </p:nvSpPr>
          <p:spPr>
            <a:xfrm>
              <a:off x="-1433425" y="3921275"/>
              <a:ext cx="58625" cy="61450"/>
            </a:xfrm>
            <a:custGeom>
              <a:avLst/>
              <a:gdLst/>
              <a:ahLst/>
              <a:cxnLst/>
              <a:rect l="l" t="t" r="r" b="b"/>
              <a:pathLst>
                <a:path w="2345" h="2458" extrusionOk="0">
                  <a:moveTo>
                    <a:pt x="1700" y="0"/>
                  </a:moveTo>
                  <a:cubicBezTo>
                    <a:pt x="1581" y="0"/>
                    <a:pt x="1477" y="56"/>
                    <a:pt x="1439" y="195"/>
                  </a:cubicBezTo>
                  <a:cubicBezTo>
                    <a:pt x="1714" y="512"/>
                    <a:pt x="1312" y="745"/>
                    <a:pt x="1270" y="999"/>
                  </a:cubicBezTo>
                  <a:cubicBezTo>
                    <a:pt x="297" y="1147"/>
                    <a:pt x="1" y="1675"/>
                    <a:pt x="149" y="2458"/>
                  </a:cubicBezTo>
                  <a:cubicBezTo>
                    <a:pt x="614" y="1189"/>
                    <a:pt x="1460" y="1570"/>
                    <a:pt x="2137" y="576"/>
                  </a:cubicBezTo>
                  <a:cubicBezTo>
                    <a:pt x="2344" y="309"/>
                    <a:pt x="1980" y="0"/>
                    <a:pt x="1700"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3"/>
            <p:cNvSpPr/>
            <p:nvPr/>
          </p:nvSpPr>
          <p:spPr>
            <a:xfrm>
              <a:off x="-1411225" y="3926025"/>
              <a:ext cx="35250" cy="20225"/>
            </a:xfrm>
            <a:custGeom>
              <a:avLst/>
              <a:gdLst/>
              <a:ahLst/>
              <a:cxnLst/>
              <a:rect l="l" t="t" r="r" b="b"/>
              <a:pathLst>
                <a:path w="1410" h="809" extrusionOk="0">
                  <a:moveTo>
                    <a:pt x="661" y="1"/>
                  </a:moveTo>
                  <a:cubicBezTo>
                    <a:pt x="627" y="1"/>
                    <a:pt x="590" y="2"/>
                    <a:pt x="551" y="5"/>
                  </a:cubicBezTo>
                  <a:lnTo>
                    <a:pt x="382" y="5"/>
                  </a:lnTo>
                  <a:lnTo>
                    <a:pt x="1" y="491"/>
                  </a:lnTo>
                  <a:cubicBezTo>
                    <a:pt x="64" y="639"/>
                    <a:pt x="212" y="766"/>
                    <a:pt x="382" y="809"/>
                  </a:cubicBezTo>
                  <a:cubicBezTo>
                    <a:pt x="847" y="647"/>
                    <a:pt x="1409" y="1"/>
                    <a:pt x="661"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3"/>
            <p:cNvSpPr/>
            <p:nvPr/>
          </p:nvSpPr>
          <p:spPr>
            <a:xfrm>
              <a:off x="-2803900" y="3810875"/>
              <a:ext cx="39900" cy="45625"/>
            </a:xfrm>
            <a:custGeom>
              <a:avLst/>
              <a:gdLst/>
              <a:ahLst/>
              <a:cxnLst/>
              <a:rect l="l" t="t" r="r" b="b"/>
              <a:pathLst>
                <a:path w="1596" h="1825" extrusionOk="0">
                  <a:moveTo>
                    <a:pt x="741" y="0"/>
                  </a:moveTo>
                  <a:lnTo>
                    <a:pt x="191" y="1037"/>
                  </a:lnTo>
                  <a:cubicBezTo>
                    <a:pt x="64" y="1037"/>
                    <a:pt x="64" y="1143"/>
                    <a:pt x="0" y="1185"/>
                  </a:cubicBezTo>
                  <a:lnTo>
                    <a:pt x="0" y="1671"/>
                  </a:lnTo>
                  <a:cubicBezTo>
                    <a:pt x="157" y="1778"/>
                    <a:pt x="308" y="1824"/>
                    <a:pt x="447" y="1824"/>
                  </a:cubicBezTo>
                  <a:cubicBezTo>
                    <a:pt x="1190" y="1824"/>
                    <a:pt x="1596" y="499"/>
                    <a:pt x="741"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3"/>
            <p:cNvSpPr/>
            <p:nvPr/>
          </p:nvSpPr>
          <p:spPr>
            <a:xfrm>
              <a:off x="-2810250" y="3804525"/>
              <a:ext cx="11125" cy="36500"/>
            </a:xfrm>
            <a:custGeom>
              <a:avLst/>
              <a:gdLst/>
              <a:ahLst/>
              <a:cxnLst/>
              <a:rect l="l" t="t" r="r" b="b"/>
              <a:pathLst>
                <a:path w="445" h="1460" extrusionOk="0">
                  <a:moveTo>
                    <a:pt x="445" y="1"/>
                  </a:moveTo>
                  <a:cubicBezTo>
                    <a:pt x="1" y="445"/>
                    <a:pt x="297" y="974"/>
                    <a:pt x="254" y="1460"/>
                  </a:cubicBezTo>
                  <a:lnTo>
                    <a:pt x="445" y="1291"/>
                  </a:lnTo>
                  <a:cubicBezTo>
                    <a:pt x="445" y="868"/>
                    <a:pt x="445" y="424"/>
                    <a:pt x="445"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3"/>
            <p:cNvSpPr/>
            <p:nvPr/>
          </p:nvSpPr>
          <p:spPr>
            <a:xfrm>
              <a:off x="-1216100" y="4099100"/>
              <a:ext cx="34200" cy="16875"/>
            </a:xfrm>
            <a:custGeom>
              <a:avLst/>
              <a:gdLst/>
              <a:ahLst/>
              <a:cxnLst/>
              <a:rect l="l" t="t" r="r" b="b"/>
              <a:pathLst>
                <a:path w="1368" h="675" extrusionOk="0">
                  <a:moveTo>
                    <a:pt x="772" y="0"/>
                  </a:moveTo>
                  <a:cubicBezTo>
                    <a:pt x="660" y="0"/>
                    <a:pt x="532" y="37"/>
                    <a:pt x="402" y="125"/>
                  </a:cubicBezTo>
                  <a:cubicBezTo>
                    <a:pt x="0" y="379"/>
                    <a:pt x="465" y="484"/>
                    <a:pt x="550" y="653"/>
                  </a:cubicBezTo>
                  <a:lnTo>
                    <a:pt x="740" y="675"/>
                  </a:lnTo>
                  <a:cubicBezTo>
                    <a:pt x="1368" y="460"/>
                    <a:pt x="1170" y="0"/>
                    <a:pt x="772"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
            <p:cNvSpPr/>
            <p:nvPr/>
          </p:nvSpPr>
          <p:spPr>
            <a:xfrm>
              <a:off x="-1434475" y="3938375"/>
              <a:ext cx="18525" cy="7875"/>
            </a:xfrm>
            <a:custGeom>
              <a:avLst/>
              <a:gdLst/>
              <a:ahLst/>
              <a:cxnLst/>
              <a:rect l="l" t="t" r="r" b="b"/>
              <a:pathLst>
                <a:path w="741" h="315" extrusionOk="0">
                  <a:moveTo>
                    <a:pt x="402" y="1"/>
                  </a:moveTo>
                  <a:cubicBezTo>
                    <a:pt x="212" y="1"/>
                    <a:pt x="40" y="50"/>
                    <a:pt x="0" y="315"/>
                  </a:cubicBezTo>
                  <a:lnTo>
                    <a:pt x="741" y="19"/>
                  </a:lnTo>
                  <a:cubicBezTo>
                    <a:pt x="637" y="19"/>
                    <a:pt x="517" y="1"/>
                    <a:pt x="402" y="1"/>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3"/>
            <p:cNvSpPr/>
            <p:nvPr/>
          </p:nvSpPr>
          <p:spPr>
            <a:xfrm>
              <a:off x="-2306375" y="3724700"/>
              <a:ext cx="12200" cy="23800"/>
            </a:xfrm>
            <a:custGeom>
              <a:avLst/>
              <a:gdLst/>
              <a:ahLst/>
              <a:cxnLst/>
              <a:rect l="l" t="t" r="r" b="b"/>
              <a:pathLst>
                <a:path w="488" h="952" extrusionOk="0">
                  <a:moveTo>
                    <a:pt x="339" y="0"/>
                  </a:moveTo>
                  <a:cubicBezTo>
                    <a:pt x="1" y="275"/>
                    <a:pt x="212" y="635"/>
                    <a:pt x="170" y="952"/>
                  </a:cubicBezTo>
                  <a:cubicBezTo>
                    <a:pt x="487" y="677"/>
                    <a:pt x="276" y="317"/>
                    <a:pt x="339" y="0"/>
                  </a:cubicBezTo>
                  <a:close/>
                </a:path>
              </a:pathLst>
            </a:custGeom>
            <a:solidFill>
              <a:schemeClr val="accent2">
                <a:alpha val="3527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1" name="Google Shape;311;p3"/>
          <p:cNvGrpSpPr/>
          <p:nvPr/>
        </p:nvGrpSpPr>
        <p:grpSpPr>
          <a:xfrm>
            <a:off x="10318651" y="5984334"/>
            <a:ext cx="2182667" cy="695300"/>
            <a:chOff x="-4380075" y="3780200"/>
            <a:chExt cx="1637000" cy="521475"/>
          </a:xfrm>
        </p:grpSpPr>
        <p:sp>
          <p:nvSpPr>
            <p:cNvPr id="312" name="Google Shape;312;p3"/>
            <p:cNvSpPr/>
            <p:nvPr/>
          </p:nvSpPr>
          <p:spPr>
            <a:xfrm>
              <a:off x="-4365800" y="4000700"/>
              <a:ext cx="92575" cy="119000"/>
            </a:xfrm>
            <a:custGeom>
              <a:avLst/>
              <a:gdLst/>
              <a:ahLst/>
              <a:cxnLst/>
              <a:rect l="l" t="t" r="r" b="b"/>
              <a:pathLst>
                <a:path w="3703" h="4760" extrusionOk="0">
                  <a:moveTo>
                    <a:pt x="1947" y="0"/>
                  </a:moveTo>
                  <a:cubicBezTo>
                    <a:pt x="1850" y="76"/>
                    <a:pt x="1738" y="93"/>
                    <a:pt x="1622" y="93"/>
                  </a:cubicBezTo>
                  <a:cubicBezTo>
                    <a:pt x="1523" y="93"/>
                    <a:pt x="1421" y="81"/>
                    <a:pt x="1324" y="81"/>
                  </a:cubicBezTo>
                  <a:cubicBezTo>
                    <a:pt x="1184" y="81"/>
                    <a:pt x="1053" y="107"/>
                    <a:pt x="953" y="233"/>
                  </a:cubicBezTo>
                  <a:cubicBezTo>
                    <a:pt x="1185" y="867"/>
                    <a:pt x="1016" y="1481"/>
                    <a:pt x="805" y="2094"/>
                  </a:cubicBezTo>
                  <a:cubicBezTo>
                    <a:pt x="403" y="2411"/>
                    <a:pt x="1" y="2728"/>
                    <a:pt x="403" y="3278"/>
                  </a:cubicBezTo>
                  <a:cubicBezTo>
                    <a:pt x="614" y="3532"/>
                    <a:pt x="276" y="3765"/>
                    <a:pt x="255" y="4018"/>
                  </a:cubicBezTo>
                  <a:cubicBezTo>
                    <a:pt x="227" y="4566"/>
                    <a:pt x="637" y="4759"/>
                    <a:pt x="1089" y="4759"/>
                  </a:cubicBezTo>
                  <a:cubicBezTo>
                    <a:pt x="1318" y="4759"/>
                    <a:pt x="1557" y="4710"/>
                    <a:pt x="1756" y="4632"/>
                  </a:cubicBezTo>
                  <a:cubicBezTo>
                    <a:pt x="2095" y="4293"/>
                    <a:pt x="1947" y="3786"/>
                    <a:pt x="2243" y="3447"/>
                  </a:cubicBezTo>
                  <a:cubicBezTo>
                    <a:pt x="2306" y="3342"/>
                    <a:pt x="2391" y="3236"/>
                    <a:pt x="2391" y="3151"/>
                  </a:cubicBezTo>
                  <a:cubicBezTo>
                    <a:pt x="2285" y="2559"/>
                    <a:pt x="2941" y="2052"/>
                    <a:pt x="2475" y="1396"/>
                  </a:cubicBezTo>
                  <a:cubicBezTo>
                    <a:pt x="2391" y="677"/>
                    <a:pt x="3702" y="85"/>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3"/>
            <p:cNvSpPr/>
            <p:nvPr/>
          </p:nvSpPr>
          <p:spPr>
            <a:xfrm>
              <a:off x="-3783125" y="3934375"/>
              <a:ext cx="107900" cy="114625"/>
            </a:xfrm>
            <a:custGeom>
              <a:avLst/>
              <a:gdLst/>
              <a:ahLst/>
              <a:cxnLst/>
              <a:rect l="l" t="t" r="r" b="b"/>
              <a:pathLst>
                <a:path w="4316" h="4585" extrusionOk="0">
                  <a:moveTo>
                    <a:pt x="2319" y="0"/>
                  </a:moveTo>
                  <a:cubicBezTo>
                    <a:pt x="1715" y="0"/>
                    <a:pt x="938" y="245"/>
                    <a:pt x="1862" y="602"/>
                  </a:cubicBezTo>
                  <a:cubicBezTo>
                    <a:pt x="2475" y="813"/>
                    <a:pt x="2475" y="1109"/>
                    <a:pt x="2094" y="1511"/>
                  </a:cubicBezTo>
                  <a:cubicBezTo>
                    <a:pt x="1396" y="2780"/>
                    <a:pt x="2158" y="2928"/>
                    <a:pt x="487" y="3668"/>
                  </a:cubicBezTo>
                  <a:cubicBezTo>
                    <a:pt x="1" y="3922"/>
                    <a:pt x="1" y="4176"/>
                    <a:pt x="529" y="4387"/>
                  </a:cubicBezTo>
                  <a:cubicBezTo>
                    <a:pt x="780" y="4516"/>
                    <a:pt x="1005" y="4584"/>
                    <a:pt x="1210" y="4584"/>
                  </a:cubicBezTo>
                  <a:cubicBezTo>
                    <a:pt x="1541" y="4584"/>
                    <a:pt x="1817" y="4407"/>
                    <a:pt x="2052" y="4028"/>
                  </a:cubicBezTo>
                  <a:cubicBezTo>
                    <a:pt x="2771" y="2865"/>
                    <a:pt x="4315" y="1257"/>
                    <a:pt x="2771" y="73"/>
                  </a:cubicBezTo>
                  <a:cubicBezTo>
                    <a:pt x="2672" y="23"/>
                    <a:pt x="2504" y="0"/>
                    <a:pt x="231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3"/>
            <p:cNvSpPr/>
            <p:nvPr/>
          </p:nvSpPr>
          <p:spPr>
            <a:xfrm>
              <a:off x="-3509775" y="3839900"/>
              <a:ext cx="120575" cy="104250"/>
            </a:xfrm>
            <a:custGeom>
              <a:avLst/>
              <a:gdLst/>
              <a:ahLst/>
              <a:cxnLst/>
              <a:rect l="l" t="t" r="r" b="b"/>
              <a:pathLst>
                <a:path w="4823" h="4170" extrusionOk="0">
                  <a:moveTo>
                    <a:pt x="2890" y="1"/>
                  </a:moveTo>
                  <a:cubicBezTo>
                    <a:pt x="1554" y="1"/>
                    <a:pt x="1306" y="1448"/>
                    <a:pt x="635" y="2435"/>
                  </a:cubicBezTo>
                  <a:cubicBezTo>
                    <a:pt x="1" y="3196"/>
                    <a:pt x="953" y="3958"/>
                    <a:pt x="1672" y="4169"/>
                  </a:cubicBezTo>
                  <a:cubicBezTo>
                    <a:pt x="2200" y="3915"/>
                    <a:pt x="3575" y="3640"/>
                    <a:pt x="3406" y="2921"/>
                  </a:cubicBezTo>
                  <a:cubicBezTo>
                    <a:pt x="3348" y="2889"/>
                    <a:pt x="3282" y="2875"/>
                    <a:pt x="3209" y="2875"/>
                  </a:cubicBezTo>
                  <a:cubicBezTo>
                    <a:pt x="2806" y="2875"/>
                    <a:pt x="2207" y="3295"/>
                    <a:pt x="1828" y="3295"/>
                  </a:cubicBezTo>
                  <a:cubicBezTo>
                    <a:pt x="1648" y="3295"/>
                    <a:pt x="1518" y="3200"/>
                    <a:pt x="1481" y="2921"/>
                  </a:cubicBezTo>
                  <a:cubicBezTo>
                    <a:pt x="1650" y="2245"/>
                    <a:pt x="1481" y="1441"/>
                    <a:pt x="2285" y="954"/>
                  </a:cubicBezTo>
                  <a:cubicBezTo>
                    <a:pt x="2446" y="849"/>
                    <a:pt x="2586" y="806"/>
                    <a:pt x="2712" y="806"/>
                  </a:cubicBezTo>
                  <a:cubicBezTo>
                    <a:pt x="3167" y="806"/>
                    <a:pt x="3445" y="1360"/>
                    <a:pt x="3892" y="1525"/>
                  </a:cubicBezTo>
                  <a:cubicBezTo>
                    <a:pt x="4823" y="1250"/>
                    <a:pt x="3850" y="130"/>
                    <a:pt x="3194" y="24"/>
                  </a:cubicBezTo>
                  <a:cubicBezTo>
                    <a:pt x="3087" y="8"/>
                    <a:pt x="2986" y="1"/>
                    <a:pt x="289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3"/>
            <p:cNvSpPr/>
            <p:nvPr/>
          </p:nvSpPr>
          <p:spPr>
            <a:xfrm>
              <a:off x="-3648600" y="4077075"/>
              <a:ext cx="133575" cy="103575"/>
            </a:xfrm>
            <a:custGeom>
              <a:avLst/>
              <a:gdLst/>
              <a:ahLst/>
              <a:cxnLst/>
              <a:rect l="l" t="t" r="r" b="b"/>
              <a:pathLst>
                <a:path w="5343" h="4143" extrusionOk="0">
                  <a:moveTo>
                    <a:pt x="4566" y="1"/>
                  </a:moveTo>
                  <a:cubicBezTo>
                    <a:pt x="4442" y="1"/>
                    <a:pt x="4323" y="80"/>
                    <a:pt x="4306" y="202"/>
                  </a:cubicBezTo>
                  <a:cubicBezTo>
                    <a:pt x="3714" y="1492"/>
                    <a:pt x="2403" y="3248"/>
                    <a:pt x="838" y="3374"/>
                  </a:cubicBezTo>
                  <a:cubicBezTo>
                    <a:pt x="784" y="3368"/>
                    <a:pt x="735" y="3365"/>
                    <a:pt x="691" y="3365"/>
                  </a:cubicBezTo>
                  <a:cubicBezTo>
                    <a:pt x="1" y="3365"/>
                    <a:pt x="482" y="4143"/>
                    <a:pt x="1017" y="4143"/>
                  </a:cubicBezTo>
                  <a:cubicBezTo>
                    <a:pt x="1091" y="4143"/>
                    <a:pt x="1166" y="4128"/>
                    <a:pt x="1239" y="4094"/>
                  </a:cubicBezTo>
                  <a:cubicBezTo>
                    <a:pt x="2995" y="3903"/>
                    <a:pt x="5342" y="1894"/>
                    <a:pt x="4644" y="12"/>
                  </a:cubicBezTo>
                  <a:cubicBezTo>
                    <a:pt x="4619" y="4"/>
                    <a:pt x="4592" y="1"/>
                    <a:pt x="45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
            <p:cNvSpPr/>
            <p:nvPr/>
          </p:nvSpPr>
          <p:spPr>
            <a:xfrm>
              <a:off x="-3325250" y="3973575"/>
              <a:ext cx="66125" cy="86300"/>
            </a:xfrm>
            <a:custGeom>
              <a:avLst/>
              <a:gdLst/>
              <a:ahLst/>
              <a:cxnLst/>
              <a:rect l="l" t="t" r="r" b="b"/>
              <a:pathLst>
                <a:path w="2645" h="3452" extrusionOk="0">
                  <a:moveTo>
                    <a:pt x="1914" y="1"/>
                  </a:moveTo>
                  <a:cubicBezTo>
                    <a:pt x="1883" y="1"/>
                    <a:pt x="1851" y="3"/>
                    <a:pt x="1820" y="6"/>
                  </a:cubicBezTo>
                  <a:cubicBezTo>
                    <a:pt x="1703" y="58"/>
                    <a:pt x="1578" y="68"/>
                    <a:pt x="1452" y="68"/>
                  </a:cubicBezTo>
                  <a:cubicBezTo>
                    <a:pt x="1361" y="68"/>
                    <a:pt x="1269" y="63"/>
                    <a:pt x="1179" y="63"/>
                  </a:cubicBezTo>
                  <a:cubicBezTo>
                    <a:pt x="1033" y="63"/>
                    <a:pt x="891" y="77"/>
                    <a:pt x="762" y="154"/>
                  </a:cubicBezTo>
                  <a:cubicBezTo>
                    <a:pt x="657" y="324"/>
                    <a:pt x="995" y="535"/>
                    <a:pt x="868" y="662"/>
                  </a:cubicBezTo>
                  <a:cubicBezTo>
                    <a:pt x="191" y="1170"/>
                    <a:pt x="339" y="1889"/>
                    <a:pt x="149" y="2523"/>
                  </a:cubicBezTo>
                  <a:cubicBezTo>
                    <a:pt x="1" y="2967"/>
                    <a:pt x="276" y="3327"/>
                    <a:pt x="805" y="3433"/>
                  </a:cubicBezTo>
                  <a:cubicBezTo>
                    <a:pt x="869" y="3445"/>
                    <a:pt x="927" y="3451"/>
                    <a:pt x="980" y="3451"/>
                  </a:cubicBezTo>
                  <a:cubicBezTo>
                    <a:pt x="1368" y="3451"/>
                    <a:pt x="1492" y="3135"/>
                    <a:pt x="1566" y="2819"/>
                  </a:cubicBezTo>
                  <a:cubicBezTo>
                    <a:pt x="1778" y="1973"/>
                    <a:pt x="2454" y="1297"/>
                    <a:pt x="2645" y="472"/>
                  </a:cubicBezTo>
                  <a:cubicBezTo>
                    <a:pt x="2510" y="184"/>
                    <a:pt x="2219" y="1"/>
                    <a:pt x="191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
            <p:cNvSpPr/>
            <p:nvPr/>
          </p:nvSpPr>
          <p:spPr>
            <a:xfrm>
              <a:off x="-3061350" y="3976625"/>
              <a:ext cx="100975" cy="93550"/>
            </a:xfrm>
            <a:custGeom>
              <a:avLst/>
              <a:gdLst/>
              <a:ahLst/>
              <a:cxnLst/>
              <a:rect l="l" t="t" r="r" b="b"/>
              <a:pathLst>
                <a:path w="4039" h="3742" extrusionOk="0">
                  <a:moveTo>
                    <a:pt x="2548" y="0"/>
                  </a:moveTo>
                  <a:cubicBezTo>
                    <a:pt x="1914" y="0"/>
                    <a:pt x="1" y="2513"/>
                    <a:pt x="802" y="2930"/>
                  </a:cubicBezTo>
                  <a:cubicBezTo>
                    <a:pt x="1529" y="3484"/>
                    <a:pt x="1916" y="3742"/>
                    <a:pt x="2296" y="3742"/>
                  </a:cubicBezTo>
                  <a:cubicBezTo>
                    <a:pt x="2613" y="3742"/>
                    <a:pt x="2925" y="3562"/>
                    <a:pt x="3425" y="3226"/>
                  </a:cubicBezTo>
                  <a:cubicBezTo>
                    <a:pt x="3425" y="2761"/>
                    <a:pt x="4038" y="2422"/>
                    <a:pt x="3742" y="1915"/>
                  </a:cubicBezTo>
                  <a:cubicBezTo>
                    <a:pt x="3648" y="1886"/>
                    <a:pt x="3552" y="1873"/>
                    <a:pt x="3456" y="1873"/>
                  </a:cubicBezTo>
                  <a:cubicBezTo>
                    <a:pt x="3057" y="1873"/>
                    <a:pt x="2669" y="2110"/>
                    <a:pt x="2515" y="2486"/>
                  </a:cubicBezTo>
                  <a:cubicBezTo>
                    <a:pt x="2428" y="2670"/>
                    <a:pt x="2234" y="2766"/>
                    <a:pt x="2055" y="2766"/>
                  </a:cubicBezTo>
                  <a:cubicBezTo>
                    <a:pt x="1845" y="2766"/>
                    <a:pt x="1656" y="2633"/>
                    <a:pt x="1691" y="2359"/>
                  </a:cubicBezTo>
                  <a:cubicBezTo>
                    <a:pt x="1310" y="1196"/>
                    <a:pt x="2346" y="1534"/>
                    <a:pt x="2706" y="625"/>
                  </a:cubicBezTo>
                  <a:cubicBezTo>
                    <a:pt x="2795" y="179"/>
                    <a:pt x="2717" y="0"/>
                    <a:pt x="25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8" name="Google Shape;318;p3"/>
            <p:cNvSpPr/>
            <p:nvPr/>
          </p:nvSpPr>
          <p:spPr>
            <a:xfrm>
              <a:off x="-3336600" y="3982425"/>
              <a:ext cx="85950" cy="95000"/>
            </a:xfrm>
            <a:custGeom>
              <a:avLst/>
              <a:gdLst/>
              <a:ahLst/>
              <a:cxnLst/>
              <a:rect l="l" t="t" r="r" b="b"/>
              <a:pathLst>
                <a:path w="3438" h="3800" extrusionOk="0">
                  <a:moveTo>
                    <a:pt x="1470" y="1"/>
                  </a:moveTo>
                  <a:cubicBezTo>
                    <a:pt x="1415" y="1"/>
                    <a:pt x="1352" y="4"/>
                    <a:pt x="1280" y="12"/>
                  </a:cubicBezTo>
                  <a:cubicBezTo>
                    <a:pt x="117" y="752"/>
                    <a:pt x="582" y="1958"/>
                    <a:pt x="53" y="3015"/>
                  </a:cubicBezTo>
                  <a:cubicBezTo>
                    <a:pt x="1" y="3610"/>
                    <a:pt x="744" y="3799"/>
                    <a:pt x="1313" y="3799"/>
                  </a:cubicBezTo>
                  <a:cubicBezTo>
                    <a:pt x="1433" y="3799"/>
                    <a:pt x="1544" y="3791"/>
                    <a:pt x="1639" y="3777"/>
                  </a:cubicBezTo>
                  <a:cubicBezTo>
                    <a:pt x="2528" y="3036"/>
                    <a:pt x="2528" y="1894"/>
                    <a:pt x="3226" y="1048"/>
                  </a:cubicBezTo>
                  <a:cubicBezTo>
                    <a:pt x="3437" y="773"/>
                    <a:pt x="3268" y="414"/>
                    <a:pt x="3120" y="118"/>
                  </a:cubicBezTo>
                  <a:cubicBezTo>
                    <a:pt x="3069" y="114"/>
                    <a:pt x="3024" y="113"/>
                    <a:pt x="2984" y="113"/>
                  </a:cubicBezTo>
                  <a:cubicBezTo>
                    <a:pt x="2293" y="113"/>
                    <a:pt x="2968" y="606"/>
                    <a:pt x="2549" y="1006"/>
                  </a:cubicBezTo>
                  <a:cubicBezTo>
                    <a:pt x="1830" y="1450"/>
                    <a:pt x="2062" y="2888"/>
                    <a:pt x="1407" y="2952"/>
                  </a:cubicBezTo>
                  <a:cubicBezTo>
                    <a:pt x="1068" y="2931"/>
                    <a:pt x="688" y="2634"/>
                    <a:pt x="793" y="2444"/>
                  </a:cubicBezTo>
                  <a:cubicBezTo>
                    <a:pt x="1195" y="1831"/>
                    <a:pt x="624" y="985"/>
                    <a:pt x="1512" y="520"/>
                  </a:cubicBezTo>
                  <a:cubicBezTo>
                    <a:pt x="1782" y="365"/>
                    <a:pt x="2034"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9" name="Google Shape;319;p3"/>
            <p:cNvSpPr/>
            <p:nvPr/>
          </p:nvSpPr>
          <p:spPr>
            <a:xfrm>
              <a:off x="-3037600" y="3967375"/>
              <a:ext cx="96250" cy="85600"/>
            </a:xfrm>
            <a:custGeom>
              <a:avLst/>
              <a:gdLst/>
              <a:ahLst/>
              <a:cxnLst/>
              <a:rect l="l" t="t" r="r" b="b"/>
              <a:pathLst>
                <a:path w="3850" h="3424" extrusionOk="0">
                  <a:moveTo>
                    <a:pt x="3194" y="1"/>
                  </a:moveTo>
                  <a:lnTo>
                    <a:pt x="3194" y="1"/>
                  </a:lnTo>
                  <a:cubicBezTo>
                    <a:pt x="2158" y="22"/>
                    <a:pt x="2855" y="1925"/>
                    <a:pt x="1925" y="1989"/>
                  </a:cubicBezTo>
                  <a:cubicBezTo>
                    <a:pt x="1502" y="1777"/>
                    <a:pt x="1988" y="1206"/>
                    <a:pt x="1735" y="889"/>
                  </a:cubicBezTo>
                  <a:lnTo>
                    <a:pt x="1735" y="889"/>
                  </a:lnTo>
                  <a:cubicBezTo>
                    <a:pt x="1312" y="1143"/>
                    <a:pt x="1037" y="1523"/>
                    <a:pt x="508" y="1777"/>
                  </a:cubicBezTo>
                  <a:cubicBezTo>
                    <a:pt x="0" y="2031"/>
                    <a:pt x="592" y="2475"/>
                    <a:pt x="529" y="2750"/>
                  </a:cubicBezTo>
                  <a:cubicBezTo>
                    <a:pt x="466" y="3046"/>
                    <a:pt x="381" y="3342"/>
                    <a:pt x="783" y="3406"/>
                  </a:cubicBezTo>
                  <a:cubicBezTo>
                    <a:pt x="895" y="3418"/>
                    <a:pt x="994" y="3423"/>
                    <a:pt x="1081" y="3423"/>
                  </a:cubicBezTo>
                  <a:cubicBezTo>
                    <a:pt x="2238" y="3423"/>
                    <a:pt x="1320" y="2445"/>
                    <a:pt x="2834" y="2327"/>
                  </a:cubicBezTo>
                  <a:lnTo>
                    <a:pt x="2940" y="2242"/>
                  </a:lnTo>
                  <a:cubicBezTo>
                    <a:pt x="3088" y="1714"/>
                    <a:pt x="3849" y="254"/>
                    <a:pt x="319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0" name="Google Shape;320;p3"/>
            <p:cNvSpPr/>
            <p:nvPr/>
          </p:nvSpPr>
          <p:spPr>
            <a:xfrm>
              <a:off x="-3977175" y="4201325"/>
              <a:ext cx="86750" cy="100225"/>
            </a:xfrm>
            <a:custGeom>
              <a:avLst/>
              <a:gdLst/>
              <a:ahLst/>
              <a:cxnLst/>
              <a:rect l="l" t="t" r="r" b="b"/>
              <a:pathLst>
                <a:path w="3470" h="4009" extrusionOk="0">
                  <a:moveTo>
                    <a:pt x="2998" y="1"/>
                  </a:moveTo>
                  <a:cubicBezTo>
                    <a:pt x="2651" y="1"/>
                    <a:pt x="2389" y="695"/>
                    <a:pt x="2264" y="963"/>
                  </a:cubicBezTo>
                  <a:cubicBezTo>
                    <a:pt x="1841" y="1704"/>
                    <a:pt x="1714" y="2634"/>
                    <a:pt x="635" y="2994"/>
                  </a:cubicBezTo>
                  <a:cubicBezTo>
                    <a:pt x="424" y="3269"/>
                    <a:pt x="1" y="3713"/>
                    <a:pt x="318" y="4009"/>
                  </a:cubicBezTo>
                  <a:cubicBezTo>
                    <a:pt x="2369" y="3375"/>
                    <a:pt x="3469" y="1894"/>
                    <a:pt x="3194" y="75"/>
                  </a:cubicBezTo>
                  <a:cubicBezTo>
                    <a:pt x="3126" y="24"/>
                    <a:pt x="3061" y="1"/>
                    <a:pt x="299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1" name="Google Shape;321;p3"/>
            <p:cNvSpPr/>
            <p:nvPr/>
          </p:nvSpPr>
          <p:spPr>
            <a:xfrm>
              <a:off x="-3308325" y="3985875"/>
              <a:ext cx="71400" cy="92625"/>
            </a:xfrm>
            <a:custGeom>
              <a:avLst/>
              <a:gdLst/>
              <a:ahLst/>
              <a:cxnLst/>
              <a:rect l="l" t="t" r="r" b="b"/>
              <a:pathLst>
                <a:path w="2856" h="3705" extrusionOk="0">
                  <a:moveTo>
                    <a:pt x="1968" y="1"/>
                  </a:moveTo>
                  <a:cubicBezTo>
                    <a:pt x="1968" y="678"/>
                    <a:pt x="1862" y="1312"/>
                    <a:pt x="1185" y="1756"/>
                  </a:cubicBezTo>
                  <a:cubicBezTo>
                    <a:pt x="1101" y="1820"/>
                    <a:pt x="1058" y="1925"/>
                    <a:pt x="1079" y="2052"/>
                  </a:cubicBezTo>
                  <a:cubicBezTo>
                    <a:pt x="1566" y="2983"/>
                    <a:pt x="1" y="3046"/>
                    <a:pt x="487" y="3660"/>
                  </a:cubicBezTo>
                  <a:cubicBezTo>
                    <a:pt x="595" y="3691"/>
                    <a:pt x="692" y="3704"/>
                    <a:pt x="779" y="3704"/>
                  </a:cubicBezTo>
                  <a:cubicBezTo>
                    <a:pt x="1291" y="3704"/>
                    <a:pt x="1485" y="3233"/>
                    <a:pt x="1756" y="2962"/>
                  </a:cubicBezTo>
                  <a:cubicBezTo>
                    <a:pt x="2814" y="1862"/>
                    <a:pt x="2856" y="889"/>
                    <a:pt x="1968"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
            <p:cNvSpPr/>
            <p:nvPr/>
          </p:nvSpPr>
          <p:spPr>
            <a:xfrm>
              <a:off x="-2825050" y="3780200"/>
              <a:ext cx="81975" cy="104200"/>
            </a:xfrm>
            <a:custGeom>
              <a:avLst/>
              <a:gdLst/>
              <a:ahLst/>
              <a:cxnLst/>
              <a:rect l="l" t="t" r="r" b="b"/>
              <a:pathLst>
                <a:path w="3279" h="4168" extrusionOk="0">
                  <a:moveTo>
                    <a:pt x="2503" y="42"/>
                  </a:moveTo>
                  <a:cubicBezTo>
                    <a:pt x="1130" y="42"/>
                    <a:pt x="2220" y="1577"/>
                    <a:pt x="2115" y="2370"/>
                  </a:cubicBezTo>
                  <a:cubicBezTo>
                    <a:pt x="2221" y="3046"/>
                    <a:pt x="1481" y="2983"/>
                    <a:pt x="1142" y="3237"/>
                  </a:cubicBezTo>
                  <a:cubicBezTo>
                    <a:pt x="1135" y="3242"/>
                    <a:pt x="1128" y="3245"/>
                    <a:pt x="1120" y="3245"/>
                  </a:cubicBezTo>
                  <a:cubicBezTo>
                    <a:pt x="1038" y="3245"/>
                    <a:pt x="919" y="2982"/>
                    <a:pt x="719" y="2982"/>
                  </a:cubicBezTo>
                  <a:cubicBezTo>
                    <a:pt x="712" y="2982"/>
                    <a:pt x="705" y="2982"/>
                    <a:pt x="698" y="2983"/>
                  </a:cubicBezTo>
                  <a:cubicBezTo>
                    <a:pt x="0" y="3194"/>
                    <a:pt x="529" y="3554"/>
                    <a:pt x="529" y="3850"/>
                  </a:cubicBezTo>
                  <a:cubicBezTo>
                    <a:pt x="719" y="4167"/>
                    <a:pt x="1164" y="3956"/>
                    <a:pt x="1417" y="4167"/>
                  </a:cubicBezTo>
                  <a:cubicBezTo>
                    <a:pt x="3215" y="3300"/>
                    <a:pt x="3194" y="1799"/>
                    <a:pt x="3279" y="318"/>
                  </a:cubicBezTo>
                  <a:cubicBezTo>
                    <a:pt x="3173" y="1"/>
                    <a:pt x="2834" y="85"/>
                    <a:pt x="2559" y="43"/>
                  </a:cubicBezTo>
                  <a:cubicBezTo>
                    <a:pt x="2540" y="43"/>
                    <a:pt x="2521" y="42"/>
                    <a:pt x="2503" y="42"/>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
            <p:cNvSpPr/>
            <p:nvPr/>
          </p:nvSpPr>
          <p:spPr>
            <a:xfrm>
              <a:off x="-4075525" y="4015075"/>
              <a:ext cx="79525" cy="109500"/>
            </a:xfrm>
            <a:custGeom>
              <a:avLst/>
              <a:gdLst/>
              <a:ahLst/>
              <a:cxnLst/>
              <a:rect l="l" t="t" r="r" b="b"/>
              <a:pathLst>
                <a:path w="3181" h="4380" extrusionOk="0">
                  <a:moveTo>
                    <a:pt x="932" y="1"/>
                  </a:moveTo>
                  <a:cubicBezTo>
                    <a:pt x="832" y="1"/>
                    <a:pt x="730" y="52"/>
                    <a:pt x="678" y="144"/>
                  </a:cubicBezTo>
                  <a:cubicBezTo>
                    <a:pt x="847" y="631"/>
                    <a:pt x="1" y="990"/>
                    <a:pt x="762" y="1392"/>
                  </a:cubicBezTo>
                  <a:cubicBezTo>
                    <a:pt x="1101" y="1392"/>
                    <a:pt x="1143" y="990"/>
                    <a:pt x="1566" y="969"/>
                  </a:cubicBezTo>
                  <a:lnTo>
                    <a:pt x="1566" y="969"/>
                  </a:lnTo>
                  <a:cubicBezTo>
                    <a:pt x="974" y="1942"/>
                    <a:pt x="1926" y="3168"/>
                    <a:pt x="657" y="3866"/>
                  </a:cubicBezTo>
                  <a:cubicBezTo>
                    <a:pt x="635" y="3930"/>
                    <a:pt x="635" y="4014"/>
                    <a:pt x="657" y="4099"/>
                  </a:cubicBezTo>
                  <a:cubicBezTo>
                    <a:pt x="929" y="4297"/>
                    <a:pt x="1153" y="4380"/>
                    <a:pt x="1337" y="4380"/>
                  </a:cubicBezTo>
                  <a:cubicBezTo>
                    <a:pt x="1883" y="4380"/>
                    <a:pt x="2084" y="3653"/>
                    <a:pt x="2179" y="3020"/>
                  </a:cubicBezTo>
                  <a:cubicBezTo>
                    <a:pt x="2472" y="1809"/>
                    <a:pt x="3180" y="21"/>
                    <a:pt x="1554" y="21"/>
                  </a:cubicBezTo>
                  <a:cubicBezTo>
                    <a:pt x="1420" y="21"/>
                    <a:pt x="1269" y="34"/>
                    <a:pt x="1101" y="60"/>
                  </a:cubicBezTo>
                  <a:cubicBezTo>
                    <a:pt x="1053" y="20"/>
                    <a:pt x="993" y="1"/>
                    <a:pt x="93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
            <p:cNvSpPr/>
            <p:nvPr/>
          </p:nvSpPr>
          <p:spPr>
            <a:xfrm>
              <a:off x="-3656075" y="4066250"/>
              <a:ext cx="123600" cy="94975"/>
            </a:xfrm>
            <a:custGeom>
              <a:avLst/>
              <a:gdLst/>
              <a:ahLst/>
              <a:cxnLst/>
              <a:rect l="l" t="t" r="r" b="b"/>
              <a:pathLst>
                <a:path w="4944" h="3799" extrusionOk="0">
                  <a:moveTo>
                    <a:pt x="4753" y="1"/>
                  </a:moveTo>
                  <a:lnTo>
                    <a:pt x="4626" y="43"/>
                  </a:lnTo>
                  <a:cubicBezTo>
                    <a:pt x="4245" y="466"/>
                    <a:pt x="4267" y="1100"/>
                    <a:pt x="3696" y="1439"/>
                  </a:cubicBezTo>
                  <a:cubicBezTo>
                    <a:pt x="3548" y="1650"/>
                    <a:pt x="3548" y="1967"/>
                    <a:pt x="3188" y="2031"/>
                  </a:cubicBezTo>
                  <a:cubicBezTo>
                    <a:pt x="2612" y="2142"/>
                    <a:pt x="2509" y="3151"/>
                    <a:pt x="1977" y="3151"/>
                  </a:cubicBezTo>
                  <a:cubicBezTo>
                    <a:pt x="1903" y="3151"/>
                    <a:pt x="1821" y="3132"/>
                    <a:pt x="1729" y="3088"/>
                  </a:cubicBezTo>
                  <a:cubicBezTo>
                    <a:pt x="1327" y="2771"/>
                    <a:pt x="2046" y="2708"/>
                    <a:pt x="2088" y="2433"/>
                  </a:cubicBezTo>
                  <a:cubicBezTo>
                    <a:pt x="2131" y="2073"/>
                    <a:pt x="2702" y="1756"/>
                    <a:pt x="2215" y="1375"/>
                  </a:cubicBezTo>
                  <a:lnTo>
                    <a:pt x="2215" y="1375"/>
                  </a:lnTo>
                  <a:cubicBezTo>
                    <a:pt x="0" y="2673"/>
                    <a:pt x="312" y="3799"/>
                    <a:pt x="1403" y="3799"/>
                  </a:cubicBezTo>
                  <a:cubicBezTo>
                    <a:pt x="2376" y="3799"/>
                    <a:pt x="3967" y="2906"/>
                    <a:pt x="4943" y="445"/>
                  </a:cubicBezTo>
                  <a:cubicBezTo>
                    <a:pt x="4859" y="297"/>
                    <a:pt x="4943" y="106"/>
                    <a:pt x="475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
            <p:cNvSpPr/>
            <p:nvPr/>
          </p:nvSpPr>
          <p:spPr>
            <a:xfrm>
              <a:off x="-3192525" y="3784975"/>
              <a:ext cx="77750" cy="81700"/>
            </a:xfrm>
            <a:custGeom>
              <a:avLst/>
              <a:gdLst/>
              <a:ahLst/>
              <a:cxnLst/>
              <a:rect l="l" t="t" r="r" b="b"/>
              <a:pathLst>
                <a:path w="3110" h="3268" extrusionOk="0">
                  <a:moveTo>
                    <a:pt x="2475" y="0"/>
                  </a:moveTo>
                  <a:cubicBezTo>
                    <a:pt x="1439" y="465"/>
                    <a:pt x="550" y="1058"/>
                    <a:pt x="191" y="2073"/>
                  </a:cubicBezTo>
                  <a:cubicBezTo>
                    <a:pt x="466" y="2390"/>
                    <a:pt x="149" y="2580"/>
                    <a:pt x="0" y="2813"/>
                  </a:cubicBezTo>
                  <a:cubicBezTo>
                    <a:pt x="88" y="3155"/>
                    <a:pt x="209" y="3268"/>
                    <a:pt x="345" y="3268"/>
                  </a:cubicBezTo>
                  <a:cubicBezTo>
                    <a:pt x="538" y="3268"/>
                    <a:pt x="763" y="3043"/>
                    <a:pt x="973" y="2919"/>
                  </a:cubicBezTo>
                  <a:cubicBezTo>
                    <a:pt x="1418" y="2136"/>
                    <a:pt x="1692" y="1269"/>
                    <a:pt x="2708" y="825"/>
                  </a:cubicBezTo>
                  <a:cubicBezTo>
                    <a:pt x="3109" y="635"/>
                    <a:pt x="2898" y="0"/>
                    <a:pt x="2475"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
            <p:cNvSpPr/>
            <p:nvPr/>
          </p:nvSpPr>
          <p:spPr>
            <a:xfrm>
              <a:off x="-4032675" y="4028700"/>
              <a:ext cx="35975" cy="92575"/>
            </a:xfrm>
            <a:custGeom>
              <a:avLst/>
              <a:gdLst/>
              <a:ahLst/>
              <a:cxnLst/>
              <a:rect l="l" t="t" r="r" b="b"/>
              <a:pathLst>
                <a:path w="1439" h="3703" extrusionOk="0">
                  <a:moveTo>
                    <a:pt x="846" y="1"/>
                  </a:moveTo>
                  <a:lnTo>
                    <a:pt x="613" y="86"/>
                  </a:lnTo>
                  <a:cubicBezTo>
                    <a:pt x="909" y="910"/>
                    <a:pt x="169" y="1629"/>
                    <a:pt x="296" y="2412"/>
                  </a:cubicBezTo>
                  <a:cubicBezTo>
                    <a:pt x="212" y="2877"/>
                    <a:pt x="0" y="3385"/>
                    <a:pt x="635" y="3702"/>
                  </a:cubicBezTo>
                  <a:cubicBezTo>
                    <a:pt x="656" y="3110"/>
                    <a:pt x="1396" y="2729"/>
                    <a:pt x="1248" y="2095"/>
                  </a:cubicBezTo>
                  <a:cubicBezTo>
                    <a:pt x="1417" y="1841"/>
                    <a:pt x="1206" y="1524"/>
                    <a:pt x="1417" y="1270"/>
                  </a:cubicBezTo>
                  <a:cubicBezTo>
                    <a:pt x="1438" y="783"/>
                    <a:pt x="1227" y="318"/>
                    <a:pt x="8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a:off x="-3468000" y="3868500"/>
              <a:ext cx="80850" cy="79200"/>
            </a:xfrm>
            <a:custGeom>
              <a:avLst/>
              <a:gdLst/>
              <a:ahLst/>
              <a:cxnLst/>
              <a:rect l="l" t="t" r="r" b="b"/>
              <a:pathLst>
                <a:path w="3234" h="3168" extrusionOk="0">
                  <a:moveTo>
                    <a:pt x="2623" y="1"/>
                  </a:moveTo>
                  <a:cubicBezTo>
                    <a:pt x="1079" y="1164"/>
                    <a:pt x="2221" y="2031"/>
                    <a:pt x="1037" y="2369"/>
                  </a:cubicBezTo>
                  <a:cubicBezTo>
                    <a:pt x="656" y="2539"/>
                    <a:pt x="233" y="2666"/>
                    <a:pt x="1" y="3025"/>
                  </a:cubicBezTo>
                  <a:cubicBezTo>
                    <a:pt x="192" y="3123"/>
                    <a:pt x="387" y="3168"/>
                    <a:pt x="581" y="3168"/>
                  </a:cubicBezTo>
                  <a:cubicBezTo>
                    <a:pt x="1935" y="3168"/>
                    <a:pt x="3234" y="101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a:off x="-2837750" y="3784450"/>
              <a:ext cx="50250" cy="92000"/>
            </a:xfrm>
            <a:custGeom>
              <a:avLst/>
              <a:gdLst/>
              <a:ahLst/>
              <a:cxnLst/>
              <a:rect l="l" t="t" r="r" b="b"/>
              <a:pathLst>
                <a:path w="2010" h="3680" extrusionOk="0">
                  <a:moveTo>
                    <a:pt x="1947" y="0"/>
                  </a:moveTo>
                  <a:cubicBezTo>
                    <a:pt x="995" y="360"/>
                    <a:pt x="1" y="2115"/>
                    <a:pt x="466" y="2876"/>
                  </a:cubicBezTo>
                  <a:cubicBezTo>
                    <a:pt x="508" y="3320"/>
                    <a:pt x="572" y="3468"/>
                    <a:pt x="1037" y="3680"/>
                  </a:cubicBezTo>
                  <a:cubicBezTo>
                    <a:pt x="1312" y="3299"/>
                    <a:pt x="678" y="3130"/>
                    <a:pt x="1375" y="2728"/>
                  </a:cubicBezTo>
                  <a:cubicBezTo>
                    <a:pt x="1820" y="2200"/>
                    <a:pt x="1143" y="1438"/>
                    <a:pt x="1545" y="804"/>
                  </a:cubicBezTo>
                  <a:cubicBezTo>
                    <a:pt x="1629" y="529"/>
                    <a:pt x="2010" y="338"/>
                    <a:pt x="194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a:off x="-3664150" y="4085275"/>
              <a:ext cx="78800" cy="85150"/>
            </a:xfrm>
            <a:custGeom>
              <a:avLst/>
              <a:gdLst/>
              <a:ahLst/>
              <a:cxnLst/>
              <a:rect l="l" t="t" r="r" b="b"/>
              <a:pathLst>
                <a:path w="3152" h="3406" extrusionOk="0">
                  <a:moveTo>
                    <a:pt x="2623" y="1"/>
                  </a:moveTo>
                  <a:cubicBezTo>
                    <a:pt x="1861" y="403"/>
                    <a:pt x="1544" y="1185"/>
                    <a:pt x="825" y="1629"/>
                  </a:cubicBezTo>
                  <a:cubicBezTo>
                    <a:pt x="85" y="2264"/>
                    <a:pt x="317" y="2814"/>
                    <a:pt x="973" y="3406"/>
                  </a:cubicBezTo>
                  <a:cubicBezTo>
                    <a:pt x="1036" y="3229"/>
                    <a:pt x="1140" y="3174"/>
                    <a:pt x="1264" y="3174"/>
                  </a:cubicBezTo>
                  <a:cubicBezTo>
                    <a:pt x="1470" y="3174"/>
                    <a:pt x="1729" y="3325"/>
                    <a:pt x="1942" y="3325"/>
                  </a:cubicBezTo>
                  <a:cubicBezTo>
                    <a:pt x="2076" y="3325"/>
                    <a:pt x="2191" y="3265"/>
                    <a:pt x="2263" y="3068"/>
                  </a:cubicBezTo>
                  <a:cubicBezTo>
                    <a:pt x="0" y="2898"/>
                    <a:pt x="1650" y="1185"/>
                    <a:pt x="2644" y="657"/>
                  </a:cubicBezTo>
                  <a:lnTo>
                    <a:pt x="2750" y="572"/>
                  </a:lnTo>
                  <a:cubicBezTo>
                    <a:pt x="2834" y="360"/>
                    <a:pt x="3151" y="128"/>
                    <a:pt x="26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a:off x="-4320725" y="4022125"/>
              <a:ext cx="49075" cy="80125"/>
            </a:xfrm>
            <a:custGeom>
              <a:avLst/>
              <a:gdLst/>
              <a:ahLst/>
              <a:cxnLst/>
              <a:rect l="l" t="t" r="r" b="b"/>
              <a:pathLst>
                <a:path w="1963" h="3205" extrusionOk="0">
                  <a:moveTo>
                    <a:pt x="1249" y="1"/>
                  </a:moveTo>
                  <a:cubicBezTo>
                    <a:pt x="1077" y="1"/>
                    <a:pt x="950" y="90"/>
                    <a:pt x="990" y="327"/>
                  </a:cubicBezTo>
                  <a:cubicBezTo>
                    <a:pt x="1095" y="1152"/>
                    <a:pt x="461" y="1766"/>
                    <a:pt x="419" y="2506"/>
                  </a:cubicBezTo>
                  <a:cubicBezTo>
                    <a:pt x="1" y="2952"/>
                    <a:pt x="271" y="3205"/>
                    <a:pt x="637" y="3205"/>
                  </a:cubicBezTo>
                  <a:cubicBezTo>
                    <a:pt x="827" y="3205"/>
                    <a:pt x="1042" y="3137"/>
                    <a:pt x="1201" y="2992"/>
                  </a:cubicBezTo>
                  <a:cubicBezTo>
                    <a:pt x="1074" y="2315"/>
                    <a:pt x="1962" y="1892"/>
                    <a:pt x="1814" y="1216"/>
                  </a:cubicBezTo>
                  <a:cubicBezTo>
                    <a:pt x="1920" y="920"/>
                    <a:pt x="1920" y="581"/>
                    <a:pt x="1836" y="264"/>
                  </a:cubicBezTo>
                  <a:cubicBezTo>
                    <a:pt x="1700" y="117"/>
                    <a:pt x="1445" y="1"/>
                    <a:pt x="124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a:off x="-3802900" y="3939125"/>
              <a:ext cx="50475" cy="79625"/>
            </a:xfrm>
            <a:custGeom>
              <a:avLst/>
              <a:gdLst/>
              <a:ahLst/>
              <a:cxnLst/>
              <a:rect l="l" t="t" r="r" b="b"/>
              <a:pathLst>
                <a:path w="2019" h="3185" extrusionOk="0">
                  <a:moveTo>
                    <a:pt x="1673" y="0"/>
                  </a:moveTo>
                  <a:cubicBezTo>
                    <a:pt x="1055" y="0"/>
                    <a:pt x="0" y="2467"/>
                    <a:pt x="51" y="2928"/>
                  </a:cubicBezTo>
                  <a:cubicBezTo>
                    <a:pt x="142" y="3110"/>
                    <a:pt x="295" y="3184"/>
                    <a:pt x="464" y="3184"/>
                  </a:cubicBezTo>
                  <a:cubicBezTo>
                    <a:pt x="845" y="3184"/>
                    <a:pt x="1306" y="2808"/>
                    <a:pt x="1320" y="2442"/>
                  </a:cubicBezTo>
                  <a:cubicBezTo>
                    <a:pt x="1045" y="1279"/>
                    <a:pt x="1532" y="1363"/>
                    <a:pt x="2018" y="475"/>
                  </a:cubicBezTo>
                  <a:cubicBezTo>
                    <a:pt x="1941" y="139"/>
                    <a:pt x="1819" y="0"/>
                    <a:pt x="167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a:off x="-3005000" y="3965800"/>
              <a:ext cx="47250" cy="59700"/>
            </a:xfrm>
            <a:custGeom>
              <a:avLst/>
              <a:gdLst/>
              <a:ahLst/>
              <a:cxnLst/>
              <a:rect l="l" t="t" r="r" b="b"/>
              <a:pathLst>
                <a:path w="1890" h="2388" extrusionOk="0">
                  <a:moveTo>
                    <a:pt x="1361" y="0"/>
                  </a:moveTo>
                  <a:cubicBezTo>
                    <a:pt x="1150" y="275"/>
                    <a:pt x="790" y="169"/>
                    <a:pt x="473" y="233"/>
                  </a:cubicBezTo>
                  <a:cubicBezTo>
                    <a:pt x="156" y="444"/>
                    <a:pt x="790" y="719"/>
                    <a:pt x="431" y="952"/>
                  </a:cubicBezTo>
                  <a:cubicBezTo>
                    <a:pt x="152" y="1524"/>
                    <a:pt x="1" y="2388"/>
                    <a:pt x="504" y="2388"/>
                  </a:cubicBezTo>
                  <a:cubicBezTo>
                    <a:pt x="652" y="2388"/>
                    <a:pt x="855" y="2314"/>
                    <a:pt x="1128" y="2136"/>
                  </a:cubicBezTo>
                  <a:cubicBezTo>
                    <a:pt x="1403" y="1988"/>
                    <a:pt x="1361" y="1713"/>
                    <a:pt x="1361" y="1481"/>
                  </a:cubicBezTo>
                  <a:cubicBezTo>
                    <a:pt x="1361" y="952"/>
                    <a:pt x="1551" y="465"/>
                    <a:pt x="1890" y="64"/>
                  </a:cubicBezTo>
                  <a:lnTo>
                    <a:pt x="136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
            <p:cNvSpPr/>
            <p:nvPr/>
          </p:nvSpPr>
          <p:spPr>
            <a:xfrm>
              <a:off x="-4008900" y="4184075"/>
              <a:ext cx="73525" cy="117600"/>
            </a:xfrm>
            <a:custGeom>
              <a:avLst/>
              <a:gdLst/>
              <a:ahLst/>
              <a:cxnLst/>
              <a:rect l="l" t="t" r="r" b="b"/>
              <a:pathLst>
                <a:path w="2941" h="4704" extrusionOk="0">
                  <a:moveTo>
                    <a:pt x="2423" y="1"/>
                  </a:moveTo>
                  <a:cubicBezTo>
                    <a:pt x="2379" y="1"/>
                    <a:pt x="2336" y="17"/>
                    <a:pt x="2306" y="46"/>
                  </a:cubicBezTo>
                  <a:cubicBezTo>
                    <a:pt x="952" y="892"/>
                    <a:pt x="1968" y="1780"/>
                    <a:pt x="678" y="2478"/>
                  </a:cubicBezTo>
                  <a:cubicBezTo>
                    <a:pt x="635" y="2880"/>
                    <a:pt x="1" y="3113"/>
                    <a:pt x="255" y="3599"/>
                  </a:cubicBezTo>
                  <a:cubicBezTo>
                    <a:pt x="476" y="4142"/>
                    <a:pt x="639" y="4704"/>
                    <a:pt x="1454" y="4704"/>
                  </a:cubicBezTo>
                  <a:cubicBezTo>
                    <a:pt x="1496" y="4704"/>
                    <a:pt x="1541" y="4702"/>
                    <a:pt x="1587" y="4699"/>
                  </a:cubicBezTo>
                  <a:lnTo>
                    <a:pt x="1587" y="4424"/>
                  </a:lnTo>
                  <a:cubicBezTo>
                    <a:pt x="64" y="3536"/>
                    <a:pt x="2941" y="1632"/>
                    <a:pt x="2560" y="67"/>
                  </a:cubicBezTo>
                  <a:cubicBezTo>
                    <a:pt x="2526" y="22"/>
                    <a:pt x="2474" y="1"/>
                    <a:pt x="24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
            <p:cNvSpPr/>
            <p:nvPr/>
          </p:nvSpPr>
          <p:spPr>
            <a:xfrm>
              <a:off x="-4380075" y="4023725"/>
              <a:ext cx="58200" cy="77450"/>
            </a:xfrm>
            <a:custGeom>
              <a:avLst/>
              <a:gdLst/>
              <a:ahLst/>
              <a:cxnLst/>
              <a:rect l="l" t="t" r="r" b="b"/>
              <a:pathLst>
                <a:path w="2328" h="3098" extrusionOk="0">
                  <a:moveTo>
                    <a:pt x="1071" y="0"/>
                  </a:moveTo>
                  <a:cubicBezTo>
                    <a:pt x="1016" y="0"/>
                    <a:pt x="956" y="16"/>
                    <a:pt x="889" y="52"/>
                  </a:cubicBezTo>
                  <a:cubicBezTo>
                    <a:pt x="656" y="1046"/>
                    <a:pt x="64" y="2103"/>
                    <a:pt x="826" y="3097"/>
                  </a:cubicBezTo>
                  <a:cubicBezTo>
                    <a:pt x="2327" y="2378"/>
                    <a:pt x="1" y="2040"/>
                    <a:pt x="1566" y="1321"/>
                  </a:cubicBezTo>
                  <a:cubicBezTo>
                    <a:pt x="1585" y="1002"/>
                    <a:pt x="1504" y="0"/>
                    <a:pt x="10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
            <p:cNvSpPr/>
            <p:nvPr/>
          </p:nvSpPr>
          <p:spPr>
            <a:xfrm>
              <a:off x="-3150750" y="3819575"/>
              <a:ext cx="66650" cy="57425"/>
            </a:xfrm>
            <a:custGeom>
              <a:avLst/>
              <a:gdLst/>
              <a:ahLst/>
              <a:cxnLst/>
              <a:rect l="l" t="t" r="r" b="b"/>
              <a:pathLst>
                <a:path w="2666" h="2297" extrusionOk="0">
                  <a:moveTo>
                    <a:pt x="2411" y="0"/>
                  </a:moveTo>
                  <a:cubicBezTo>
                    <a:pt x="2247" y="0"/>
                    <a:pt x="2130" y="129"/>
                    <a:pt x="1988" y="224"/>
                  </a:cubicBezTo>
                  <a:cubicBezTo>
                    <a:pt x="1100" y="668"/>
                    <a:pt x="0" y="1281"/>
                    <a:pt x="1058" y="2296"/>
                  </a:cubicBezTo>
                  <a:cubicBezTo>
                    <a:pt x="1692" y="1831"/>
                    <a:pt x="2284" y="1366"/>
                    <a:pt x="2581" y="668"/>
                  </a:cubicBezTo>
                  <a:cubicBezTo>
                    <a:pt x="2644" y="477"/>
                    <a:pt x="2665" y="266"/>
                    <a:pt x="2602" y="54"/>
                  </a:cubicBezTo>
                  <a:cubicBezTo>
                    <a:pt x="2531" y="16"/>
                    <a:pt x="2468" y="0"/>
                    <a:pt x="24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3"/>
            <p:cNvSpPr/>
            <p:nvPr/>
          </p:nvSpPr>
          <p:spPr>
            <a:xfrm>
              <a:off x="-2983675" y="3995975"/>
              <a:ext cx="51325" cy="61325"/>
            </a:xfrm>
            <a:custGeom>
              <a:avLst/>
              <a:gdLst/>
              <a:ahLst/>
              <a:cxnLst/>
              <a:rect l="l" t="t" r="r" b="b"/>
              <a:pathLst>
                <a:path w="2053" h="2453" extrusionOk="0">
                  <a:moveTo>
                    <a:pt x="1471" y="1"/>
                  </a:moveTo>
                  <a:cubicBezTo>
                    <a:pt x="950" y="1"/>
                    <a:pt x="923" y="745"/>
                    <a:pt x="677" y="1183"/>
                  </a:cubicBezTo>
                  <a:cubicBezTo>
                    <a:pt x="466" y="1585"/>
                    <a:pt x="1" y="1923"/>
                    <a:pt x="318" y="2452"/>
                  </a:cubicBezTo>
                  <a:cubicBezTo>
                    <a:pt x="1291" y="2050"/>
                    <a:pt x="2052" y="1120"/>
                    <a:pt x="1862" y="104"/>
                  </a:cubicBezTo>
                  <a:cubicBezTo>
                    <a:pt x="1706" y="32"/>
                    <a:pt x="1578" y="1"/>
                    <a:pt x="147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3"/>
            <p:cNvSpPr/>
            <p:nvPr/>
          </p:nvSpPr>
          <p:spPr>
            <a:xfrm>
              <a:off x="-3342675" y="3981125"/>
              <a:ext cx="38075" cy="76700"/>
            </a:xfrm>
            <a:custGeom>
              <a:avLst/>
              <a:gdLst/>
              <a:ahLst/>
              <a:cxnLst/>
              <a:rect l="l" t="t" r="r" b="b"/>
              <a:pathLst>
                <a:path w="1523" h="3068" extrusionOk="0">
                  <a:moveTo>
                    <a:pt x="1502" y="1"/>
                  </a:moveTo>
                  <a:lnTo>
                    <a:pt x="1502" y="1"/>
                  </a:lnTo>
                  <a:cubicBezTo>
                    <a:pt x="529" y="64"/>
                    <a:pt x="0" y="2031"/>
                    <a:pt x="169" y="2898"/>
                  </a:cubicBezTo>
                  <a:cubicBezTo>
                    <a:pt x="127" y="3025"/>
                    <a:pt x="190" y="3067"/>
                    <a:pt x="338" y="3067"/>
                  </a:cubicBezTo>
                  <a:cubicBezTo>
                    <a:pt x="1100" y="2285"/>
                    <a:pt x="677" y="910"/>
                    <a:pt x="1523" y="64"/>
                  </a:cubicBezTo>
                  <a:cubicBezTo>
                    <a:pt x="1481" y="43"/>
                    <a:pt x="1481" y="22"/>
                    <a:pt x="150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
            <p:cNvSpPr/>
            <p:nvPr/>
          </p:nvSpPr>
          <p:spPr>
            <a:xfrm>
              <a:off x="-3610225" y="4065725"/>
              <a:ext cx="50250" cy="71925"/>
            </a:xfrm>
            <a:custGeom>
              <a:avLst/>
              <a:gdLst/>
              <a:ahLst/>
              <a:cxnLst/>
              <a:rect l="l" t="t" r="r" b="b"/>
              <a:pathLst>
                <a:path w="2010" h="2877" extrusionOk="0">
                  <a:moveTo>
                    <a:pt x="1608" y="0"/>
                  </a:moveTo>
                  <a:cubicBezTo>
                    <a:pt x="1100" y="0"/>
                    <a:pt x="931" y="360"/>
                    <a:pt x="656" y="614"/>
                  </a:cubicBezTo>
                  <a:cubicBezTo>
                    <a:pt x="910" y="931"/>
                    <a:pt x="720" y="1185"/>
                    <a:pt x="487" y="1439"/>
                  </a:cubicBezTo>
                  <a:cubicBezTo>
                    <a:pt x="487" y="1777"/>
                    <a:pt x="0" y="2010"/>
                    <a:pt x="106" y="2390"/>
                  </a:cubicBezTo>
                  <a:cubicBezTo>
                    <a:pt x="402" y="2496"/>
                    <a:pt x="656" y="2644"/>
                    <a:pt x="868" y="2877"/>
                  </a:cubicBezTo>
                  <a:cubicBezTo>
                    <a:pt x="1164" y="2750"/>
                    <a:pt x="910" y="2263"/>
                    <a:pt x="1396" y="2242"/>
                  </a:cubicBezTo>
                  <a:cubicBezTo>
                    <a:pt x="2010" y="2200"/>
                    <a:pt x="1967" y="1798"/>
                    <a:pt x="1967" y="1417"/>
                  </a:cubicBezTo>
                  <a:cubicBezTo>
                    <a:pt x="1896" y="1376"/>
                    <a:pt x="1836" y="1359"/>
                    <a:pt x="1783" y="1359"/>
                  </a:cubicBezTo>
                  <a:cubicBezTo>
                    <a:pt x="1565" y="1359"/>
                    <a:pt x="1461" y="1641"/>
                    <a:pt x="1206" y="1692"/>
                  </a:cubicBezTo>
                  <a:cubicBezTo>
                    <a:pt x="1375" y="1142"/>
                    <a:pt x="1925" y="487"/>
                    <a:pt x="160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a:off x="-4320850" y="4008100"/>
              <a:ext cx="48425" cy="76925"/>
            </a:xfrm>
            <a:custGeom>
              <a:avLst/>
              <a:gdLst/>
              <a:ahLst/>
              <a:cxnLst/>
              <a:rect l="l" t="t" r="r" b="b"/>
              <a:pathLst>
                <a:path w="1937" h="3077" extrusionOk="0">
                  <a:moveTo>
                    <a:pt x="1058" y="0"/>
                  </a:moveTo>
                  <a:cubicBezTo>
                    <a:pt x="720" y="423"/>
                    <a:pt x="1" y="804"/>
                    <a:pt x="783" y="1417"/>
                  </a:cubicBezTo>
                  <a:cubicBezTo>
                    <a:pt x="149" y="1861"/>
                    <a:pt x="635" y="2559"/>
                    <a:pt x="318" y="3067"/>
                  </a:cubicBezTo>
                  <a:cubicBezTo>
                    <a:pt x="356" y="3074"/>
                    <a:pt x="390" y="3077"/>
                    <a:pt x="420" y="3077"/>
                  </a:cubicBezTo>
                  <a:cubicBezTo>
                    <a:pt x="951" y="3077"/>
                    <a:pt x="415" y="2082"/>
                    <a:pt x="995" y="1882"/>
                  </a:cubicBezTo>
                  <a:cubicBezTo>
                    <a:pt x="1936" y="1555"/>
                    <a:pt x="540" y="653"/>
                    <a:pt x="1504" y="653"/>
                  </a:cubicBezTo>
                  <a:cubicBezTo>
                    <a:pt x="1536" y="653"/>
                    <a:pt x="1571" y="654"/>
                    <a:pt x="1608" y="656"/>
                  </a:cubicBezTo>
                  <a:cubicBezTo>
                    <a:pt x="1418" y="465"/>
                    <a:pt x="1439" y="106"/>
                    <a:pt x="105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a:off x="-3157100" y="3824600"/>
              <a:ext cx="60825" cy="59675"/>
            </a:xfrm>
            <a:custGeom>
              <a:avLst/>
              <a:gdLst/>
              <a:ahLst/>
              <a:cxnLst/>
              <a:rect l="l" t="t" r="r" b="b"/>
              <a:pathLst>
                <a:path w="2433" h="2387" extrusionOk="0">
                  <a:moveTo>
                    <a:pt x="1943" y="0"/>
                  </a:moveTo>
                  <a:cubicBezTo>
                    <a:pt x="1068" y="0"/>
                    <a:pt x="54" y="1187"/>
                    <a:pt x="1" y="1841"/>
                  </a:cubicBezTo>
                  <a:cubicBezTo>
                    <a:pt x="167" y="2091"/>
                    <a:pt x="543" y="2387"/>
                    <a:pt x="872" y="2387"/>
                  </a:cubicBezTo>
                  <a:cubicBezTo>
                    <a:pt x="1044" y="2387"/>
                    <a:pt x="1203" y="2306"/>
                    <a:pt x="1312" y="2095"/>
                  </a:cubicBezTo>
                  <a:cubicBezTo>
                    <a:pt x="635" y="805"/>
                    <a:pt x="1523" y="868"/>
                    <a:pt x="2433" y="149"/>
                  </a:cubicBezTo>
                  <a:cubicBezTo>
                    <a:pt x="2280" y="46"/>
                    <a:pt x="2114" y="0"/>
                    <a:pt x="19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
            <p:cNvSpPr/>
            <p:nvPr/>
          </p:nvSpPr>
          <p:spPr>
            <a:xfrm>
              <a:off x="-3810725" y="4004925"/>
              <a:ext cx="59875" cy="39200"/>
            </a:xfrm>
            <a:custGeom>
              <a:avLst/>
              <a:gdLst/>
              <a:ahLst/>
              <a:cxnLst/>
              <a:rect l="l" t="t" r="r" b="b"/>
              <a:pathLst>
                <a:path w="2395" h="1568" extrusionOk="0">
                  <a:moveTo>
                    <a:pt x="1443" y="0"/>
                  </a:moveTo>
                  <a:cubicBezTo>
                    <a:pt x="1231" y="275"/>
                    <a:pt x="851" y="360"/>
                    <a:pt x="534" y="487"/>
                  </a:cubicBezTo>
                  <a:cubicBezTo>
                    <a:pt x="0" y="917"/>
                    <a:pt x="1218" y="1567"/>
                    <a:pt x="1600" y="1567"/>
                  </a:cubicBezTo>
                  <a:cubicBezTo>
                    <a:pt x="1612" y="1567"/>
                    <a:pt x="1623" y="1567"/>
                    <a:pt x="1633" y="1565"/>
                  </a:cubicBezTo>
                  <a:cubicBezTo>
                    <a:pt x="851" y="867"/>
                    <a:pt x="2183" y="1079"/>
                    <a:pt x="2395" y="487"/>
                  </a:cubicBezTo>
                  <a:cubicBezTo>
                    <a:pt x="2099" y="296"/>
                    <a:pt x="1781" y="127"/>
                    <a:pt x="1443"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a:off x="-4078925" y="4088975"/>
              <a:ext cx="62125" cy="43925"/>
            </a:xfrm>
            <a:custGeom>
              <a:avLst/>
              <a:gdLst/>
              <a:ahLst/>
              <a:cxnLst/>
              <a:rect l="l" t="t" r="r" b="b"/>
              <a:pathLst>
                <a:path w="2485" h="1757" extrusionOk="0">
                  <a:moveTo>
                    <a:pt x="2146" y="1"/>
                  </a:moveTo>
                  <a:cubicBezTo>
                    <a:pt x="1828" y="479"/>
                    <a:pt x="1977" y="1268"/>
                    <a:pt x="1519" y="1268"/>
                  </a:cubicBezTo>
                  <a:cubicBezTo>
                    <a:pt x="1369" y="1268"/>
                    <a:pt x="1154" y="1183"/>
                    <a:pt x="835" y="974"/>
                  </a:cubicBezTo>
                  <a:cubicBezTo>
                    <a:pt x="766" y="945"/>
                    <a:pt x="699" y="932"/>
                    <a:pt x="635" y="932"/>
                  </a:cubicBezTo>
                  <a:cubicBezTo>
                    <a:pt x="235" y="932"/>
                    <a:pt x="0" y="1444"/>
                    <a:pt x="475" y="1608"/>
                  </a:cubicBezTo>
                  <a:cubicBezTo>
                    <a:pt x="604" y="1685"/>
                    <a:pt x="742" y="1700"/>
                    <a:pt x="883" y="1700"/>
                  </a:cubicBezTo>
                  <a:cubicBezTo>
                    <a:pt x="970" y="1700"/>
                    <a:pt x="1058" y="1694"/>
                    <a:pt x="1144" y="1694"/>
                  </a:cubicBezTo>
                  <a:cubicBezTo>
                    <a:pt x="1264" y="1694"/>
                    <a:pt x="1381" y="1705"/>
                    <a:pt x="1491" y="1756"/>
                  </a:cubicBezTo>
                  <a:cubicBezTo>
                    <a:pt x="1871" y="1672"/>
                    <a:pt x="2336" y="1735"/>
                    <a:pt x="2485" y="1291"/>
                  </a:cubicBezTo>
                  <a:cubicBezTo>
                    <a:pt x="2210" y="910"/>
                    <a:pt x="2104" y="466"/>
                    <a:pt x="214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a:off x="-4088725" y="4028700"/>
              <a:ext cx="30150" cy="60850"/>
            </a:xfrm>
            <a:custGeom>
              <a:avLst/>
              <a:gdLst/>
              <a:ahLst/>
              <a:cxnLst/>
              <a:rect l="l" t="t" r="r" b="b"/>
              <a:pathLst>
                <a:path w="1206" h="2434" extrusionOk="0">
                  <a:moveTo>
                    <a:pt x="677" y="1"/>
                  </a:moveTo>
                  <a:cubicBezTo>
                    <a:pt x="360" y="339"/>
                    <a:pt x="85" y="678"/>
                    <a:pt x="85" y="1143"/>
                  </a:cubicBezTo>
                  <a:cubicBezTo>
                    <a:pt x="0" y="1566"/>
                    <a:pt x="0" y="2010"/>
                    <a:pt x="106" y="2433"/>
                  </a:cubicBezTo>
                  <a:cubicBezTo>
                    <a:pt x="825" y="2433"/>
                    <a:pt x="614" y="1820"/>
                    <a:pt x="931" y="1524"/>
                  </a:cubicBezTo>
                  <a:cubicBezTo>
                    <a:pt x="1142" y="1101"/>
                    <a:pt x="1206" y="318"/>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a:off x="-3951800" y="4181950"/>
              <a:ext cx="52900" cy="22325"/>
            </a:xfrm>
            <a:custGeom>
              <a:avLst/>
              <a:gdLst/>
              <a:ahLst/>
              <a:cxnLst/>
              <a:rect l="l" t="t" r="r" b="b"/>
              <a:pathLst>
                <a:path w="2116" h="893" extrusionOk="0">
                  <a:moveTo>
                    <a:pt x="1023" y="1"/>
                  </a:moveTo>
                  <a:cubicBezTo>
                    <a:pt x="742" y="1"/>
                    <a:pt x="403" y="46"/>
                    <a:pt x="1" y="131"/>
                  </a:cubicBezTo>
                  <a:lnTo>
                    <a:pt x="191" y="173"/>
                  </a:lnTo>
                  <a:cubicBezTo>
                    <a:pt x="237" y="826"/>
                    <a:pt x="871" y="891"/>
                    <a:pt x="1467" y="891"/>
                  </a:cubicBezTo>
                  <a:cubicBezTo>
                    <a:pt x="1614" y="891"/>
                    <a:pt x="1758" y="887"/>
                    <a:pt x="1891" y="887"/>
                  </a:cubicBezTo>
                  <a:cubicBezTo>
                    <a:pt x="1971" y="887"/>
                    <a:pt x="2047" y="888"/>
                    <a:pt x="2116" y="893"/>
                  </a:cubicBezTo>
                  <a:cubicBezTo>
                    <a:pt x="2056" y="275"/>
                    <a:pt x="1717" y="1"/>
                    <a:pt x="102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a:off x="-4357850" y="4008175"/>
              <a:ext cx="34300" cy="48575"/>
            </a:xfrm>
            <a:custGeom>
              <a:avLst/>
              <a:gdLst/>
              <a:ahLst/>
              <a:cxnLst/>
              <a:rect l="l" t="t" r="r" b="b"/>
              <a:pathLst>
                <a:path w="1372" h="1943" extrusionOk="0">
                  <a:moveTo>
                    <a:pt x="628" y="0"/>
                  </a:moveTo>
                  <a:cubicBezTo>
                    <a:pt x="542" y="0"/>
                    <a:pt x="440" y="19"/>
                    <a:pt x="317" y="61"/>
                  </a:cubicBezTo>
                  <a:cubicBezTo>
                    <a:pt x="381" y="336"/>
                    <a:pt x="0" y="420"/>
                    <a:pt x="0" y="674"/>
                  </a:cubicBezTo>
                  <a:cubicBezTo>
                    <a:pt x="529" y="970"/>
                    <a:pt x="360" y="1541"/>
                    <a:pt x="677" y="1943"/>
                  </a:cubicBezTo>
                  <a:cubicBezTo>
                    <a:pt x="829" y="1431"/>
                    <a:pt x="1372" y="0"/>
                    <a:pt x="62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a:off x="-2967275" y="3970025"/>
              <a:ext cx="35450" cy="55550"/>
            </a:xfrm>
            <a:custGeom>
              <a:avLst/>
              <a:gdLst/>
              <a:ahLst/>
              <a:cxnLst/>
              <a:rect l="l" t="t" r="r" b="b"/>
              <a:pathLst>
                <a:path w="1418" h="2222" extrusionOk="0">
                  <a:moveTo>
                    <a:pt x="571" y="0"/>
                  </a:moveTo>
                  <a:cubicBezTo>
                    <a:pt x="402" y="741"/>
                    <a:pt x="0" y="1439"/>
                    <a:pt x="21" y="2221"/>
                  </a:cubicBezTo>
                  <a:cubicBezTo>
                    <a:pt x="508" y="1925"/>
                    <a:pt x="296" y="1121"/>
                    <a:pt x="1142" y="1100"/>
                  </a:cubicBezTo>
                  <a:cubicBezTo>
                    <a:pt x="1417" y="741"/>
                    <a:pt x="719" y="339"/>
                    <a:pt x="57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a:off x="-4085025" y="4065200"/>
              <a:ext cx="28575" cy="56600"/>
            </a:xfrm>
            <a:custGeom>
              <a:avLst/>
              <a:gdLst/>
              <a:ahLst/>
              <a:cxnLst/>
              <a:rect l="l" t="t" r="r" b="b"/>
              <a:pathLst>
                <a:path w="1143" h="2264" extrusionOk="0">
                  <a:moveTo>
                    <a:pt x="550" y="0"/>
                  </a:moveTo>
                  <a:lnTo>
                    <a:pt x="550" y="0"/>
                  </a:lnTo>
                  <a:cubicBezTo>
                    <a:pt x="169" y="233"/>
                    <a:pt x="571" y="783"/>
                    <a:pt x="21" y="952"/>
                  </a:cubicBezTo>
                  <a:lnTo>
                    <a:pt x="0" y="1565"/>
                  </a:lnTo>
                  <a:cubicBezTo>
                    <a:pt x="169" y="1798"/>
                    <a:pt x="21" y="2221"/>
                    <a:pt x="529" y="2263"/>
                  </a:cubicBezTo>
                  <a:cubicBezTo>
                    <a:pt x="677" y="2094"/>
                    <a:pt x="867" y="1988"/>
                    <a:pt x="1079" y="1946"/>
                  </a:cubicBezTo>
                  <a:cubicBezTo>
                    <a:pt x="1142" y="1502"/>
                    <a:pt x="656" y="1227"/>
                    <a:pt x="846" y="762"/>
                  </a:cubicBezTo>
                  <a:cubicBezTo>
                    <a:pt x="952" y="466"/>
                    <a:pt x="825" y="148"/>
                    <a:pt x="55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a:off x="-4325075" y="4084750"/>
              <a:ext cx="34400" cy="32650"/>
            </a:xfrm>
            <a:custGeom>
              <a:avLst/>
              <a:gdLst/>
              <a:ahLst/>
              <a:cxnLst/>
              <a:rect l="l" t="t" r="r" b="b"/>
              <a:pathLst>
                <a:path w="1376" h="1306" extrusionOk="0">
                  <a:moveTo>
                    <a:pt x="487" y="1"/>
                  </a:moveTo>
                  <a:cubicBezTo>
                    <a:pt x="0" y="360"/>
                    <a:pt x="127" y="826"/>
                    <a:pt x="127" y="1270"/>
                  </a:cubicBezTo>
                  <a:cubicBezTo>
                    <a:pt x="236" y="1294"/>
                    <a:pt x="335" y="1305"/>
                    <a:pt x="425" y="1305"/>
                  </a:cubicBezTo>
                  <a:cubicBezTo>
                    <a:pt x="961" y="1305"/>
                    <a:pt x="1176" y="904"/>
                    <a:pt x="1375" y="487"/>
                  </a:cubicBezTo>
                  <a:cubicBezTo>
                    <a:pt x="1352" y="459"/>
                    <a:pt x="1314" y="448"/>
                    <a:pt x="1265" y="448"/>
                  </a:cubicBezTo>
                  <a:cubicBezTo>
                    <a:pt x="1107" y="448"/>
                    <a:pt x="845" y="561"/>
                    <a:pt x="681" y="561"/>
                  </a:cubicBezTo>
                  <a:cubicBezTo>
                    <a:pt x="516" y="561"/>
                    <a:pt x="449" y="449"/>
                    <a:pt x="67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a:off x="-3991975" y="4205300"/>
              <a:ext cx="34925" cy="43875"/>
            </a:xfrm>
            <a:custGeom>
              <a:avLst/>
              <a:gdLst/>
              <a:ahLst/>
              <a:cxnLst/>
              <a:rect l="l" t="t" r="r" b="b"/>
              <a:pathLst>
                <a:path w="1397" h="1755" extrusionOk="0">
                  <a:moveTo>
                    <a:pt x="889" y="1"/>
                  </a:moveTo>
                  <a:lnTo>
                    <a:pt x="889" y="1"/>
                  </a:lnTo>
                  <a:cubicBezTo>
                    <a:pt x="339" y="445"/>
                    <a:pt x="360" y="1101"/>
                    <a:pt x="1" y="1629"/>
                  </a:cubicBezTo>
                  <a:cubicBezTo>
                    <a:pt x="115" y="1680"/>
                    <a:pt x="276" y="1754"/>
                    <a:pt x="395" y="1754"/>
                  </a:cubicBezTo>
                  <a:cubicBezTo>
                    <a:pt x="473" y="1754"/>
                    <a:pt x="534" y="1722"/>
                    <a:pt x="550" y="1629"/>
                  </a:cubicBezTo>
                  <a:cubicBezTo>
                    <a:pt x="698" y="1101"/>
                    <a:pt x="1396" y="635"/>
                    <a:pt x="889"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a:off x="-3204675" y="3844175"/>
              <a:ext cx="54875" cy="40375"/>
            </a:xfrm>
            <a:custGeom>
              <a:avLst/>
              <a:gdLst/>
              <a:ahLst/>
              <a:cxnLst/>
              <a:rect l="l" t="t" r="r" b="b"/>
              <a:pathLst>
                <a:path w="2195" h="1615" extrusionOk="0">
                  <a:moveTo>
                    <a:pt x="613" y="1"/>
                  </a:moveTo>
                  <a:cubicBezTo>
                    <a:pt x="0" y="487"/>
                    <a:pt x="402" y="1291"/>
                    <a:pt x="994" y="1608"/>
                  </a:cubicBezTo>
                  <a:cubicBezTo>
                    <a:pt x="1029" y="1612"/>
                    <a:pt x="1069" y="1614"/>
                    <a:pt x="1112" y="1614"/>
                  </a:cubicBezTo>
                  <a:cubicBezTo>
                    <a:pt x="1511" y="1614"/>
                    <a:pt x="2194" y="1432"/>
                    <a:pt x="1946" y="974"/>
                  </a:cubicBezTo>
                  <a:lnTo>
                    <a:pt x="1946" y="974"/>
                  </a:lnTo>
                  <a:cubicBezTo>
                    <a:pt x="1906" y="977"/>
                    <a:pt x="1870" y="979"/>
                    <a:pt x="1837" y="979"/>
                  </a:cubicBezTo>
                  <a:cubicBezTo>
                    <a:pt x="1486" y="979"/>
                    <a:pt x="1508" y="777"/>
                    <a:pt x="1354" y="487"/>
                  </a:cubicBezTo>
                  <a:cubicBezTo>
                    <a:pt x="1350" y="487"/>
                    <a:pt x="1346" y="487"/>
                    <a:pt x="1342" y="487"/>
                  </a:cubicBezTo>
                  <a:cubicBezTo>
                    <a:pt x="1184" y="487"/>
                    <a:pt x="944" y="747"/>
                    <a:pt x="793" y="747"/>
                  </a:cubicBezTo>
                  <a:cubicBezTo>
                    <a:pt x="699" y="747"/>
                    <a:pt x="640" y="646"/>
                    <a:pt x="656" y="318"/>
                  </a:cubicBezTo>
                  <a:cubicBezTo>
                    <a:pt x="740" y="212"/>
                    <a:pt x="719" y="64"/>
                    <a:pt x="613"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a:off x="-3765150" y="3931925"/>
              <a:ext cx="57125" cy="40775"/>
            </a:xfrm>
            <a:custGeom>
              <a:avLst/>
              <a:gdLst/>
              <a:ahLst/>
              <a:cxnLst/>
              <a:rect l="l" t="t" r="r" b="b"/>
              <a:pathLst>
                <a:path w="2285" h="1631" extrusionOk="0">
                  <a:moveTo>
                    <a:pt x="816" y="1"/>
                  </a:moveTo>
                  <a:cubicBezTo>
                    <a:pt x="620" y="1"/>
                    <a:pt x="419" y="151"/>
                    <a:pt x="217" y="151"/>
                  </a:cubicBezTo>
                  <a:cubicBezTo>
                    <a:pt x="208" y="151"/>
                    <a:pt x="200" y="150"/>
                    <a:pt x="191" y="150"/>
                  </a:cubicBezTo>
                  <a:lnTo>
                    <a:pt x="1" y="340"/>
                  </a:lnTo>
                  <a:cubicBezTo>
                    <a:pt x="233" y="361"/>
                    <a:pt x="381" y="467"/>
                    <a:pt x="381" y="678"/>
                  </a:cubicBezTo>
                  <a:cubicBezTo>
                    <a:pt x="762" y="932"/>
                    <a:pt x="1460" y="932"/>
                    <a:pt x="1418" y="1567"/>
                  </a:cubicBezTo>
                  <a:lnTo>
                    <a:pt x="1502" y="1630"/>
                  </a:lnTo>
                  <a:cubicBezTo>
                    <a:pt x="2285" y="1398"/>
                    <a:pt x="1968" y="552"/>
                    <a:pt x="1227" y="509"/>
                  </a:cubicBezTo>
                  <a:cubicBezTo>
                    <a:pt x="1201" y="510"/>
                    <a:pt x="1176" y="511"/>
                    <a:pt x="1153" y="511"/>
                  </a:cubicBezTo>
                  <a:cubicBezTo>
                    <a:pt x="691" y="511"/>
                    <a:pt x="1041" y="312"/>
                    <a:pt x="1122" y="171"/>
                  </a:cubicBezTo>
                  <a:cubicBezTo>
                    <a:pt x="1022" y="43"/>
                    <a:pt x="920" y="1"/>
                    <a:pt x="81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a:off x="-3173325" y="3868500"/>
              <a:ext cx="35275" cy="26000"/>
            </a:xfrm>
            <a:custGeom>
              <a:avLst/>
              <a:gdLst/>
              <a:ahLst/>
              <a:cxnLst/>
              <a:rect l="l" t="t" r="r" b="b"/>
              <a:pathLst>
                <a:path w="1411" h="1040" extrusionOk="0">
                  <a:moveTo>
                    <a:pt x="692" y="1"/>
                  </a:moveTo>
                  <a:lnTo>
                    <a:pt x="480" y="339"/>
                  </a:lnTo>
                  <a:cubicBezTo>
                    <a:pt x="0" y="769"/>
                    <a:pt x="320" y="1040"/>
                    <a:pt x="718" y="1040"/>
                  </a:cubicBezTo>
                  <a:cubicBezTo>
                    <a:pt x="987" y="1040"/>
                    <a:pt x="1292" y="916"/>
                    <a:pt x="1411" y="635"/>
                  </a:cubicBezTo>
                  <a:cubicBezTo>
                    <a:pt x="1178" y="424"/>
                    <a:pt x="1094" y="64"/>
                    <a:pt x="692"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3" name="Google Shape;353;p3"/>
            <p:cNvSpPr/>
            <p:nvPr/>
          </p:nvSpPr>
          <p:spPr>
            <a:xfrm>
              <a:off x="-4071825" y="4019150"/>
              <a:ext cx="32825" cy="43025"/>
            </a:xfrm>
            <a:custGeom>
              <a:avLst/>
              <a:gdLst/>
              <a:ahLst/>
              <a:cxnLst/>
              <a:rect l="l" t="t" r="r" b="b"/>
              <a:pathLst>
                <a:path w="1313" h="1721" extrusionOk="0">
                  <a:moveTo>
                    <a:pt x="404" y="0"/>
                  </a:moveTo>
                  <a:cubicBezTo>
                    <a:pt x="235" y="0"/>
                    <a:pt x="139" y="262"/>
                    <a:pt x="1" y="383"/>
                  </a:cubicBezTo>
                  <a:cubicBezTo>
                    <a:pt x="382" y="785"/>
                    <a:pt x="128" y="1250"/>
                    <a:pt x="191" y="1673"/>
                  </a:cubicBezTo>
                  <a:cubicBezTo>
                    <a:pt x="247" y="1706"/>
                    <a:pt x="302" y="1721"/>
                    <a:pt x="354" y="1721"/>
                  </a:cubicBezTo>
                  <a:cubicBezTo>
                    <a:pt x="602" y="1721"/>
                    <a:pt x="781" y="1396"/>
                    <a:pt x="572" y="1187"/>
                  </a:cubicBezTo>
                  <a:cubicBezTo>
                    <a:pt x="509" y="891"/>
                    <a:pt x="318" y="637"/>
                    <a:pt x="784" y="341"/>
                  </a:cubicBezTo>
                  <a:cubicBezTo>
                    <a:pt x="1312" y="2"/>
                    <a:pt x="635" y="150"/>
                    <a:pt x="530" y="45"/>
                  </a:cubicBezTo>
                  <a:cubicBezTo>
                    <a:pt x="483" y="14"/>
                    <a:pt x="442" y="0"/>
                    <a:pt x="40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4" name="Google Shape;354;p3"/>
            <p:cNvSpPr/>
            <p:nvPr/>
          </p:nvSpPr>
          <p:spPr>
            <a:xfrm>
              <a:off x="-3573650" y="4061225"/>
              <a:ext cx="36950" cy="23575"/>
            </a:xfrm>
            <a:custGeom>
              <a:avLst/>
              <a:gdLst/>
              <a:ahLst/>
              <a:cxnLst/>
              <a:rect l="l" t="t" r="r" b="b"/>
              <a:pathLst>
                <a:path w="1478" h="943" extrusionOk="0">
                  <a:moveTo>
                    <a:pt x="790" y="0"/>
                  </a:moveTo>
                  <a:cubicBezTo>
                    <a:pt x="570" y="0"/>
                    <a:pt x="347" y="59"/>
                    <a:pt x="145" y="180"/>
                  </a:cubicBezTo>
                  <a:lnTo>
                    <a:pt x="145" y="477"/>
                  </a:lnTo>
                  <a:cubicBezTo>
                    <a:pt x="1" y="791"/>
                    <a:pt x="262" y="943"/>
                    <a:pt x="547" y="943"/>
                  </a:cubicBezTo>
                  <a:cubicBezTo>
                    <a:pt x="723" y="943"/>
                    <a:pt x="907" y="885"/>
                    <a:pt x="1012" y="773"/>
                  </a:cubicBezTo>
                  <a:cubicBezTo>
                    <a:pt x="1181" y="603"/>
                    <a:pt x="1097" y="265"/>
                    <a:pt x="1477" y="265"/>
                  </a:cubicBezTo>
                  <a:lnTo>
                    <a:pt x="1477" y="202"/>
                  </a:lnTo>
                  <a:cubicBezTo>
                    <a:pt x="1268" y="69"/>
                    <a:pt x="1030" y="0"/>
                    <a:pt x="79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5" name="Google Shape;355;p3"/>
            <p:cNvSpPr/>
            <p:nvPr/>
          </p:nvSpPr>
          <p:spPr>
            <a:xfrm>
              <a:off x="-3119550" y="3796875"/>
              <a:ext cx="38625" cy="31475"/>
            </a:xfrm>
            <a:custGeom>
              <a:avLst/>
              <a:gdLst/>
              <a:ahLst/>
              <a:cxnLst/>
              <a:rect l="l" t="t" r="r" b="b"/>
              <a:pathLst>
                <a:path w="1545" h="1259" extrusionOk="0">
                  <a:moveTo>
                    <a:pt x="1054" y="1"/>
                  </a:moveTo>
                  <a:cubicBezTo>
                    <a:pt x="988" y="1"/>
                    <a:pt x="907" y="51"/>
                    <a:pt x="804" y="180"/>
                  </a:cubicBezTo>
                  <a:cubicBezTo>
                    <a:pt x="846" y="730"/>
                    <a:pt x="21" y="772"/>
                    <a:pt x="0" y="1258"/>
                  </a:cubicBezTo>
                  <a:lnTo>
                    <a:pt x="931" y="1258"/>
                  </a:lnTo>
                  <a:cubicBezTo>
                    <a:pt x="1163" y="1047"/>
                    <a:pt x="1544" y="814"/>
                    <a:pt x="1333" y="455"/>
                  </a:cubicBezTo>
                  <a:cubicBezTo>
                    <a:pt x="1274" y="264"/>
                    <a:pt x="1205" y="1"/>
                    <a:pt x="10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6" name="Google Shape;356;p3"/>
            <p:cNvSpPr/>
            <p:nvPr/>
          </p:nvSpPr>
          <p:spPr>
            <a:xfrm>
              <a:off x="-3121150" y="3788200"/>
              <a:ext cx="29100" cy="17975"/>
            </a:xfrm>
            <a:custGeom>
              <a:avLst/>
              <a:gdLst/>
              <a:ahLst/>
              <a:cxnLst/>
              <a:rect l="l" t="t" r="r" b="b"/>
              <a:pathLst>
                <a:path w="1164" h="719" extrusionOk="0">
                  <a:moveTo>
                    <a:pt x="238" y="0"/>
                  </a:moveTo>
                  <a:cubicBezTo>
                    <a:pt x="161" y="0"/>
                    <a:pt x="83" y="11"/>
                    <a:pt x="1" y="40"/>
                  </a:cubicBezTo>
                  <a:cubicBezTo>
                    <a:pt x="24" y="523"/>
                    <a:pt x="190" y="718"/>
                    <a:pt x="432" y="718"/>
                  </a:cubicBezTo>
                  <a:cubicBezTo>
                    <a:pt x="636" y="718"/>
                    <a:pt x="893" y="580"/>
                    <a:pt x="1164" y="358"/>
                  </a:cubicBezTo>
                  <a:cubicBezTo>
                    <a:pt x="1122" y="294"/>
                    <a:pt x="1058" y="210"/>
                    <a:pt x="995" y="146"/>
                  </a:cubicBezTo>
                  <a:cubicBezTo>
                    <a:pt x="734" y="130"/>
                    <a:pt x="498" y="0"/>
                    <a:pt x="23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7" name="Google Shape;357;p3"/>
            <p:cNvSpPr/>
            <p:nvPr/>
          </p:nvSpPr>
          <p:spPr>
            <a:xfrm>
              <a:off x="-2999525" y="3965350"/>
              <a:ext cx="28575" cy="11425"/>
            </a:xfrm>
            <a:custGeom>
              <a:avLst/>
              <a:gdLst/>
              <a:ahLst/>
              <a:cxnLst/>
              <a:rect l="l" t="t" r="r" b="b"/>
              <a:pathLst>
                <a:path w="1143" h="457" extrusionOk="0">
                  <a:moveTo>
                    <a:pt x="911" y="0"/>
                  </a:moveTo>
                  <a:cubicBezTo>
                    <a:pt x="588" y="0"/>
                    <a:pt x="273" y="105"/>
                    <a:pt x="0" y="293"/>
                  </a:cubicBezTo>
                  <a:cubicBezTo>
                    <a:pt x="25" y="343"/>
                    <a:pt x="71" y="363"/>
                    <a:pt x="118" y="363"/>
                  </a:cubicBezTo>
                  <a:cubicBezTo>
                    <a:pt x="152" y="363"/>
                    <a:pt x="185" y="353"/>
                    <a:pt x="212" y="335"/>
                  </a:cubicBezTo>
                  <a:cubicBezTo>
                    <a:pt x="219" y="335"/>
                    <a:pt x="227" y="335"/>
                    <a:pt x="235" y="335"/>
                  </a:cubicBezTo>
                  <a:cubicBezTo>
                    <a:pt x="417" y="335"/>
                    <a:pt x="658" y="457"/>
                    <a:pt x="846" y="457"/>
                  </a:cubicBezTo>
                  <a:cubicBezTo>
                    <a:pt x="1009" y="457"/>
                    <a:pt x="1132" y="364"/>
                    <a:pt x="1142" y="18"/>
                  </a:cubicBezTo>
                  <a:cubicBezTo>
                    <a:pt x="1065" y="6"/>
                    <a:pt x="988" y="0"/>
                    <a:pt x="91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8" name="Google Shape;358;p3"/>
            <p:cNvSpPr/>
            <p:nvPr/>
          </p:nvSpPr>
          <p:spPr>
            <a:xfrm>
              <a:off x="-3600175" y="4081050"/>
              <a:ext cx="22225" cy="20650"/>
            </a:xfrm>
            <a:custGeom>
              <a:avLst/>
              <a:gdLst/>
              <a:ahLst/>
              <a:cxnLst/>
              <a:rect l="l" t="t" r="r" b="b"/>
              <a:pathLst>
                <a:path w="889" h="826" extrusionOk="0">
                  <a:moveTo>
                    <a:pt x="254" y="1"/>
                  </a:moveTo>
                  <a:lnTo>
                    <a:pt x="64" y="170"/>
                  </a:lnTo>
                  <a:cubicBezTo>
                    <a:pt x="296" y="381"/>
                    <a:pt x="0" y="614"/>
                    <a:pt x="85" y="826"/>
                  </a:cubicBezTo>
                  <a:cubicBezTo>
                    <a:pt x="592" y="614"/>
                    <a:pt x="889" y="381"/>
                    <a:pt x="25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3"/>
            <p:cNvSpPr/>
            <p:nvPr/>
          </p:nvSpPr>
          <p:spPr>
            <a:xfrm>
              <a:off x="-3189350" y="3836775"/>
              <a:ext cx="16950" cy="15825"/>
            </a:xfrm>
            <a:custGeom>
              <a:avLst/>
              <a:gdLst/>
              <a:ahLst/>
              <a:cxnLst/>
              <a:rect l="l" t="t" r="r" b="b"/>
              <a:pathLst>
                <a:path w="678" h="633" extrusionOk="0">
                  <a:moveTo>
                    <a:pt x="64" y="1"/>
                  </a:moveTo>
                  <a:cubicBezTo>
                    <a:pt x="0" y="191"/>
                    <a:pt x="0" y="403"/>
                    <a:pt x="43" y="614"/>
                  </a:cubicBezTo>
                  <a:cubicBezTo>
                    <a:pt x="111" y="627"/>
                    <a:pt x="171" y="633"/>
                    <a:pt x="223" y="633"/>
                  </a:cubicBezTo>
                  <a:cubicBezTo>
                    <a:pt x="678" y="633"/>
                    <a:pt x="482" y="172"/>
                    <a:pt x="64"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3"/>
            <p:cNvSpPr/>
            <p:nvPr/>
          </p:nvSpPr>
          <p:spPr>
            <a:xfrm>
              <a:off x="-3179825" y="3876975"/>
              <a:ext cx="18525" cy="14300"/>
            </a:xfrm>
            <a:custGeom>
              <a:avLst/>
              <a:gdLst/>
              <a:ahLst/>
              <a:cxnLst/>
              <a:rect l="l" t="t" r="r" b="b"/>
              <a:pathLst>
                <a:path w="741" h="572" extrusionOk="0">
                  <a:moveTo>
                    <a:pt x="740" y="0"/>
                  </a:moveTo>
                  <a:lnTo>
                    <a:pt x="0" y="296"/>
                  </a:lnTo>
                  <a:lnTo>
                    <a:pt x="550" y="571"/>
                  </a:lnTo>
                  <a:lnTo>
                    <a:pt x="740"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3"/>
            <p:cNvSpPr/>
            <p:nvPr/>
          </p:nvSpPr>
          <p:spPr>
            <a:xfrm>
              <a:off x="-3004300" y="3973200"/>
              <a:ext cx="24350" cy="16400"/>
            </a:xfrm>
            <a:custGeom>
              <a:avLst/>
              <a:gdLst/>
              <a:ahLst/>
              <a:cxnLst/>
              <a:rect l="l" t="t" r="r" b="b"/>
              <a:pathLst>
                <a:path w="974" h="656" extrusionOk="0">
                  <a:moveTo>
                    <a:pt x="191" y="0"/>
                  </a:moveTo>
                  <a:lnTo>
                    <a:pt x="1" y="148"/>
                  </a:lnTo>
                  <a:cubicBezTo>
                    <a:pt x="233" y="212"/>
                    <a:pt x="403" y="423"/>
                    <a:pt x="403" y="656"/>
                  </a:cubicBezTo>
                  <a:cubicBezTo>
                    <a:pt x="974" y="444"/>
                    <a:pt x="487" y="233"/>
                    <a:pt x="403" y="21"/>
                  </a:cubicBezTo>
                  <a:lnTo>
                    <a:pt x="191"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3"/>
            <p:cNvSpPr/>
            <p:nvPr/>
          </p:nvSpPr>
          <p:spPr>
            <a:xfrm>
              <a:off x="-3762725" y="3972975"/>
              <a:ext cx="35150" cy="44200"/>
            </a:xfrm>
            <a:custGeom>
              <a:avLst/>
              <a:gdLst/>
              <a:ahLst/>
              <a:cxnLst/>
              <a:rect l="l" t="t" r="r" b="b"/>
              <a:pathLst>
                <a:path w="1406" h="1768" extrusionOk="0">
                  <a:moveTo>
                    <a:pt x="1321" y="1"/>
                  </a:moveTo>
                  <a:cubicBezTo>
                    <a:pt x="722" y="1"/>
                    <a:pt x="1" y="1240"/>
                    <a:pt x="263" y="1765"/>
                  </a:cubicBezTo>
                  <a:lnTo>
                    <a:pt x="475" y="1765"/>
                  </a:lnTo>
                  <a:cubicBezTo>
                    <a:pt x="513" y="1767"/>
                    <a:pt x="551" y="1768"/>
                    <a:pt x="588" y="1768"/>
                  </a:cubicBezTo>
                  <a:cubicBezTo>
                    <a:pt x="962" y="1768"/>
                    <a:pt x="1269" y="1661"/>
                    <a:pt x="1173" y="1257"/>
                  </a:cubicBezTo>
                  <a:cubicBezTo>
                    <a:pt x="1067" y="792"/>
                    <a:pt x="1321" y="411"/>
                    <a:pt x="1405" y="9"/>
                  </a:cubicBezTo>
                  <a:cubicBezTo>
                    <a:pt x="1378" y="4"/>
                    <a:pt x="1350" y="1"/>
                    <a:pt x="132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3"/>
            <p:cNvSpPr/>
            <p:nvPr/>
          </p:nvSpPr>
          <p:spPr>
            <a:xfrm>
              <a:off x="-3483325" y="3859600"/>
              <a:ext cx="74575" cy="68050"/>
            </a:xfrm>
            <a:custGeom>
              <a:avLst/>
              <a:gdLst/>
              <a:ahLst/>
              <a:cxnLst/>
              <a:rect l="l" t="t" r="r" b="b"/>
              <a:pathLst>
                <a:path w="2983" h="2722" extrusionOk="0">
                  <a:moveTo>
                    <a:pt x="1470" y="1"/>
                  </a:moveTo>
                  <a:cubicBezTo>
                    <a:pt x="1384" y="1"/>
                    <a:pt x="1289" y="13"/>
                    <a:pt x="1185" y="40"/>
                  </a:cubicBezTo>
                  <a:cubicBezTo>
                    <a:pt x="275" y="166"/>
                    <a:pt x="487" y="1287"/>
                    <a:pt x="233" y="1879"/>
                  </a:cubicBezTo>
                  <a:cubicBezTo>
                    <a:pt x="85" y="2133"/>
                    <a:pt x="0" y="2345"/>
                    <a:pt x="296" y="2514"/>
                  </a:cubicBezTo>
                  <a:cubicBezTo>
                    <a:pt x="460" y="2664"/>
                    <a:pt x="635" y="2722"/>
                    <a:pt x="814" y="2722"/>
                  </a:cubicBezTo>
                  <a:cubicBezTo>
                    <a:pt x="1189" y="2722"/>
                    <a:pt x="1581" y="2468"/>
                    <a:pt x="1925" y="2281"/>
                  </a:cubicBezTo>
                  <a:cubicBezTo>
                    <a:pt x="2115" y="1774"/>
                    <a:pt x="2982" y="1308"/>
                    <a:pt x="2496" y="759"/>
                  </a:cubicBezTo>
                  <a:cubicBezTo>
                    <a:pt x="2223" y="450"/>
                    <a:pt x="1998" y="1"/>
                    <a:pt x="1470"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3"/>
            <p:cNvSpPr/>
            <p:nvPr/>
          </p:nvSpPr>
          <p:spPr>
            <a:xfrm>
              <a:off x="-3453725" y="3856025"/>
              <a:ext cx="45500" cy="60625"/>
            </a:xfrm>
            <a:custGeom>
              <a:avLst/>
              <a:gdLst/>
              <a:ahLst/>
              <a:cxnLst/>
              <a:rect l="l" t="t" r="r" b="b"/>
              <a:pathLst>
                <a:path w="1820" h="2425" extrusionOk="0">
                  <a:moveTo>
                    <a:pt x="576" y="1"/>
                  </a:moveTo>
                  <a:cubicBezTo>
                    <a:pt x="396" y="1"/>
                    <a:pt x="203" y="55"/>
                    <a:pt x="1" y="183"/>
                  </a:cubicBezTo>
                  <a:cubicBezTo>
                    <a:pt x="1671" y="754"/>
                    <a:pt x="1037" y="1219"/>
                    <a:pt x="741" y="2424"/>
                  </a:cubicBezTo>
                  <a:lnTo>
                    <a:pt x="1100" y="2276"/>
                  </a:lnTo>
                  <a:cubicBezTo>
                    <a:pt x="1227" y="1769"/>
                    <a:pt x="1820" y="1409"/>
                    <a:pt x="1671" y="817"/>
                  </a:cubicBezTo>
                  <a:cubicBezTo>
                    <a:pt x="1441" y="387"/>
                    <a:pt x="1054" y="1"/>
                    <a:pt x="57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3"/>
            <p:cNvSpPr/>
            <p:nvPr/>
          </p:nvSpPr>
          <p:spPr>
            <a:xfrm>
              <a:off x="-3974525" y="4186275"/>
              <a:ext cx="75625" cy="86200"/>
            </a:xfrm>
            <a:custGeom>
              <a:avLst/>
              <a:gdLst/>
              <a:ahLst/>
              <a:cxnLst/>
              <a:rect l="l" t="t" r="r" b="b"/>
              <a:pathLst>
                <a:path w="3025" h="3448" extrusionOk="0">
                  <a:moveTo>
                    <a:pt x="1100" y="0"/>
                  </a:moveTo>
                  <a:lnTo>
                    <a:pt x="0" y="2708"/>
                  </a:lnTo>
                  <a:cubicBezTo>
                    <a:pt x="297" y="2919"/>
                    <a:pt x="381" y="3427"/>
                    <a:pt x="762" y="3448"/>
                  </a:cubicBezTo>
                  <a:cubicBezTo>
                    <a:pt x="804" y="3440"/>
                    <a:pt x="850" y="3438"/>
                    <a:pt x="898" y="3438"/>
                  </a:cubicBezTo>
                  <a:cubicBezTo>
                    <a:pt x="961" y="3438"/>
                    <a:pt x="1028" y="3442"/>
                    <a:pt x="1090" y="3442"/>
                  </a:cubicBezTo>
                  <a:cubicBezTo>
                    <a:pt x="1248" y="3442"/>
                    <a:pt x="1384" y="3419"/>
                    <a:pt x="1396" y="3257"/>
                  </a:cubicBezTo>
                  <a:cubicBezTo>
                    <a:pt x="1460" y="2644"/>
                    <a:pt x="2031" y="2221"/>
                    <a:pt x="2115" y="1650"/>
                  </a:cubicBezTo>
                  <a:cubicBezTo>
                    <a:pt x="2158" y="1143"/>
                    <a:pt x="2560" y="868"/>
                    <a:pt x="3025" y="720"/>
                  </a:cubicBezTo>
                  <a:cubicBezTo>
                    <a:pt x="2475" y="297"/>
                    <a:pt x="1481" y="741"/>
                    <a:pt x="110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3"/>
            <p:cNvSpPr/>
            <p:nvPr/>
          </p:nvSpPr>
          <p:spPr>
            <a:xfrm>
              <a:off x="-3962900" y="4206375"/>
              <a:ext cx="58725" cy="72450"/>
            </a:xfrm>
            <a:custGeom>
              <a:avLst/>
              <a:gdLst/>
              <a:ahLst/>
              <a:cxnLst/>
              <a:rect l="l" t="t" r="r" b="b"/>
              <a:pathLst>
                <a:path w="2349" h="2898" extrusionOk="0">
                  <a:moveTo>
                    <a:pt x="2348" y="0"/>
                  </a:moveTo>
                  <a:cubicBezTo>
                    <a:pt x="1989" y="21"/>
                    <a:pt x="1524" y="127"/>
                    <a:pt x="1524" y="381"/>
                  </a:cubicBezTo>
                  <a:cubicBezTo>
                    <a:pt x="1502" y="1036"/>
                    <a:pt x="952" y="1502"/>
                    <a:pt x="868" y="2094"/>
                  </a:cubicBezTo>
                  <a:cubicBezTo>
                    <a:pt x="804" y="2559"/>
                    <a:pt x="487" y="2559"/>
                    <a:pt x="107" y="2559"/>
                  </a:cubicBezTo>
                  <a:cubicBezTo>
                    <a:pt x="1" y="2644"/>
                    <a:pt x="1" y="2813"/>
                    <a:pt x="107" y="2898"/>
                  </a:cubicBezTo>
                  <a:cubicBezTo>
                    <a:pt x="1545" y="2665"/>
                    <a:pt x="1460" y="931"/>
                    <a:pt x="234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7" name="Google Shape;367;p3"/>
            <p:cNvSpPr/>
            <p:nvPr/>
          </p:nvSpPr>
          <p:spPr>
            <a:xfrm>
              <a:off x="-3991450" y="4269825"/>
              <a:ext cx="32800" cy="24875"/>
            </a:xfrm>
            <a:custGeom>
              <a:avLst/>
              <a:gdLst/>
              <a:ahLst/>
              <a:cxnLst/>
              <a:rect l="l" t="t" r="r" b="b"/>
              <a:pathLst>
                <a:path w="1312" h="995" extrusionOk="0">
                  <a:moveTo>
                    <a:pt x="318" y="0"/>
                  </a:moveTo>
                  <a:lnTo>
                    <a:pt x="318" y="0"/>
                  </a:lnTo>
                  <a:cubicBezTo>
                    <a:pt x="1" y="550"/>
                    <a:pt x="22" y="952"/>
                    <a:pt x="889" y="994"/>
                  </a:cubicBezTo>
                  <a:cubicBezTo>
                    <a:pt x="1164" y="761"/>
                    <a:pt x="1312" y="381"/>
                    <a:pt x="1249" y="21"/>
                  </a:cubicBezTo>
                  <a:cubicBezTo>
                    <a:pt x="1216" y="10"/>
                    <a:pt x="1184" y="4"/>
                    <a:pt x="1155" y="4"/>
                  </a:cubicBezTo>
                  <a:cubicBezTo>
                    <a:pt x="961" y="4"/>
                    <a:pt x="833" y="223"/>
                    <a:pt x="651" y="223"/>
                  </a:cubicBezTo>
                  <a:cubicBezTo>
                    <a:pt x="559" y="223"/>
                    <a:pt x="453" y="167"/>
                    <a:pt x="31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8" name="Google Shape;368;p3"/>
            <p:cNvSpPr/>
            <p:nvPr/>
          </p:nvSpPr>
          <p:spPr>
            <a:xfrm>
              <a:off x="-4071275" y="4031525"/>
              <a:ext cx="44950" cy="80100"/>
            </a:xfrm>
            <a:custGeom>
              <a:avLst/>
              <a:gdLst/>
              <a:ahLst/>
              <a:cxnLst/>
              <a:rect l="l" t="t" r="r" b="b"/>
              <a:pathLst>
                <a:path w="1798" h="3204" extrusionOk="0">
                  <a:moveTo>
                    <a:pt x="1334" y="0"/>
                  </a:moveTo>
                  <a:cubicBezTo>
                    <a:pt x="978" y="0"/>
                    <a:pt x="695" y="384"/>
                    <a:pt x="550" y="692"/>
                  </a:cubicBezTo>
                  <a:cubicBezTo>
                    <a:pt x="550" y="882"/>
                    <a:pt x="592" y="1072"/>
                    <a:pt x="360" y="1178"/>
                  </a:cubicBezTo>
                  <a:cubicBezTo>
                    <a:pt x="254" y="1834"/>
                    <a:pt x="0" y="2510"/>
                    <a:pt x="529" y="3103"/>
                  </a:cubicBezTo>
                  <a:cubicBezTo>
                    <a:pt x="686" y="3173"/>
                    <a:pt x="806" y="3204"/>
                    <a:pt x="900" y="3204"/>
                  </a:cubicBezTo>
                  <a:cubicBezTo>
                    <a:pt x="1148" y="3204"/>
                    <a:pt x="1214" y="2986"/>
                    <a:pt x="1290" y="2680"/>
                  </a:cubicBezTo>
                  <a:cubicBezTo>
                    <a:pt x="1459" y="1982"/>
                    <a:pt x="1227" y="1263"/>
                    <a:pt x="1523" y="586"/>
                  </a:cubicBezTo>
                  <a:cubicBezTo>
                    <a:pt x="1629" y="396"/>
                    <a:pt x="1798" y="142"/>
                    <a:pt x="1523" y="36"/>
                  </a:cubicBezTo>
                  <a:cubicBezTo>
                    <a:pt x="1458" y="11"/>
                    <a:pt x="1395" y="0"/>
                    <a:pt x="1334"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3"/>
            <p:cNvSpPr/>
            <p:nvPr/>
          </p:nvSpPr>
          <p:spPr>
            <a:xfrm>
              <a:off x="-3599125" y="4067300"/>
              <a:ext cx="62425" cy="50775"/>
            </a:xfrm>
            <a:custGeom>
              <a:avLst/>
              <a:gdLst/>
              <a:ahLst/>
              <a:cxnLst/>
              <a:rect l="l" t="t" r="r" b="b"/>
              <a:pathLst>
                <a:path w="2497" h="2031" extrusionOk="0">
                  <a:moveTo>
                    <a:pt x="2340" y="0"/>
                  </a:moveTo>
                  <a:cubicBezTo>
                    <a:pt x="2001" y="0"/>
                    <a:pt x="1837" y="600"/>
                    <a:pt x="1564" y="600"/>
                  </a:cubicBezTo>
                  <a:cubicBezTo>
                    <a:pt x="1454" y="600"/>
                    <a:pt x="1327" y="504"/>
                    <a:pt x="1164" y="234"/>
                  </a:cubicBezTo>
                  <a:cubicBezTo>
                    <a:pt x="931" y="403"/>
                    <a:pt x="804" y="656"/>
                    <a:pt x="825" y="931"/>
                  </a:cubicBezTo>
                  <a:cubicBezTo>
                    <a:pt x="931" y="1354"/>
                    <a:pt x="1" y="1608"/>
                    <a:pt x="529" y="1925"/>
                  </a:cubicBezTo>
                  <a:cubicBezTo>
                    <a:pt x="645" y="2000"/>
                    <a:pt x="734" y="2030"/>
                    <a:pt x="807" y="2030"/>
                  </a:cubicBezTo>
                  <a:cubicBezTo>
                    <a:pt x="1142" y="2030"/>
                    <a:pt x="1106" y="1375"/>
                    <a:pt x="1507" y="1375"/>
                  </a:cubicBezTo>
                  <a:cubicBezTo>
                    <a:pt x="1513" y="1375"/>
                    <a:pt x="1518" y="1375"/>
                    <a:pt x="1523" y="1376"/>
                  </a:cubicBezTo>
                  <a:cubicBezTo>
                    <a:pt x="2496" y="1249"/>
                    <a:pt x="2094" y="445"/>
                    <a:pt x="2454" y="22"/>
                  </a:cubicBezTo>
                  <a:cubicBezTo>
                    <a:pt x="2414" y="7"/>
                    <a:pt x="2376" y="0"/>
                    <a:pt x="234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3"/>
            <p:cNvSpPr/>
            <p:nvPr/>
          </p:nvSpPr>
          <p:spPr>
            <a:xfrm>
              <a:off x="-3631375" y="4122275"/>
              <a:ext cx="43625" cy="29450"/>
            </a:xfrm>
            <a:custGeom>
              <a:avLst/>
              <a:gdLst/>
              <a:ahLst/>
              <a:cxnLst/>
              <a:rect l="l" t="t" r="r" b="b"/>
              <a:pathLst>
                <a:path w="1745" h="1178" extrusionOk="0">
                  <a:moveTo>
                    <a:pt x="1407" y="1"/>
                  </a:moveTo>
                  <a:cubicBezTo>
                    <a:pt x="1295" y="1"/>
                    <a:pt x="1147" y="40"/>
                    <a:pt x="952" y="128"/>
                  </a:cubicBezTo>
                  <a:cubicBezTo>
                    <a:pt x="656" y="382"/>
                    <a:pt x="0" y="382"/>
                    <a:pt x="318" y="911"/>
                  </a:cubicBezTo>
                  <a:cubicBezTo>
                    <a:pt x="445" y="1102"/>
                    <a:pt x="608" y="1177"/>
                    <a:pt x="781" y="1177"/>
                  </a:cubicBezTo>
                  <a:cubicBezTo>
                    <a:pt x="1123" y="1177"/>
                    <a:pt x="1503" y="882"/>
                    <a:pt x="1714" y="615"/>
                  </a:cubicBezTo>
                  <a:cubicBezTo>
                    <a:pt x="1744" y="264"/>
                    <a:pt x="1698" y="1"/>
                    <a:pt x="140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3"/>
            <p:cNvSpPr/>
            <p:nvPr/>
          </p:nvSpPr>
          <p:spPr>
            <a:xfrm>
              <a:off x="-3177200" y="3788150"/>
              <a:ext cx="89400" cy="85675"/>
            </a:xfrm>
            <a:custGeom>
              <a:avLst/>
              <a:gdLst/>
              <a:ahLst/>
              <a:cxnLst/>
              <a:rect l="l" t="t" r="r" b="b"/>
              <a:pathLst>
                <a:path w="3576" h="3427" extrusionOk="0">
                  <a:moveTo>
                    <a:pt x="2116" y="0"/>
                  </a:moveTo>
                  <a:cubicBezTo>
                    <a:pt x="2264" y="1058"/>
                    <a:pt x="783" y="317"/>
                    <a:pt x="255" y="2728"/>
                  </a:cubicBezTo>
                  <a:cubicBezTo>
                    <a:pt x="318" y="2961"/>
                    <a:pt x="1" y="3151"/>
                    <a:pt x="149" y="3426"/>
                  </a:cubicBezTo>
                  <a:cubicBezTo>
                    <a:pt x="1143" y="3257"/>
                    <a:pt x="1608" y="2242"/>
                    <a:pt x="2306" y="1607"/>
                  </a:cubicBezTo>
                  <a:cubicBezTo>
                    <a:pt x="2623" y="1248"/>
                    <a:pt x="3575" y="1269"/>
                    <a:pt x="3237" y="486"/>
                  </a:cubicBezTo>
                  <a:lnTo>
                    <a:pt x="3237" y="486"/>
                  </a:lnTo>
                  <a:cubicBezTo>
                    <a:pt x="3059" y="555"/>
                    <a:pt x="2903" y="592"/>
                    <a:pt x="2772" y="592"/>
                  </a:cubicBezTo>
                  <a:cubicBezTo>
                    <a:pt x="2499" y="592"/>
                    <a:pt x="2335" y="429"/>
                    <a:pt x="2306" y="42"/>
                  </a:cubicBezTo>
                  <a:lnTo>
                    <a:pt x="2116" y="0"/>
                  </a:ln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3"/>
            <p:cNvSpPr/>
            <p:nvPr/>
          </p:nvSpPr>
          <p:spPr>
            <a:xfrm>
              <a:off x="-3774675" y="3952050"/>
              <a:ext cx="47100" cy="64750"/>
            </a:xfrm>
            <a:custGeom>
              <a:avLst/>
              <a:gdLst/>
              <a:ahLst/>
              <a:cxnLst/>
              <a:rect l="l" t="t" r="r" b="b"/>
              <a:pathLst>
                <a:path w="1884" h="2590" extrusionOk="0">
                  <a:moveTo>
                    <a:pt x="741" y="0"/>
                  </a:moveTo>
                  <a:cubicBezTo>
                    <a:pt x="339" y="529"/>
                    <a:pt x="403" y="1375"/>
                    <a:pt x="1" y="1946"/>
                  </a:cubicBezTo>
                  <a:cubicBezTo>
                    <a:pt x="22" y="2010"/>
                    <a:pt x="22" y="2052"/>
                    <a:pt x="1" y="2094"/>
                  </a:cubicBezTo>
                  <a:cubicBezTo>
                    <a:pt x="134" y="2342"/>
                    <a:pt x="268" y="2590"/>
                    <a:pt x="618" y="2590"/>
                  </a:cubicBezTo>
                  <a:cubicBezTo>
                    <a:pt x="656" y="2590"/>
                    <a:pt x="697" y="2587"/>
                    <a:pt x="741" y="2581"/>
                  </a:cubicBezTo>
                  <a:cubicBezTo>
                    <a:pt x="805" y="1988"/>
                    <a:pt x="1418" y="1587"/>
                    <a:pt x="1503" y="994"/>
                  </a:cubicBezTo>
                  <a:cubicBezTo>
                    <a:pt x="1883" y="191"/>
                    <a:pt x="1756" y="64"/>
                    <a:pt x="741"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3"/>
            <p:cNvSpPr/>
            <p:nvPr/>
          </p:nvSpPr>
          <p:spPr>
            <a:xfrm>
              <a:off x="-3756150" y="3948875"/>
              <a:ext cx="32800" cy="28050"/>
            </a:xfrm>
            <a:custGeom>
              <a:avLst/>
              <a:gdLst/>
              <a:ahLst/>
              <a:cxnLst/>
              <a:rect l="l" t="t" r="r" b="b"/>
              <a:pathLst>
                <a:path w="1312" h="1122" extrusionOk="0">
                  <a:moveTo>
                    <a:pt x="0" y="0"/>
                  </a:moveTo>
                  <a:lnTo>
                    <a:pt x="0" y="148"/>
                  </a:lnTo>
                  <a:cubicBezTo>
                    <a:pt x="698" y="212"/>
                    <a:pt x="973" y="529"/>
                    <a:pt x="762" y="1121"/>
                  </a:cubicBezTo>
                  <a:lnTo>
                    <a:pt x="1121" y="952"/>
                  </a:lnTo>
                  <a:cubicBezTo>
                    <a:pt x="1311" y="170"/>
                    <a:pt x="1185" y="64"/>
                    <a:pt x="0"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3"/>
            <p:cNvSpPr/>
            <p:nvPr/>
          </p:nvSpPr>
          <p:spPr>
            <a:xfrm>
              <a:off x="-3783125" y="3961025"/>
              <a:ext cx="25400" cy="40225"/>
            </a:xfrm>
            <a:custGeom>
              <a:avLst/>
              <a:gdLst/>
              <a:ahLst/>
              <a:cxnLst/>
              <a:rect l="l" t="t" r="r" b="b"/>
              <a:pathLst>
                <a:path w="1016" h="1609" extrusionOk="0">
                  <a:moveTo>
                    <a:pt x="741" y="1"/>
                  </a:moveTo>
                  <a:lnTo>
                    <a:pt x="741" y="1"/>
                  </a:lnTo>
                  <a:cubicBezTo>
                    <a:pt x="1" y="424"/>
                    <a:pt x="212" y="1016"/>
                    <a:pt x="360" y="1608"/>
                  </a:cubicBezTo>
                  <a:lnTo>
                    <a:pt x="529" y="1439"/>
                  </a:lnTo>
                  <a:cubicBezTo>
                    <a:pt x="593" y="953"/>
                    <a:pt x="1016" y="508"/>
                    <a:pt x="741"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3"/>
            <p:cNvSpPr/>
            <p:nvPr/>
          </p:nvSpPr>
          <p:spPr>
            <a:xfrm>
              <a:off x="-3772025" y="3961025"/>
              <a:ext cx="21175" cy="35975"/>
            </a:xfrm>
            <a:custGeom>
              <a:avLst/>
              <a:gdLst/>
              <a:ahLst/>
              <a:cxnLst/>
              <a:rect l="l" t="t" r="r" b="b"/>
              <a:pathLst>
                <a:path w="847" h="1439" extrusionOk="0">
                  <a:moveTo>
                    <a:pt x="297" y="1"/>
                  </a:moveTo>
                  <a:cubicBezTo>
                    <a:pt x="212" y="487"/>
                    <a:pt x="1" y="931"/>
                    <a:pt x="85" y="1439"/>
                  </a:cubicBezTo>
                  <a:cubicBezTo>
                    <a:pt x="339" y="974"/>
                    <a:pt x="847" y="572"/>
                    <a:pt x="466"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3"/>
            <p:cNvSpPr/>
            <p:nvPr/>
          </p:nvSpPr>
          <p:spPr>
            <a:xfrm>
              <a:off x="-3986150" y="4253950"/>
              <a:ext cx="14300" cy="15900"/>
            </a:xfrm>
            <a:custGeom>
              <a:avLst/>
              <a:gdLst/>
              <a:ahLst/>
              <a:cxnLst/>
              <a:rect l="l" t="t" r="r" b="b"/>
              <a:pathLst>
                <a:path w="572" h="636" extrusionOk="0">
                  <a:moveTo>
                    <a:pt x="465" y="1"/>
                  </a:moveTo>
                  <a:cubicBezTo>
                    <a:pt x="0" y="64"/>
                    <a:pt x="148" y="402"/>
                    <a:pt x="106" y="635"/>
                  </a:cubicBezTo>
                  <a:cubicBezTo>
                    <a:pt x="571" y="572"/>
                    <a:pt x="550" y="297"/>
                    <a:pt x="487" y="1"/>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7" name="Google Shape;377;p3"/>
            <p:cNvSpPr/>
            <p:nvPr/>
          </p:nvSpPr>
          <p:spPr>
            <a:xfrm>
              <a:off x="-4083975" y="4060975"/>
              <a:ext cx="26475" cy="48125"/>
            </a:xfrm>
            <a:custGeom>
              <a:avLst/>
              <a:gdLst/>
              <a:ahLst/>
              <a:cxnLst/>
              <a:rect l="l" t="t" r="r" b="b"/>
              <a:pathLst>
                <a:path w="1059" h="1925" extrusionOk="0">
                  <a:moveTo>
                    <a:pt x="677" y="0"/>
                  </a:moveTo>
                  <a:lnTo>
                    <a:pt x="508" y="169"/>
                  </a:lnTo>
                  <a:cubicBezTo>
                    <a:pt x="910" y="994"/>
                    <a:pt x="1" y="1438"/>
                    <a:pt x="1058" y="1925"/>
                  </a:cubicBezTo>
                  <a:cubicBezTo>
                    <a:pt x="783" y="1311"/>
                    <a:pt x="995" y="635"/>
                    <a:pt x="868"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8" name="Google Shape;378;p3"/>
            <p:cNvSpPr/>
            <p:nvPr/>
          </p:nvSpPr>
          <p:spPr>
            <a:xfrm>
              <a:off x="-3472075" y="3894425"/>
              <a:ext cx="32275" cy="25475"/>
            </a:xfrm>
            <a:custGeom>
              <a:avLst/>
              <a:gdLst/>
              <a:ahLst/>
              <a:cxnLst/>
              <a:rect l="l" t="t" r="r" b="b"/>
              <a:pathLst>
                <a:path w="1291" h="1019" extrusionOk="0">
                  <a:moveTo>
                    <a:pt x="777" y="0"/>
                  </a:moveTo>
                  <a:cubicBezTo>
                    <a:pt x="227" y="21"/>
                    <a:pt x="375" y="592"/>
                    <a:pt x="16" y="740"/>
                  </a:cubicBezTo>
                  <a:cubicBezTo>
                    <a:pt x="1" y="941"/>
                    <a:pt x="156" y="1019"/>
                    <a:pt x="362" y="1019"/>
                  </a:cubicBezTo>
                  <a:cubicBezTo>
                    <a:pt x="741" y="1019"/>
                    <a:pt x="1291" y="754"/>
                    <a:pt x="1263" y="508"/>
                  </a:cubicBezTo>
                  <a:cubicBezTo>
                    <a:pt x="1263" y="233"/>
                    <a:pt x="1052" y="0"/>
                    <a:pt x="777"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9" name="Google Shape;379;p3"/>
            <p:cNvSpPr/>
            <p:nvPr/>
          </p:nvSpPr>
          <p:spPr>
            <a:xfrm>
              <a:off x="-3986675" y="4254300"/>
              <a:ext cx="27800" cy="31025"/>
            </a:xfrm>
            <a:custGeom>
              <a:avLst/>
              <a:gdLst/>
              <a:ahLst/>
              <a:cxnLst/>
              <a:rect l="l" t="t" r="r" b="b"/>
              <a:pathLst>
                <a:path w="1112" h="1241" extrusionOk="0">
                  <a:moveTo>
                    <a:pt x="639" y="0"/>
                  </a:moveTo>
                  <a:cubicBezTo>
                    <a:pt x="599" y="0"/>
                    <a:pt x="556" y="3"/>
                    <a:pt x="508" y="8"/>
                  </a:cubicBezTo>
                  <a:lnTo>
                    <a:pt x="127" y="642"/>
                  </a:lnTo>
                  <a:cubicBezTo>
                    <a:pt x="169" y="854"/>
                    <a:pt x="0" y="1150"/>
                    <a:pt x="360" y="1234"/>
                  </a:cubicBezTo>
                  <a:cubicBezTo>
                    <a:pt x="384" y="1238"/>
                    <a:pt x="407" y="1240"/>
                    <a:pt x="428" y="1240"/>
                  </a:cubicBezTo>
                  <a:cubicBezTo>
                    <a:pt x="763" y="1240"/>
                    <a:pt x="779" y="801"/>
                    <a:pt x="1058" y="642"/>
                  </a:cubicBezTo>
                  <a:cubicBezTo>
                    <a:pt x="1058" y="330"/>
                    <a:pt x="1111" y="0"/>
                    <a:pt x="639" y="0"/>
                  </a:cubicBezTo>
                  <a:close/>
                </a:path>
              </a:pathLst>
            </a:custGeom>
            <a:solidFill>
              <a:schemeClr val="lt2">
                <a:alpha val="3348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380" name="Google Shape;380;p3"/>
          <p:cNvPicPr preferRelativeResize="0"/>
          <p:nvPr/>
        </p:nvPicPr>
        <p:blipFill>
          <a:blip r:embed="rId3">
            <a:alphaModFix amt="75000"/>
          </a:blip>
          <a:stretch>
            <a:fillRect/>
          </a:stretch>
        </p:blipFill>
        <p:spPr>
          <a:xfrm>
            <a:off x="9047784" y="750167"/>
            <a:ext cx="4724400" cy="977900"/>
          </a:xfrm>
          <a:prstGeom prst="rect">
            <a:avLst/>
          </a:prstGeom>
          <a:noFill/>
          <a:ln>
            <a:noFill/>
          </a:ln>
        </p:spPr>
      </p:pic>
      <p:pic>
        <p:nvPicPr>
          <p:cNvPr id="381" name="Google Shape;381;p3"/>
          <p:cNvPicPr preferRelativeResize="0"/>
          <p:nvPr/>
        </p:nvPicPr>
        <p:blipFill>
          <a:blip r:embed="rId4">
            <a:alphaModFix amt="65000"/>
          </a:blip>
          <a:stretch>
            <a:fillRect/>
          </a:stretch>
        </p:blipFill>
        <p:spPr>
          <a:xfrm>
            <a:off x="-975433" y="6009383"/>
            <a:ext cx="5057368" cy="898400"/>
          </a:xfrm>
          <a:prstGeom prst="rect">
            <a:avLst/>
          </a:prstGeom>
          <a:noFill/>
          <a:ln>
            <a:noFill/>
          </a:ln>
        </p:spPr>
      </p:pic>
    </p:spTree>
    <p:extLst>
      <p:ext uri="{BB962C8B-B14F-4D97-AF65-F5344CB8AC3E}">
        <p14:creationId xmlns:p14="http://schemas.microsoft.com/office/powerpoint/2010/main" val="1723259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710928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1_标题幻灯片">
    <p:bg>
      <p:bgPr>
        <a:pattFill prst="pct10">
          <a:fgClr>
            <a:schemeClr val="accent1"/>
          </a:fgClr>
          <a:bgClr>
            <a:schemeClr val="bg1"/>
          </a:bgClr>
        </a:pattFill>
        <a:effectLst/>
      </p:bgPr>
    </p:bg>
    <p:spTree>
      <p:nvGrpSpPr>
        <p:cNvPr id="1" name=""/>
        <p:cNvGrpSpPr/>
        <p:nvPr/>
      </p:nvGrpSpPr>
      <p:grpSpPr>
        <a:xfrm>
          <a:off x="0" y="0"/>
          <a:ext cx="0" cy="0"/>
          <a:chOff x="0" y="0"/>
          <a:chExt cx="0" cy="0"/>
        </a:xfrm>
      </p:grpSpPr>
      <p:sp>
        <p:nvSpPr>
          <p:cNvPr id="3" name="矩形 2"/>
          <p:cNvSpPr/>
          <p:nvPr userDrawn="1"/>
        </p:nvSpPr>
        <p:spPr>
          <a:xfrm>
            <a:off x="-1" y="0"/>
            <a:ext cx="6019599" cy="6858000"/>
          </a:xfrm>
          <a:prstGeom prst="rect">
            <a:avLst/>
          </a:prstGeom>
          <a:solidFill>
            <a:srgbClr val="A1C4F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4" name="矩形 3"/>
          <p:cNvSpPr/>
          <p:nvPr userDrawn="1"/>
        </p:nvSpPr>
        <p:spPr>
          <a:xfrm>
            <a:off x="6019599" y="0"/>
            <a:ext cx="6172402" cy="6858000"/>
          </a:xfrm>
          <a:prstGeom prst="rect">
            <a:avLst/>
          </a:prstGeom>
          <a:solidFill>
            <a:srgbClr val="F3CAD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8" name="三角形 7"/>
          <p:cNvSpPr/>
          <p:nvPr userDrawn="1"/>
        </p:nvSpPr>
        <p:spPr>
          <a:xfrm rot="20283172">
            <a:off x="221002" y="566968"/>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7" name="矩形 6"/>
          <p:cNvSpPr/>
          <p:nvPr userDrawn="1"/>
        </p:nvSpPr>
        <p:spPr>
          <a:xfrm>
            <a:off x="1187115" y="1220661"/>
            <a:ext cx="9737559" cy="48111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0" name="三角形 9"/>
          <p:cNvSpPr/>
          <p:nvPr userDrawn="1"/>
        </p:nvSpPr>
        <p:spPr>
          <a:xfrm rot="20283172">
            <a:off x="11215128" y="5378140"/>
            <a:ext cx="822807" cy="518726"/>
          </a:xfrm>
          <a:prstGeom prst="triangl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1" name="椭圆 10"/>
          <p:cNvSpPr/>
          <p:nvPr userDrawn="1"/>
        </p:nvSpPr>
        <p:spPr>
          <a:xfrm>
            <a:off x="320843" y="3224464"/>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2" name="椭圆 11"/>
          <p:cNvSpPr/>
          <p:nvPr userDrawn="1"/>
        </p:nvSpPr>
        <p:spPr>
          <a:xfrm>
            <a:off x="3057925" y="6284495"/>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sp>
        <p:nvSpPr>
          <p:cNvPr id="13" name="椭圆 12"/>
          <p:cNvSpPr/>
          <p:nvPr userDrawn="1"/>
        </p:nvSpPr>
        <p:spPr>
          <a:xfrm>
            <a:off x="9659251" y="505489"/>
            <a:ext cx="320842" cy="32084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p>
        </p:txBody>
      </p:sp>
      <p:cxnSp>
        <p:nvCxnSpPr>
          <p:cNvPr id="15" name="直线连接符 14"/>
          <p:cNvCxnSpPr/>
          <p:nvPr userDrawn="1"/>
        </p:nvCxnSpPr>
        <p:spPr>
          <a:xfrm flipV="1">
            <a:off x="2528535" y="-580228"/>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线连接符 15"/>
          <p:cNvCxnSpPr/>
          <p:nvPr userDrawn="1"/>
        </p:nvCxnSpPr>
        <p:spPr>
          <a:xfrm flipV="1">
            <a:off x="7463168" y="-1163841"/>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线连接符 16"/>
          <p:cNvCxnSpPr/>
          <p:nvPr userDrawn="1"/>
        </p:nvCxnSpPr>
        <p:spPr>
          <a:xfrm flipV="1">
            <a:off x="4009372" y="6207506"/>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线连接符 17"/>
          <p:cNvCxnSpPr/>
          <p:nvPr userDrawn="1"/>
        </p:nvCxnSpPr>
        <p:spPr>
          <a:xfrm flipV="1">
            <a:off x="9290282" y="6426163"/>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线连接符 18"/>
          <p:cNvCxnSpPr/>
          <p:nvPr userDrawn="1"/>
        </p:nvCxnSpPr>
        <p:spPr>
          <a:xfrm flipV="1">
            <a:off x="11652466" y="505489"/>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线连接符 19"/>
          <p:cNvCxnSpPr/>
          <p:nvPr userDrawn="1"/>
        </p:nvCxnSpPr>
        <p:spPr>
          <a:xfrm flipV="1">
            <a:off x="-847157" y="4659280"/>
            <a:ext cx="1379621" cy="1548226"/>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70286921"/>
      </p:ext>
    </p:extLst>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469753"/>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2494797892"/>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cSld name="目录/过渡">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ED846A-C2B8-4BC2-9A06-03E8590D579F}" type="datetimeFigureOut">
              <a:rPr lang="zh-CN" altLang="en-US" smtClean="0"/>
              <a:t>2025/10/20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523495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3_Title Slide">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40"/>
            <a:ext cx="12194208" cy="6856760"/>
          </a:xfrm>
          <a:prstGeom prst="rect">
            <a:avLst/>
          </a:prstGeom>
        </p:spPr>
      </p:pic>
    </p:spTree>
    <p:extLst>
      <p:ext uri="{BB962C8B-B14F-4D97-AF65-F5344CB8AC3E}">
        <p14:creationId xmlns:p14="http://schemas.microsoft.com/office/powerpoint/2010/main" val="3260122539"/>
      </p:ext>
    </p:extLst>
  </p:cSld>
  <p:clrMapOvr>
    <a:masterClrMapping/>
  </p:clrMapOvr>
  <mc:AlternateContent xmlns:mc="http://schemas.openxmlformats.org/markup-compatibility/2006" xmlns:p14="http://schemas.microsoft.com/office/powerpoint/2010/main">
    <mc:Choice Requires="p14">
      <p:transition spd="slow" p14:dur="2000" advClick="0" advTm="3000"/>
    </mc:Choice>
    <mc:Fallback xmlns="">
      <p:transition spd="slow" advClick="0" advTm="300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p:nvPr userDrawn="1"/>
        </p:nvGrpSpPr>
        <p:grpSpPr>
          <a:xfrm>
            <a:off x="300646" y="3963527"/>
            <a:ext cx="1251428" cy="2758199"/>
            <a:chOff x="2460386" y="3756070"/>
            <a:chExt cx="1264172" cy="2786287"/>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627812" y="3756070"/>
              <a:ext cx="1096746" cy="1232011"/>
            </a:xfrm>
            <a:prstGeom prst="rect">
              <a:avLst/>
            </a:prstGeom>
          </p:spPr>
        </p:pic>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21358751">
              <a:off x="2460386" y="4617303"/>
              <a:ext cx="885082" cy="1925054"/>
            </a:xfrm>
            <a:prstGeom prst="rect">
              <a:avLst/>
            </a:prstGeom>
          </p:spPr>
        </p:pic>
      </p:grpSp>
      <p:sp>
        <p:nvSpPr>
          <p:cNvPr id="9" name="Text Placeholder 9">
            <a:extLst>
              <a:ext uri="{FF2B5EF4-FFF2-40B4-BE49-F238E27FC236}">
                <a16:creationId xmlns:a16="http://schemas.microsoft.com/office/drawing/2014/main" id="{8AED82F3-E353-4900-99D3-2CD090E0FEB5}"/>
              </a:ext>
            </a:extLst>
          </p:cNvPr>
          <p:cNvSpPr>
            <a:spLocks noGrp="1"/>
          </p:cNvSpPr>
          <p:nvPr>
            <p:ph type="body" sz="quarter" idx="10" hasCustomPrompt="1"/>
          </p:nvPr>
        </p:nvSpPr>
        <p:spPr>
          <a:xfrm>
            <a:off x="1594111" y="640842"/>
            <a:ext cx="10220900" cy="724247"/>
          </a:xfrm>
          <a:prstGeom prst="rect">
            <a:avLst/>
          </a:prstGeom>
        </p:spPr>
        <p:txBody>
          <a:bodyPr anchor="ctr"/>
          <a:lstStyle>
            <a:lvl1pPr marL="0" indent="0" algn="l">
              <a:buNone/>
              <a:defRPr sz="5400" b="0" baseline="0">
                <a:solidFill>
                  <a:schemeClr val="tx1">
                    <a:lumMod val="85000"/>
                    <a:lumOff val="15000"/>
                  </a:schemeClr>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64894838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Contents slide layout">
    <p:spTree>
      <p:nvGrpSpPr>
        <p:cNvPr id="1" name=""/>
        <p:cNvGrpSpPr/>
        <p:nvPr/>
      </p:nvGrpSpPr>
      <p:grpSpPr>
        <a:xfrm>
          <a:off x="0" y="0"/>
          <a:ext cx="0" cy="0"/>
          <a:chOff x="0" y="0"/>
          <a:chExt cx="0" cy="0"/>
        </a:xfrm>
      </p:grpSpPr>
      <p:sp>
        <p:nvSpPr>
          <p:cNvPr id="14" name="Freeform 13"/>
          <p:cNvSpPr/>
          <p:nvPr userDrawn="1"/>
        </p:nvSpPr>
        <p:spPr>
          <a:xfrm rot="5400000">
            <a:off x="3096043" y="-2213812"/>
            <a:ext cx="6513262" cy="11285624"/>
          </a:xfrm>
          <a:custGeom>
            <a:avLst/>
            <a:gdLst>
              <a:gd name="connsiteX0" fmla="*/ 0 w 6513262"/>
              <a:gd name="connsiteY0" fmla="*/ 11285624 h 11285624"/>
              <a:gd name="connsiteX1" fmla="*/ 0 w 6513262"/>
              <a:gd name="connsiteY1" fmla="*/ 11118724 h 11285624"/>
              <a:gd name="connsiteX2" fmla="*/ 1 w 6513262"/>
              <a:gd name="connsiteY2" fmla="*/ 11118724 h 11285624"/>
              <a:gd name="connsiteX3" fmla="*/ 1 w 6513262"/>
              <a:gd name="connsiteY3" fmla="*/ 10587 h 11285624"/>
              <a:gd name="connsiteX4" fmla="*/ 11432 w 6513262"/>
              <a:gd name="connsiteY4" fmla="*/ 10587 h 11285624"/>
              <a:gd name="connsiteX5" fmla="*/ 11432 w 6513262"/>
              <a:gd name="connsiteY5" fmla="*/ 0 h 11285624"/>
              <a:gd name="connsiteX6" fmla="*/ 6513262 w 6513262"/>
              <a:gd name="connsiteY6" fmla="*/ 0 h 11285624"/>
              <a:gd name="connsiteX7" fmla="*/ 6513262 w 6513262"/>
              <a:gd name="connsiteY7" fmla="*/ 10588 h 11285624"/>
              <a:gd name="connsiteX8" fmla="*/ 6513262 w 6513262"/>
              <a:gd name="connsiteY8" fmla="*/ 166900 h 11285624"/>
              <a:gd name="connsiteX9" fmla="*/ 6513262 w 6513262"/>
              <a:gd name="connsiteY9" fmla="*/ 10988117 h 11285624"/>
              <a:gd name="connsiteX10" fmla="*/ 6372810 w 6513262"/>
              <a:gd name="connsiteY10" fmla="*/ 11117181 h 11285624"/>
              <a:gd name="connsiteX11" fmla="*/ 6341860 w 6513262"/>
              <a:gd name="connsiteY11" fmla="*/ 11070756 h 11285624"/>
              <a:gd name="connsiteX12" fmla="*/ 6341860 w 6513262"/>
              <a:gd name="connsiteY12" fmla="*/ 166900 h 11285624"/>
              <a:gd name="connsiteX13" fmla="*/ 171403 w 6513262"/>
              <a:gd name="connsiteY13" fmla="*/ 166900 h 11285624"/>
              <a:gd name="connsiteX14" fmla="*/ 171403 w 6513262"/>
              <a:gd name="connsiteY14" fmla="*/ 11118724 h 11285624"/>
              <a:gd name="connsiteX15" fmla="*/ 4310552 w 6513262"/>
              <a:gd name="connsiteY15" fmla="*/ 11118724 h 11285624"/>
              <a:gd name="connsiteX16" fmla="*/ 4342911 w 6513262"/>
              <a:gd name="connsiteY16" fmla="*/ 11161869 h 11285624"/>
              <a:gd name="connsiteX17" fmla="*/ 4219156 w 6513262"/>
              <a:gd name="connsiteY17" fmla="*/ 11285624 h 11285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513262" h="11285624">
                <a:moveTo>
                  <a:pt x="0" y="11285624"/>
                </a:moveTo>
                <a:lnTo>
                  <a:pt x="0" y="11118724"/>
                </a:lnTo>
                <a:lnTo>
                  <a:pt x="1" y="11118724"/>
                </a:lnTo>
                <a:lnTo>
                  <a:pt x="1" y="10587"/>
                </a:lnTo>
                <a:lnTo>
                  <a:pt x="11432" y="10587"/>
                </a:lnTo>
                <a:lnTo>
                  <a:pt x="11432" y="0"/>
                </a:lnTo>
                <a:lnTo>
                  <a:pt x="6513262" y="0"/>
                </a:lnTo>
                <a:lnTo>
                  <a:pt x="6513262" y="10588"/>
                </a:lnTo>
                <a:lnTo>
                  <a:pt x="6513262" y="166900"/>
                </a:lnTo>
                <a:lnTo>
                  <a:pt x="6513262" y="10988117"/>
                </a:lnTo>
                <a:lnTo>
                  <a:pt x="6372810" y="11117181"/>
                </a:lnTo>
                <a:lnTo>
                  <a:pt x="6341860" y="11070756"/>
                </a:lnTo>
                <a:lnTo>
                  <a:pt x="6341860" y="166900"/>
                </a:lnTo>
                <a:lnTo>
                  <a:pt x="171403" y="166900"/>
                </a:lnTo>
                <a:lnTo>
                  <a:pt x="171403" y="11118724"/>
                </a:lnTo>
                <a:lnTo>
                  <a:pt x="4310552" y="11118724"/>
                </a:lnTo>
                <a:lnTo>
                  <a:pt x="4342911" y="11161869"/>
                </a:lnTo>
                <a:lnTo>
                  <a:pt x="4219156" y="11285624"/>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p:cNvGrpSpPr/>
          <p:nvPr userDrawn="1"/>
        </p:nvGrpSpPr>
        <p:grpSpPr>
          <a:xfrm rot="21358364">
            <a:off x="275400" y="3956499"/>
            <a:ext cx="1327117" cy="2741164"/>
            <a:chOff x="1355925" y="1388842"/>
            <a:chExt cx="2157296" cy="4455902"/>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669343" y="1388842"/>
              <a:ext cx="1843878" cy="2071290"/>
            </a:xfrm>
            <a:prstGeom prst="rect">
              <a:avLst/>
            </a:prstGeom>
          </p:spPr>
        </p:pic>
        <p:pic>
          <p:nvPicPr>
            <p:cNvPr id="4" name="Picture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5925" y="2853588"/>
              <a:ext cx="1375244" cy="2991156"/>
            </a:xfrm>
            <a:prstGeom prst="rect">
              <a:avLst/>
            </a:prstGeom>
          </p:spPr>
        </p:pic>
      </p:grpSp>
      <p:sp>
        <p:nvSpPr>
          <p:cNvPr id="7" name="Rectangle 3">
            <a:extLst>
              <a:ext uri="{FF2B5EF4-FFF2-40B4-BE49-F238E27FC236}">
                <a16:creationId xmlns:a16="http://schemas.microsoft.com/office/drawing/2014/main" id="{2E4470BE-467F-42F1-9CCD-604F8475C0F0}"/>
              </a:ext>
            </a:extLst>
          </p:cNvPr>
          <p:cNvSpPr/>
          <p:nvPr userDrawn="1"/>
        </p:nvSpPr>
        <p:spPr>
          <a:xfrm>
            <a:off x="6763562" y="812852"/>
            <a:ext cx="4618769" cy="216206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8" name="Picture Placeholder 5">
            <a:extLst>
              <a:ext uri="{FF2B5EF4-FFF2-40B4-BE49-F238E27FC236}">
                <a16:creationId xmlns:a16="http://schemas.microsoft.com/office/drawing/2014/main" id="{7D00C1B7-75A1-4F82-8622-26140BEEEFEC}"/>
              </a:ext>
            </a:extLst>
          </p:cNvPr>
          <p:cNvSpPr>
            <a:spLocks noGrp="1"/>
          </p:cNvSpPr>
          <p:nvPr>
            <p:ph type="pic" sz="quarter" idx="10" hasCustomPrompt="1"/>
          </p:nvPr>
        </p:nvSpPr>
        <p:spPr>
          <a:xfrm>
            <a:off x="1553976"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9" name="Picture Placeholder 5">
            <a:extLst>
              <a:ext uri="{FF2B5EF4-FFF2-40B4-BE49-F238E27FC236}">
                <a16:creationId xmlns:a16="http://schemas.microsoft.com/office/drawing/2014/main" id="{B8FA30A1-B36C-4B48-BDE6-4FC32641C9CE}"/>
              </a:ext>
            </a:extLst>
          </p:cNvPr>
          <p:cNvSpPr>
            <a:spLocks noGrp="1"/>
          </p:cNvSpPr>
          <p:nvPr>
            <p:ph type="pic" sz="quarter" idx="14" hasCustomPrompt="1"/>
          </p:nvPr>
        </p:nvSpPr>
        <p:spPr>
          <a:xfrm>
            <a:off x="4158769" y="812852"/>
            <a:ext cx="2013976" cy="2162062"/>
          </a:xfrm>
          <a:prstGeom prst="rect">
            <a:avLst/>
          </a:prstGeom>
          <a:solidFill>
            <a:schemeClr val="bg1">
              <a:lumMod val="95000"/>
            </a:schemeClr>
          </a:solidFill>
        </p:spPr>
        <p:txBody>
          <a:bodyPr tIns="540000" anchor="ctr"/>
          <a:lstStyle>
            <a:lvl1pPr marL="0" indent="0" algn="ctr">
              <a:buNone/>
              <a:defRPr sz="1200">
                <a:latin typeface="+mn-lt"/>
                <a:cs typeface="Arial" pitchFamily="34" charset="0"/>
              </a:defRPr>
            </a:lvl1pPr>
          </a:lstStyle>
          <a:p>
            <a:r>
              <a:rPr lang="en-US" altLang="ko-KR" dirty="0"/>
              <a:t>Insert Your Image</a:t>
            </a:r>
            <a:endParaRPr lang="ko-KR" altLang="en-US" dirty="0"/>
          </a:p>
        </p:txBody>
      </p:sp>
      <p:sp>
        <p:nvSpPr>
          <p:cNvPr id="10" name="Picture Placeholder 5">
            <a:extLst>
              <a:ext uri="{FF2B5EF4-FFF2-40B4-BE49-F238E27FC236}">
                <a16:creationId xmlns:a16="http://schemas.microsoft.com/office/drawing/2014/main" id="{179D2BD8-8AD2-49DD-BD2B-003725308147}"/>
              </a:ext>
            </a:extLst>
          </p:cNvPr>
          <p:cNvSpPr>
            <a:spLocks noGrp="1"/>
          </p:cNvSpPr>
          <p:nvPr>
            <p:ph type="pic" sz="quarter" idx="15" hasCustomPrompt="1"/>
          </p:nvPr>
        </p:nvSpPr>
        <p:spPr>
          <a:xfrm>
            <a:off x="1553976"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1" name="Picture Placeholder 5">
            <a:extLst>
              <a:ext uri="{FF2B5EF4-FFF2-40B4-BE49-F238E27FC236}">
                <a16:creationId xmlns:a16="http://schemas.microsoft.com/office/drawing/2014/main" id="{26CE268C-A6A7-4425-8A10-083E0F7949AB}"/>
              </a:ext>
            </a:extLst>
          </p:cNvPr>
          <p:cNvSpPr>
            <a:spLocks noGrp="1"/>
          </p:cNvSpPr>
          <p:nvPr>
            <p:ph type="pic" sz="quarter" idx="16" hasCustomPrompt="1"/>
          </p:nvPr>
        </p:nvSpPr>
        <p:spPr>
          <a:xfrm>
            <a:off x="4158769"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2" name="Picture Placeholder 5">
            <a:extLst>
              <a:ext uri="{FF2B5EF4-FFF2-40B4-BE49-F238E27FC236}">
                <a16:creationId xmlns:a16="http://schemas.microsoft.com/office/drawing/2014/main" id="{C351CBC6-A360-43D0-ADEE-814396B2607F}"/>
              </a:ext>
            </a:extLst>
          </p:cNvPr>
          <p:cNvSpPr>
            <a:spLocks noGrp="1"/>
          </p:cNvSpPr>
          <p:nvPr>
            <p:ph type="pic" sz="quarter" idx="17" hasCustomPrompt="1"/>
          </p:nvPr>
        </p:nvSpPr>
        <p:spPr>
          <a:xfrm>
            <a:off x="6763562"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
        <p:nvSpPr>
          <p:cNvPr id="13" name="Picture Placeholder 5">
            <a:extLst>
              <a:ext uri="{FF2B5EF4-FFF2-40B4-BE49-F238E27FC236}">
                <a16:creationId xmlns:a16="http://schemas.microsoft.com/office/drawing/2014/main" id="{066A9285-2A1E-463A-A43A-7AC28AEAE354}"/>
              </a:ext>
            </a:extLst>
          </p:cNvPr>
          <p:cNvSpPr>
            <a:spLocks noGrp="1"/>
          </p:cNvSpPr>
          <p:nvPr>
            <p:ph type="pic" sz="quarter" idx="18" hasCustomPrompt="1"/>
          </p:nvPr>
        </p:nvSpPr>
        <p:spPr>
          <a:xfrm>
            <a:off x="9368355" y="3733913"/>
            <a:ext cx="2013976" cy="2162062"/>
          </a:xfrm>
          <a:prstGeom prst="rect">
            <a:avLst/>
          </a:prstGeom>
          <a:solidFill>
            <a:schemeClr val="bg1">
              <a:lumMod val="95000"/>
            </a:schemeClr>
          </a:solidFill>
        </p:spPr>
        <p:txBody>
          <a:bodyPr tIns="540000" anchor="ctr"/>
          <a:lstStyle>
            <a:lvl1pPr marL="0" marR="0" indent="0" algn="ctr" defTabSz="914400" rtl="0" eaLnBrk="1" fontAlgn="auto" latinLnBrk="1" hangingPunct="1">
              <a:lnSpc>
                <a:spcPct val="100000"/>
              </a:lnSpc>
              <a:spcBef>
                <a:spcPct val="20000"/>
              </a:spcBef>
              <a:spcAft>
                <a:spcPts val="0"/>
              </a:spcAft>
              <a:buClrTx/>
              <a:buSzTx/>
              <a:buFont typeface="Arial" pitchFamily="34" charset="0"/>
              <a:buNone/>
              <a:tabLst/>
              <a:defRPr sz="1200">
                <a:latin typeface="+mn-lt"/>
                <a:cs typeface="Arial" pitchFamily="34" charset="0"/>
              </a:defRPr>
            </a:lvl1pPr>
          </a:lstStyle>
          <a:p>
            <a:r>
              <a:rPr lang="en-US" altLang="ko-KR" dirty="0"/>
              <a:t>Insert Your Image</a:t>
            </a:r>
            <a:endParaRPr lang="ko-KR" altLang="en-US" dirty="0"/>
          </a:p>
          <a:p>
            <a:endParaRPr lang="ko-KR" altLang="en-US" dirty="0"/>
          </a:p>
        </p:txBody>
      </p:sp>
    </p:spTree>
    <p:extLst>
      <p:ext uri="{BB962C8B-B14F-4D97-AF65-F5344CB8AC3E}">
        <p14:creationId xmlns:p14="http://schemas.microsoft.com/office/powerpoint/2010/main" val="4060787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8" y="123478"/>
            <a:ext cx="11573197" cy="724247"/>
          </a:xfrm>
          <a:prstGeom prst="rect">
            <a:avLst/>
          </a:prstGeom>
        </p:spPr>
        <p:txBody>
          <a:bodyPr anchor="ctr"/>
          <a:lstStyle>
            <a:lvl1pPr marL="0" indent="0" algn="ctr">
              <a:buNone/>
              <a:defRPr sz="5400" b="0" baseline="0">
                <a:solidFill>
                  <a:schemeClr val="tx1">
                    <a:lumMod val="65000"/>
                    <a:lumOff val="35000"/>
                  </a:schemeClr>
                </a:solidFill>
                <a:latin typeface="+mj-lt"/>
                <a:cs typeface="Arial" pitchFamily="34" charset="0"/>
              </a:defRPr>
            </a:lvl1pPr>
          </a:lstStyle>
          <a:p>
            <a:pPr lvl="0"/>
            <a:r>
              <a:rPr lang="en-US" altLang="ko-KR" dirty="0"/>
              <a:t>PNG LAYOUT</a:t>
            </a:r>
          </a:p>
        </p:txBody>
      </p:sp>
    </p:spTree>
    <p:extLst>
      <p:ext uri="{BB962C8B-B14F-4D97-AF65-F5344CB8AC3E}">
        <p14:creationId xmlns:p14="http://schemas.microsoft.com/office/powerpoint/2010/main" val="17604851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目录/过渡">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9EED846A-C2B8-4BC2-9A06-03E8590D579F}" type="datetimeFigureOut">
              <a:rPr lang="zh-CN" altLang="en-US" smtClean="0"/>
              <a:t>2025/10/20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554767B-66C2-4BD5-9A17-FA6C68861D81}" type="slidenum">
              <a:rPr lang="zh-CN" altLang="en-US" smtClean="0"/>
              <a:t>‹#›</a:t>
            </a:fld>
            <a:endParaRPr lang="zh-CN" altLang="en-US"/>
          </a:p>
        </p:txBody>
      </p:sp>
    </p:spTree>
    <p:extLst>
      <p:ext uri="{BB962C8B-B14F-4D97-AF65-F5344CB8AC3E}">
        <p14:creationId xmlns:p14="http://schemas.microsoft.com/office/powerpoint/2010/main" val="3023826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7CCE1-43DF-4C37-9CDA-E790A57EC7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1035B8-19CE-4F16-9047-15E4738833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991BAC7-2CD1-4898-90B8-6A5F6AE59674}"/>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ACA14B57-A2AA-4C8E-AFD7-3AE0BA7152E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439AF827-ECBC-40B6-BE81-86006AD8F34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1288561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111F89-3FB8-49F3-9498-B0CD002872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16ADDB9-0F74-42BE-98B8-9691F76C000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F839CCD-EC06-4FB7-AB7C-A1A2296FA24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D86D189-A620-413A-869E-4FDDB86ABE90}"/>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0F4AF1E-9920-46F6-B5B2-9DA5D1FC6616}"/>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17257197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053736-8F3C-465C-9D55-D0DC6A3542A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F205B7-7938-4926-B948-4C53984FB9E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BB2B20A-6A1A-4CCC-95B3-1305DCE343C3}"/>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40C7EB0A-3178-4B33-AFBC-C4A7B02A7C6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99D8C5DC-370F-4454-8AF6-95E0EF8F06AF}"/>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3313280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9FE74-FF46-4570-9260-A73D26532AB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C2CAFA1-12DC-42DC-8D37-F7C37CFE630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466F7BD-0F3F-4739-BEA8-9E64170E29D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EE109A-1B8C-4064-A425-3CF85F9C7A5D}"/>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Footer Placeholder 5">
            <a:extLst>
              <a:ext uri="{FF2B5EF4-FFF2-40B4-BE49-F238E27FC236}">
                <a16:creationId xmlns:a16="http://schemas.microsoft.com/office/drawing/2014/main" id="{E48D58DA-6982-48DF-9330-DD52810F3EF9}"/>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7" name="Slide Number Placeholder 6">
            <a:extLst>
              <a:ext uri="{FF2B5EF4-FFF2-40B4-BE49-F238E27FC236}">
                <a16:creationId xmlns:a16="http://schemas.microsoft.com/office/drawing/2014/main" id="{E3DAE822-1E5C-40B5-90A8-C5637B0C297A}"/>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98418674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07BCB-1776-476A-9B2B-C3DF47958D6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9B1CABE-3176-4959-B136-FAAB077E0C4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036798-A795-4697-ADD2-920EEAED834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F070DAC-EA23-4274-8EFE-0E5E106F1D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F6C07CD-08AC-44EA-BD53-C29D529F0F4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F0C64AE-991D-4C37-96F5-8AA0433405F2}"/>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8" name="Footer Placeholder 7">
            <a:extLst>
              <a:ext uri="{FF2B5EF4-FFF2-40B4-BE49-F238E27FC236}">
                <a16:creationId xmlns:a16="http://schemas.microsoft.com/office/drawing/2014/main" id="{CE2A2665-59CC-4CCC-B39A-D865EFA2FD3F}"/>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9" name="Slide Number Placeholder 8">
            <a:extLst>
              <a:ext uri="{FF2B5EF4-FFF2-40B4-BE49-F238E27FC236}">
                <a16:creationId xmlns:a16="http://schemas.microsoft.com/office/drawing/2014/main" id="{1CE1D6A0-AEBB-4A11-B5AA-AE5BFA89D58E}"/>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65323577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C23D1C-7861-4DCD-95A2-D23F2F29926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F2D5F7-1CBE-4B9F-9470-E12DD89EDDE1}"/>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Footer Placeholder 3">
            <a:extLst>
              <a:ext uri="{FF2B5EF4-FFF2-40B4-BE49-F238E27FC236}">
                <a16:creationId xmlns:a16="http://schemas.microsoft.com/office/drawing/2014/main" id="{640FDB75-618C-4290-A099-C41EC9A2D528}"/>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Slide Number Placeholder 4">
            <a:extLst>
              <a:ext uri="{FF2B5EF4-FFF2-40B4-BE49-F238E27FC236}">
                <a16:creationId xmlns:a16="http://schemas.microsoft.com/office/drawing/2014/main" id="{E5B07E60-4215-481B-BECC-3548698D7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425017034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47AED5-06A7-40AC-9E5B-72783E06A2D5}"/>
              </a:ext>
            </a:extLst>
          </p:cNvPr>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3" name="Footer Placeholder 2">
            <a:extLst>
              <a:ext uri="{FF2B5EF4-FFF2-40B4-BE49-F238E27FC236}">
                <a16:creationId xmlns:a16="http://schemas.microsoft.com/office/drawing/2014/main" id="{74B5B4B8-5A33-4077-9AF0-9EDC6E1F9DDB}"/>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4" name="Slide Number Placeholder 3">
            <a:extLst>
              <a:ext uri="{FF2B5EF4-FFF2-40B4-BE49-F238E27FC236}">
                <a16:creationId xmlns:a16="http://schemas.microsoft.com/office/drawing/2014/main" id="{314C9576-BA13-4864-A8C8-CB70CF1EDEA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63944862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slideLayout" Target="../slideLayouts/slideLayout15.xml"/><Relationship Id="rId18" Type="http://schemas.openxmlformats.org/officeDocument/2006/relationships/slideLayout" Target="../slideLayouts/slideLayout20.xml"/><Relationship Id="rId3" Type="http://schemas.openxmlformats.org/officeDocument/2006/relationships/slideLayout" Target="../slideLayouts/slideLayout5.xml"/><Relationship Id="rId21" Type="http://schemas.openxmlformats.org/officeDocument/2006/relationships/slideLayout" Target="../slideLayouts/slideLayout23.xml"/><Relationship Id="rId7" Type="http://schemas.openxmlformats.org/officeDocument/2006/relationships/slideLayout" Target="../slideLayouts/slideLayout9.xml"/><Relationship Id="rId12" Type="http://schemas.openxmlformats.org/officeDocument/2006/relationships/slideLayout" Target="../slideLayouts/slideLayout14.xml"/><Relationship Id="rId17" Type="http://schemas.openxmlformats.org/officeDocument/2006/relationships/slideLayout" Target="../slideLayouts/slideLayout19.xml"/><Relationship Id="rId2" Type="http://schemas.openxmlformats.org/officeDocument/2006/relationships/slideLayout" Target="../slideLayouts/slideLayout4.xml"/><Relationship Id="rId16" Type="http://schemas.openxmlformats.org/officeDocument/2006/relationships/slideLayout" Target="../slideLayouts/slideLayout18.xml"/><Relationship Id="rId20" Type="http://schemas.openxmlformats.org/officeDocument/2006/relationships/slideLayout" Target="../slideLayouts/slideLayout22.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5" Type="http://schemas.openxmlformats.org/officeDocument/2006/relationships/slideLayout" Target="../slideLayouts/slideLayout17.xml"/><Relationship Id="rId23" Type="http://schemas.openxmlformats.org/officeDocument/2006/relationships/theme" Target="../theme/theme2.xml"/><Relationship Id="rId10" Type="http://schemas.openxmlformats.org/officeDocument/2006/relationships/slideLayout" Target="../slideLayouts/slideLayout12.xml"/><Relationship Id="rId19" Type="http://schemas.openxmlformats.org/officeDocument/2006/relationships/slideLayout" Target="../slideLayouts/slideLayout21.xml"/><Relationship Id="rId4" Type="http://schemas.openxmlformats.org/officeDocument/2006/relationships/slideLayout" Target="../slideLayouts/slideLayout6.xml"/><Relationship Id="rId9" Type="http://schemas.openxmlformats.org/officeDocument/2006/relationships/slideLayout" Target="../slideLayouts/slideLayout11.xml"/><Relationship Id="rId14" Type="http://schemas.openxmlformats.org/officeDocument/2006/relationships/slideLayout" Target="../slideLayouts/slideLayout16.xml"/><Relationship Id="rId22"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415600" y="593367"/>
            <a:ext cx="11360700" cy="763500"/>
          </a:xfrm>
          <a:prstGeom prst="rect">
            <a:avLst/>
          </a:prstGeom>
          <a:noFill/>
          <a:ln>
            <a:noFill/>
          </a:ln>
        </p:spPr>
        <p:txBody>
          <a:bodyPr spcFirstLastPara="1" wrap="square" lIns="121900" tIns="121900" rIns="121900" bIns="121900" anchor="t" anchorCtr="0">
            <a:noAutofit/>
          </a:bodyPr>
          <a:lstStyle>
            <a:lvl1pPr lvl="0">
              <a:spcBef>
                <a:spcPts val="0"/>
              </a:spcBef>
              <a:spcAft>
                <a:spcPts val="0"/>
              </a:spcAft>
              <a:buClr>
                <a:schemeClr val="dk1"/>
              </a:buClr>
              <a:buSzPts val="4000"/>
              <a:buFont typeface="Calistoga"/>
              <a:buNone/>
              <a:defRPr sz="4000">
                <a:solidFill>
                  <a:schemeClr val="dk1"/>
                </a:solidFill>
                <a:latin typeface="Calistoga"/>
                <a:ea typeface="Calistoga"/>
                <a:cs typeface="Calistoga"/>
                <a:sym typeface="Calistoga"/>
              </a:defRPr>
            </a:lvl1pPr>
            <a:lvl2pPr lvl="1">
              <a:spcBef>
                <a:spcPts val="0"/>
              </a:spcBef>
              <a:spcAft>
                <a:spcPts val="0"/>
              </a:spcAft>
              <a:buClr>
                <a:schemeClr val="dk1"/>
              </a:buClr>
              <a:buSzPts val="4000"/>
              <a:buFont typeface="Calistoga"/>
              <a:buNone/>
              <a:defRPr sz="4000">
                <a:solidFill>
                  <a:schemeClr val="dk1"/>
                </a:solidFill>
                <a:latin typeface="Calistoga"/>
                <a:ea typeface="Calistoga"/>
                <a:cs typeface="Calistoga"/>
                <a:sym typeface="Calistoga"/>
              </a:defRPr>
            </a:lvl2pPr>
            <a:lvl3pPr lvl="2">
              <a:spcBef>
                <a:spcPts val="0"/>
              </a:spcBef>
              <a:spcAft>
                <a:spcPts val="0"/>
              </a:spcAft>
              <a:buClr>
                <a:schemeClr val="dk1"/>
              </a:buClr>
              <a:buSzPts val="4000"/>
              <a:buFont typeface="Calistoga"/>
              <a:buNone/>
              <a:defRPr sz="4000">
                <a:solidFill>
                  <a:schemeClr val="dk1"/>
                </a:solidFill>
                <a:latin typeface="Calistoga"/>
                <a:ea typeface="Calistoga"/>
                <a:cs typeface="Calistoga"/>
                <a:sym typeface="Calistoga"/>
              </a:defRPr>
            </a:lvl3pPr>
            <a:lvl4pPr lvl="3">
              <a:spcBef>
                <a:spcPts val="0"/>
              </a:spcBef>
              <a:spcAft>
                <a:spcPts val="0"/>
              </a:spcAft>
              <a:buClr>
                <a:schemeClr val="dk1"/>
              </a:buClr>
              <a:buSzPts val="4000"/>
              <a:buFont typeface="Calistoga"/>
              <a:buNone/>
              <a:defRPr sz="4000">
                <a:solidFill>
                  <a:schemeClr val="dk1"/>
                </a:solidFill>
                <a:latin typeface="Calistoga"/>
                <a:ea typeface="Calistoga"/>
                <a:cs typeface="Calistoga"/>
                <a:sym typeface="Calistoga"/>
              </a:defRPr>
            </a:lvl4pPr>
            <a:lvl5pPr lvl="4">
              <a:spcBef>
                <a:spcPts val="0"/>
              </a:spcBef>
              <a:spcAft>
                <a:spcPts val="0"/>
              </a:spcAft>
              <a:buClr>
                <a:schemeClr val="dk1"/>
              </a:buClr>
              <a:buSzPts val="4000"/>
              <a:buFont typeface="Calistoga"/>
              <a:buNone/>
              <a:defRPr sz="4000">
                <a:solidFill>
                  <a:schemeClr val="dk1"/>
                </a:solidFill>
                <a:latin typeface="Calistoga"/>
                <a:ea typeface="Calistoga"/>
                <a:cs typeface="Calistoga"/>
                <a:sym typeface="Calistoga"/>
              </a:defRPr>
            </a:lvl5pPr>
            <a:lvl6pPr lvl="5">
              <a:spcBef>
                <a:spcPts val="0"/>
              </a:spcBef>
              <a:spcAft>
                <a:spcPts val="0"/>
              </a:spcAft>
              <a:buClr>
                <a:schemeClr val="dk1"/>
              </a:buClr>
              <a:buSzPts val="4000"/>
              <a:buFont typeface="Calistoga"/>
              <a:buNone/>
              <a:defRPr sz="4000">
                <a:solidFill>
                  <a:schemeClr val="dk1"/>
                </a:solidFill>
                <a:latin typeface="Calistoga"/>
                <a:ea typeface="Calistoga"/>
                <a:cs typeface="Calistoga"/>
                <a:sym typeface="Calistoga"/>
              </a:defRPr>
            </a:lvl6pPr>
            <a:lvl7pPr lvl="6">
              <a:spcBef>
                <a:spcPts val="0"/>
              </a:spcBef>
              <a:spcAft>
                <a:spcPts val="0"/>
              </a:spcAft>
              <a:buClr>
                <a:schemeClr val="dk1"/>
              </a:buClr>
              <a:buSzPts val="4000"/>
              <a:buFont typeface="Calistoga"/>
              <a:buNone/>
              <a:defRPr sz="4000">
                <a:solidFill>
                  <a:schemeClr val="dk1"/>
                </a:solidFill>
                <a:latin typeface="Calistoga"/>
                <a:ea typeface="Calistoga"/>
                <a:cs typeface="Calistoga"/>
                <a:sym typeface="Calistoga"/>
              </a:defRPr>
            </a:lvl7pPr>
            <a:lvl8pPr lvl="7">
              <a:spcBef>
                <a:spcPts val="0"/>
              </a:spcBef>
              <a:spcAft>
                <a:spcPts val="0"/>
              </a:spcAft>
              <a:buClr>
                <a:schemeClr val="dk1"/>
              </a:buClr>
              <a:buSzPts val="4000"/>
              <a:buFont typeface="Calistoga"/>
              <a:buNone/>
              <a:defRPr sz="4000">
                <a:solidFill>
                  <a:schemeClr val="dk1"/>
                </a:solidFill>
                <a:latin typeface="Calistoga"/>
                <a:ea typeface="Calistoga"/>
                <a:cs typeface="Calistoga"/>
                <a:sym typeface="Calistoga"/>
              </a:defRPr>
            </a:lvl8pPr>
            <a:lvl9pPr lvl="8">
              <a:spcBef>
                <a:spcPts val="0"/>
              </a:spcBef>
              <a:spcAft>
                <a:spcPts val="0"/>
              </a:spcAft>
              <a:buClr>
                <a:schemeClr val="dk1"/>
              </a:buClr>
              <a:buSzPts val="4000"/>
              <a:buFont typeface="Calistoga"/>
              <a:buNone/>
              <a:defRPr sz="4000">
                <a:solidFill>
                  <a:schemeClr val="dk1"/>
                </a:solidFill>
                <a:latin typeface="Calistoga"/>
                <a:ea typeface="Calistoga"/>
                <a:cs typeface="Calistoga"/>
                <a:sym typeface="Calistoga"/>
              </a:defRPr>
            </a:lvl9pPr>
          </a:lstStyle>
          <a:p>
            <a:endParaRPr/>
          </a:p>
        </p:txBody>
      </p:sp>
      <p:sp>
        <p:nvSpPr>
          <p:cNvPr id="7" name="Google Shape;7;p1"/>
          <p:cNvSpPr txBox="1">
            <a:spLocks noGrp="1"/>
          </p:cNvSpPr>
          <p:nvPr>
            <p:ph type="body" idx="1"/>
          </p:nvPr>
        </p:nvSpPr>
        <p:spPr>
          <a:xfrm>
            <a:off x="415600" y="1536633"/>
            <a:ext cx="11360700" cy="4555200"/>
          </a:xfrm>
          <a:prstGeom prst="rect">
            <a:avLst/>
          </a:prstGeom>
          <a:noFill/>
          <a:ln>
            <a:noFill/>
          </a:ln>
        </p:spPr>
        <p:txBody>
          <a:bodyPr spcFirstLastPara="1" wrap="square" lIns="121900" tIns="121900" rIns="121900" bIns="121900" anchor="t" anchorCtr="0">
            <a:noAutofit/>
          </a:bodyPr>
          <a:lstStyle>
            <a:lvl1pPr marL="457200" lvl="0" indent="-349250">
              <a:lnSpc>
                <a:spcPct val="115000"/>
              </a:lnSpc>
              <a:spcBef>
                <a:spcPts val="0"/>
              </a:spcBef>
              <a:spcAft>
                <a:spcPts val="0"/>
              </a:spcAft>
              <a:buClr>
                <a:schemeClr val="dk2"/>
              </a:buClr>
              <a:buSzPts val="1900"/>
              <a:buFont typeface="Antic Slab"/>
              <a:buChar char="●"/>
              <a:defRPr sz="1900" b="1">
                <a:solidFill>
                  <a:schemeClr val="dk2"/>
                </a:solidFill>
                <a:latin typeface="Antic Slab"/>
                <a:ea typeface="Antic Slab"/>
                <a:cs typeface="Antic Slab"/>
                <a:sym typeface="Antic Slab"/>
              </a:defRPr>
            </a:lvl1pPr>
            <a:lvl2pPr marL="914400" lvl="1" indent="-349250">
              <a:lnSpc>
                <a:spcPct val="115000"/>
              </a:lnSpc>
              <a:spcBef>
                <a:spcPts val="2100"/>
              </a:spcBef>
              <a:spcAft>
                <a:spcPts val="0"/>
              </a:spcAft>
              <a:buClr>
                <a:schemeClr val="dk2"/>
              </a:buClr>
              <a:buSzPts val="1900"/>
              <a:buFont typeface="Antic Slab"/>
              <a:buChar char="○"/>
              <a:defRPr sz="1900" b="1">
                <a:solidFill>
                  <a:schemeClr val="dk2"/>
                </a:solidFill>
                <a:latin typeface="Antic Slab"/>
                <a:ea typeface="Antic Slab"/>
                <a:cs typeface="Antic Slab"/>
                <a:sym typeface="Antic Slab"/>
              </a:defRPr>
            </a:lvl2pPr>
            <a:lvl3pPr marL="1371600" lvl="2" indent="-349250">
              <a:lnSpc>
                <a:spcPct val="115000"/>
              </a:lnSpc>
              <a:spcBef>
                <a:spcPts val="2100"/>
              </a:spcBef>
              <a:spcAft>
                <a:spcPts val="0"/>
              </a:spcAft>
              <a:buClr>
                <a:schemeClr val="dk2"/>
              </a:buClr>
              <a:buSzPts val="1900"/>
              <a:buFont typeface="Antic Slab"/>
              <a:buChar char="■"/>
              <a:defRPr sz="1900" b="1">
                <a:solidFill>
                  <a:schemeClr val="dk2"/>
                </a:solidFill>
                <a:latin typeface="Antic Slab"/>
                <a:ea typeface="Antic Slab"/>
                <a:cs typeface="Antic Slab"/>
                <a:sym typeface="Antic Slab"/>
              </a:defRPr>
            </a:lvl3pPr>
            <a:lvl4pPr marL="1828800" lvl="3" indent="-349250">
              <a:lnSpc>
                <a:spcPct val="115000"/>
              </a:lnSpc>
              <a:spcBef>
                <a:spcPts val="2100"/>
              </a:spcBef>
              <a:spcAft>
                <a:spcPts val="0"/>
              </a:spcAft>
              <a:buClr>
                <a:schemeClr val="dk2"/>
              </a:buClr>
              <a:buSzPts val="1900"/>
              <a:buFont typeface="Antic Slab"/>
              <a:buChar char="●"/>
              <a:defRPr sz="1900" b="1">
                <a:solidFill>
                  <a:schemeClr val="dk2"/>
                </a:solidFill>
                <a:latin typeface="Antic Slab"/>
                <a:ea typeface="Antic Slab"/>
                <a:cs typeface="Antic Slab"/>
                <a:sym typeface="Antic Slab"/>
              </a:defRPr>
            </a:lvl4pPr>
            <a:lvl5pPr marL="2286000" lvl="4" indent="-349250">
              <a:lnSpc>
                <a:spcPct val="115000"/>
              </a:lnSpc>
              <a:spcBef>
                <a:spcPts val="2100"/>
              </a:spcBef>
              <a:spcAft>
                <a:spcPts val="0"/>
              </a:spcAft>
              <a:buClr>
                <a:schemeClr val="dk2"/>
              </a:buClr>
              <a:buSzPts val="1900"/>
              <a:buFont typeface="Antic Slab"/>
              <a:buChar char="○"/>
              <a:defRPr sz="1900" b="1">
                <a:solidFill>
                  <a:schemeClr val="dk2"/>
                </a:solidFill>
                <a:latin typeface="Antic Slab"/>
                <a:ea typeface="Antic Slab"/>
                <a:cs typeface="Antic Slab"/>
                <a:sym typeface="Antic Slab"/>
              </a:defRPr>
            </a:lvl5pPr>
            <a:lvl6pPr marL="2743200" lvl="5" indent="-349250">
              <a:lnSpc>
                <a:spcPct val="115000"/>
              </a:lnSpc>
              <a:spcBef>
                <a:spcPts val="2100"/>
              </a:spcBef>
              <a:spcAft>
                <a:spcPts val="0"/>
              </a:spcAft>
              <a:buClr>
                <a:schemeClr val="dk2"/>
              </a:buClr>
              <a:buSzPts val="1900"/>
              <a:buFont typeface="Antic Slab"/>
              <a:buChar char="■"/>
              <a:defRPr sz="1900" b="1">
                <a:solidFill>
                  <a:schemeClr val="dk2"/>
                </a:solidFill>
                <a:latin typeface="Antic Slab"/>
                <a:ea typeface="Antic Slab"/>
                <a:cs typeface="Antic Slab"/>
                <a:sym typeface="Antic Slab"/>
              </a:defRPr>
            </a:lvl6pPr>
            <a:lvl7pPr marL="3200400" lvl="6" indent="-349250">
              <a:lnSpc>
                <a:spcPct val="115000"/>
              </a:lnSpc>
              <a:spcBef>
                <a:spcPts val="2100"/>
              </a:spcBef>
              <a:spcAft>
                <a:spcPts val="0"/>
              </a:spcAft>
              <a:buClr>
                <a:schemeClr val="dk2"/>
              </a:buClr>
              <a:buSzPts val="1900"/>
              <a:buFont typeface="Antic Slab"/>
              <a:buChar char="●"/>
              <a:defRPr sz="1900" b="1">
                <a:solidFill>
                  <a:schemeClr val="dk2"/>
                </a:solidFill>
                <a:latin typeface="Antic Slab"/>
                <a:ea typeface="Antic Slab"/>
                <a:cs typeface="Antic Slab"/>
                <a:sym typeface="Antic Slab"/>
              </a:defRPr>
            </a:lvl7pPr>
            <a:lvl8pPr marL="3657600" lvl="7" indent="-349250">
              <a:lnSpc>
                <a:spcPct val="115000"/>
              </a:lnSpc>
              <a:spcBef>
                <a:spcPts val="2100"/>
              </a:spcBef>
              <a:spcAft>
                <a:spcPts val="0"/>
              </a:spcAft>
              <a:buClr>
                <a:schemeClr val="dk2"/>
              </a:buClr>
              <a:buSzPts val="1900"/>
              <a:buFont typeface="Antic Slab"/>
              <a:buChar char="○"/>
              <a:defRPr sz="1900" b="1">
                <a:solidFill>
                  <a:schemeClr val="dk2"/>
                </a:solidFill>
                <a:latin typeface="Antic Slab"/>
                <a:ea typeface="Antic Slab"/>
                <a:cs typeface="Antic Slab"/>
                <a:sym typeface="Antic Slab"/>
              </a:defRPr>
            </a:lvl8pPr>
            <a:lvl9pPr marL="4114800" lvl="8" indent="-349250">
              <a:lnSpc>
                <a:spcPct val="115000"/>
              </a:lnSpc>
              <a:spcBef>
                <a:spcPts val="2100"/>
              </a:spcBef>
              <a:spcAft>
                <a:spcPts val="2100"/>
              </a:spcAft>
              <a:buClr>
                <a:schemeClr val="dk2"/>
              </a:buClr>
              <a:buSzPts val="1900"/>
              <a:buFont typeface="Antic Slab"/>
              <a:buChar char="■"/>
              <a:defRPr sz="1900" b="1">
                <a:solidFill>
                  <a:schemeClr val="dk2"/>
                </a:solidFill>
                <a:latin typeface="Antic Slab"/>
                <a:ea typeface="Antic Slab"/>
                <a:cs typeface="Antic Slab"/>
                <a:sym typeface="Antic Slab"/>
              </a:defRPr>
            </a:lvl9pPr>
          </a:lstStyle>
          <a:p>
            <a:endParaRPr/>
          </a:p>
        </p:txBody>
      </p:sp>
      <p:sp>
        <p:nvSpPr>
          <p:cNvPr id="8" name="Google Shape;8;p1"/>
          <p:cNvSpPr txBox="1">
            <a:spLocks noGrp="1"/>
          </p:cNvSpPr>
          <p:nvPr>
            <p:ph type="sldNum" idx="12"/>
          </p:nvPr>
        </p:nvSpPr>
        <p:spPr>
          <a:xfrm>
            <a:off x="11296610" y="6217622"/>
            <a:ext cx="731700" cy="524700"/>
          </a:xfrm>
          <a:prstGeom prst="rect">
            <a:avLst/>
          </a:prstGeom>
          <a:noFill/>
          <a:ln>
            <a:noFill/>
          </a:ln>
        </p:spPr>
        <p:txBody>
          <a:bodyPr spcFirstLastPara="1" wrap="square" lIns="121900" tIns="121900" rIns="121900" bIns="121900" anchor="ctr" anchorCtr="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9" name="Google Shape;9;p1"/>
          <p:cNvSpPr/>
          <p:nvPr/>
        </p:nvSpPr>
        <p:spPr>
          <a:xfrm rot="5400000">
            <a:off x="-462658" y="6119355"/>
            <a:ext cx="1131345" cy="114589"/>
          </a:xfrm>
          <a:custGeom>
            <a:avLst/>
            <a:gdLst/>
            <a:ahLst/>
            <a:cxnLst/>
            <a:rect l="l" t="t" r="r" b="b"/>
            <a:pathLst>
              <a:path w="919793" h="87640" extrusionOk="0">
                <a:moveTo>
                  <a:pt x="657321" y="73442"/>
                </a:moveTo>
                <a:cubicBezTo>
                  <a:pt x="659149" y="73404"/>
                  <a:pt x="660912" y="74128"/>
                  <a:pt x="662179" y="75442"/>
                </a:cubicBezTo>
                <a:cubicBezTo>
                  <a:pt x="663493" y="76709"/>
                  <a:pt x="664217" y="78471"/>
                  <a:pt x="664179" y="80300"/>
                </a:cubicBezTo>
                <a:cubicBezTo>
                  <a:pt x="664198" y="82148"/>
                  <a:pt x="663474" y="83939"/>
                  <a:pt x="662179" y="85253"/>
                </a:cubicBezTo>
                <a:cubicBezTo>
                  <a:pt x="660912" y="86568"/>
                  <a:pt x="659149" y="87291"/>
                  <a:pt x="657321" y="87253"/>
                </a:cubicBezTo>
                <a:cubicBezTo>
                  <a:pt x="655492" y="87291"/>
                  <a:pt x="653730" y="86568"/>
                  <a:pt x="652463" y="85253"/>
                </a:cubicBezTo>
                <a:cubicBezTo>
                  <a:pt x="651168" y="83939"/>
                  <a:pt x="650444" y="82148"/>
                  <a:pt x="650463" y="80300"/>
                </a:cubicBezTo>
                <a:cubicBezTo>
                  <a:pt x="650425" y="78471"/>
                  <a:pt x="651149" y="76709"/>
                  <a:pt x="652463" y="75442"/>
                </a:cubicBezTo>
                <a:cubicBezTo>
                  <a:pt x="653730" y="74128"/>
                  <a:pt x="655492" y="73404"/>
                  <a:pt x="657321" y="73442"/>
                </a:cubicBezTo>
                <a:close/>
                <a:moveTo>
                  <a:pt x="783051" y="31056"/>
                </a:moveTo>
                <a:cubicBezTo>
                  <a:pt x="776688" y="30989"/>
                  <a:pt x="770602" y="33618"/>
                  <a:pt x="766287" y="38295"/>
                </a:cubicBezTo>
                <a:cubicBezTo>
                  <a:pt x="761677" y="42876"/>
                  <a:pt x="759134" y="49134"/>
                  <a:pt x="759238" y="55630"/>
                </a:cubicBezTo>
                <a:cubicBezTo>
                  <a:pt x="759229" y="59935"/>
                  <a:pt x="760343" y="64174"/>
                  <a:pt x="762477" y="67917"/>
                </a:cubicBezTo>
                <a:cubicBezTo>
                  <a:pt x="764468" y="71632"/>
                  <a:pt x="767468" y="74709"/>
                  <a:pt x="771144" y="76776"/>
                </a:cubicBezTo>
                <a:cubicBezTo>
                  <a:pt x="774783" y="78804"/>
                  <a:pt x="778888" y="79852"/>
                  <a:pt x="783051" y="79824"/>
                </a:cubicBezTo>
                <a:cubicBezTo>
                  <a:pt x="787213" y="79843"/>
                  <a:pt x="791319" y="78795"/>
                  <a:pt x="794957" y="76776"/>
                </a:cubicBezTo>
                <a:cubicBezTo>
                  <a:pt x="798586" y="74652"/>
                  <a:pt x="801587" y="71594"/>
                  <a:pt x="803625" y="67917"/>
                </a:cubicBezTo>
                <a:cubicBezTo>
                  <a:pt x="805730" y="64165"/>
                  <a:pt x="806816" y="59926"/>
                  <a:pt x="806768" y="55630"/>
                </a:cubicBezTo>
                <a:cubicBezTo>
                  <a:pt x="806873" y="49134"/>
                  <a:pt x="804330" y="42876"/>
                  <a:pt x="799719" y="38295"/>
                </a:cubicBezTo>
                <a:cubicBezTo>
                  <a:pt x="795452" y="33608"/>
                  <a:pt x="789385" y="30979"/>
                  <a:pt x="783051" y="31056"/>
                </a:cubicBezTo>
                <a:close/>
                <a:moveTo>
                  <a:pt x="124778" y="30960"/>
                </a:moveTo>
                <a:cubicBezTo>
                  <a:pt x="120558" y="30922"/>
                  <a:pt x="116405" y="32046"/>
                  <a:pt x="112776" y="34198"/>
                </a:cubicBezTo>
                <a:cubicBezTo>
                  <a:pt x="109090" y="36332"/>
                  <a:pt x="106061" y="39428"/>
                  <a:pt x="104013" y="43152"/>
                </a:cubicBezTo>
                <a:cubicBezTo>
                  <a:pt x="101851" y="46886"/>
                  <a:pt x="100708" y="51124"/>
                  <a:pt x="100680" y="55439"/>
                </a:cubicBezTo>
                <a:cubicBezTo>
                  <a:pt x="100708" y="59754"/>
                  <a:pt x="101851" y="63993"/>
                  <a:pt x="104013" y="67726"/>
                </a:cubicBezTo>
                <a:cubicBezTo>
                  <a:pt x="106099" y="71489"/>
                  <a:pt x="109157" y="74613"/>
                  <a:pt x="112872" y="76775"/>
                </a:cubicBezTo>
                <a:cubicBezTo>
                  <a:pt x="116462" y="78956"/>
                  <a:pt x="120577" y="80109"/>
                  <a:pt x="124778" y="80109"/>
                </a:cubicBezTo>
                <a:cubicBezTo>
                  <a:pt x="129017" y="80080"/>
                  <a:pt x="133188" y="78966"/>
                  <a:pt x="136875" y="76870"/>
                </a:cubicBezTo>
                <a:cubicBezTo>
                  <a:pt x="140580" y="74822"/>
                  <a:pt x="143638" y="71784"/>
                  <a:pt x="145733" y="68107"/>
                </a:cubicBezTo>
                <a:cubicBezTo>
                  <a:pt x="147857" y="64297"/>
                  <a:pt x="148943" y="59992"/>
                  <a:pt x="148876" y="55630"/>
                </a:cubicBezTo>
                <a:cubicBezTo>
                  <a:pt x="149019" y="49057"/>
                  <a:pt x="146514" y="42714"/>
                  <a:pt x="141923" y="38008"/>
                </a:cubicBezTo>
                <a:cubicBezTo>
                  <a:pt x="137513" y="33484"/>
                  <a:pt x="131474" y="30950"/>
                  <a:pt x="125159" y="30960"/>
                </a:cubicBezTo>
                <a:close/>
                <a:moveTo>
                  <a:pt x="202407" y="30865"/>
                </a:moveTo>
                <a:cubicBezTo>
                  <a:pt x="196739" y="30751"/>
                  <a:pt x="191243" y="32836"/>
                  <a:pt x="187072" y="36675"/>
                </a:cubicBezTo>
                <a:cubicBezTo>
                  <a:pt x="183538" y="40104"/>
                  <a:pt x="181061" y="44467"/>
                  <a:pt x="179928" y="49248"/>
                </a:cubicBezTo>
                <a:lnTo>
                  <a:pt x="225267" y="49248"/>
                </a:lnTo>
                <a:cubicBezTo>
                  <a:pt x="224486" y="45619"/>
                  <a:pt x="222923" y="42209"/>
                  <a:pt x="220695" y="39247"/>
                </a:cubicBezTo>
                <a:cubicBezTo>
                  <a:pt x="218580" y="36618"/>
                  <a:pt x="215875" y="34522"/>
                  <a:pt x="212789" y="33151"/>
                </a:cubicBezTo>
                <a:cubicBezTo>
                  <a:pt x="209541" y="31636"/>
                  <a:pt x="205988" y="30865"/>
                  <a:pt x="202407" y="30865"/>
                </a:cubicBezTo>
                <a:close/>
                <a:moveTo>
                  <a:pt x="599885" y="30675"/>
                </a:moveTo>
                <a:cubicBezTo>
                  <a:pt x="595665" y="30637"/>
                  <a:pt x="591512" y="31761"/>
                  <a:pt x="587883" y="33914"/>
                </a:cubicBezTo>
                <a:cubicBezTo>
                  <a:pt x="584197" y="36047"/>
                  <a:pt x="581168" y="39143"/>
                  <a:pt x="579120" y="42867"/>
                </a:cubicBezTo>
                <a:cubicBezTo>
                  <a:pt x="576958" y="46601"/>
                  <a:pt x="575815" y="50839"/>
                  <a:pt x="575787" y="55154"/>
                </a:cubicBezTo>
                <a:cubicBezTo>
                  <a:pt x="575815" y="59469"/>
                  <a:pt x="576958" y="63708"/>
                  <a:pt x="579120" y="67442"/>
                </a:cubicBezTo>
                <a:cubicBezTo>
                  <a:pt x="581206" y="71204"/>
                  <a:pt x="584264" y="74328"/>
                  <a:pt x="587979" y="76490"/>
                </a:cubicBezTo>
                <a:cubicBezTo>
                  <a:pt x="591569" y="78672"/>
                  <a:pt x="595684" y="79824"/>
                  <a:pt x="599885" y="79824"/>
                </a:cubicBezTo>
                <a:cubicBezTo>
                  <a:pt x="604124" y="79796"/>
                  <a:pt x="608295" y="78681"/>
                  <a:pt x="611982" y="76586"/>
                </a:cubicBezTo>
                <a:cubicBezTo>
                  <a:pt x="615658" y="74509"/>
                  <a:pt x="618725" y="71480"/>
                  <a:pt x="620840" y="67823"/>
                </a:cubicBezTo>
                <a:cubicBezTo>
                  <a:pt x="622964" y="64013"/>
                  <a:pt x="624050" y="59707"/>
                  <a:pt x="623983" y="55345"/>
                </a:cubicBezTo>
                <a:cubicBezTo>
                  <a:pt x="624126" y="48773"/>
                  <a:pt x="621621" y="42429"/>
                  <a:pt x="617030" y="37724"/>
                </a:cubicBezTo>
                <a:cubicBezTo>
                  <a:pt x="612486" y="33209"/>
                  <a:pt x="606286" y="30770"/>
                  <a:pt x="599885" y="30961"/>
                </a:cubicBezTo>
                <a:close/>
                <a:moveTo>
                  <a:pt x="429673" y="30675"/>
                </a:moveTo>
                <a:cubicBezTo>
                  <a:pt x="425425" y="30627"/>
                  <a:pt x="421234" y="31751"/>
                  <a:pt x="417576" y="33913"/>
                </a:cubicBezTo>
                <a:cubicBezTo>
                  <a:pt x="413890" y="36047"/>
                  <a:pt x="410861" y="39142"/>
                  <a:pt x="408813" y="42867"/>
                </a:cubicBezTo>
                <a:cubicBezTo>
                  <a:pt x="406680" y="46610"/>
                  <a:pt x="405565" y="50848"/>
                  <a:pt x="405575" y="55154"/>
                </a:cubicBezTo>
                <a:cubicBezTo>
                  <a:pt x="405565" y="59459"/>
                  <a:pt x="406680" y="63698"/>
                  <a:pt x="408813" y="67441"/>
                </a:cubicBezTo>
                <a:cubicBezTo>
                  <a:pt x="410899" y="71203"/>
                  <a:pt x="413957" y="74328"/>
                  <a:pt x="417672" y="76490"/>
                </a:cubicBezTo>
                <a:cubicBezTo>
                  <a:pt x="421262" y="78671"/>
                  <a:pt x="425377" y="79823"/>
                  <a:pt x="429578" y="79823"/>
                </a:cubicBezTo>
                <a:cubicBezTo>
                  <a:pt x="433855" y="79785"/>
                  <a:pt x="438046" y="78671"/>
                  <a:pt x="441770" y="76585"/>
                </a:cubicBezTo>
                <a:cubicBezTo>
                  <a:pt x="445446" y="74528"/>
                  <a:pt x="448476" y="71499"/>
                  <a:pt x="450533" y="67822"/>
                </a:cubicBezTo>
                <a:cubicBezTo>
                  <a:pt x="452667" y="64012"/>
                  <a:pt x="453743" y="59707"/>
                  <a:pt x="453676" y="55344"/>
                </a:cubicBezTo>
                <a:cubicBezTo>
                  <a:pt x="453819" y="48772"/>
                  <a:pt x="451314" y="42428"/>
                  <a:pt x="446723" y="37723"/>
                </a:cubicBezTo>
                <a:cubicBezTo>
                  <a:pt x="442122" y="33122"/>
                  <a:pt x="435798" y="30665"/>
                  <a:pt x="429292" y="30960"/>
                </a:cubicBezTo>
                <a:close/>
                <a:moveTo>
                  <a:pt x="71723" y="24959"/>
                </a:moveTo>
                <a:lnTo>
                  <a:pt x="79819" y="24959"/>
                </a:lnTo>
                <a:lnTo>
                  <a:pt x="79819" y="85729"/>
                </a:lnTo>
                <a:lnTo>
                  <a:pt x="72009" y="85729"/>
                </a:lnTo>
                <a:close/>
                <a:moveTo>
                  <a:pt x="546544" y="24674"/>
                </a:moveTo>
                <a:lnTo>
                  <a:pt x="554355" y="24674"/>
                </a:lnTo>
                <a:lnTo>
                  <a:pt x="554355" y="85443"/>
                </a:lnTo>
                <a:lnTo>
                  <a:pt x="546544" y="85443"/>
                </a:lnTo>
                <a:close/>
                <a:moveTo>
                  <a:pt x="202311" y="23626"/>
                </a:moveTo>
                <a:cubicBezTo>
                  <a:pt x="211979" y="23283"/>
                  <a:pt x="221209" y="27655"/>
                  <a:pt x="227076" y="35342"/>
                </a:cubicBezTo>
                <a:cubicBezTo>
                  <a:pt x="231639" y="41285"/>
                  <a:pt x="234030" y="48620"/>
                  <a:pt x="233839" y="56106"/>
                </a:cubicBezTo>
                <a:lnTo>
                  <a:pt x="179166" y="56106"/>
                </a:lnTo>
                <a:cubicBezTo>
                  <a:pt x="179080" y="62545"/>
                  <a:pt x="181509" y="68765"/>
                  <a:pt x="185929" y="73442"/>
                </a:cubicBezTo>
                <a:cubicBezTo>
                  <a:pt x="190100" y="77937"/>
                  <a:pt x="195987" y="80433"/>
                  <a:pt x="202121" y="80300"/>
                </a:cubicBezTo>
                <a:cubicBezTo>
                  <a:pt x="205179" y="80290"/>
                  <a:pt x="208207" y="79738"/>
                  <a:pt x="211074" y="78680"/>
                </a:cubicBezTo>
                <a:cubicBezTo>
                  <a:pt x="213799" y="77661"/>
                  <a:pt x="216332" y="76213"/>
                  <a:pt x="218599" y="74394"/>
                </a:cubicBezTo>
                <a:cubicBezTo>
                  <a:pt x="221238" y="71784"/>
                  <a:pt x="223486" y="68793"/>
                  <a:pt x="225267" y="65536"/>
                </a:cubicBezTo>
                <a:lnTo>
                  <a:pt x="231839" y="69060"/>
                </a:lnTo>
                <a:cubicBezTo>
                  <a:pt x="229953" y="72880"/>
                  <a:pt x="227410" y="76328"/>
                  <a:pt x="224314" y="79252"/>
                </a:cubicBezTo>
                <a:cubicBezTo>
                  <a:pt x="221542" y="81824"/>
                  <a:pt x="218314" y="83862"/>
                  <a:pt x="214789" y="85253"/>
                </a:cubicBezTo>
                <a:cubicBezTo>
                  <a:pt x="210941" y="86643"/>
                  <a:pt x="206874" y="87320"/>
                  <a:pt x="202788" y="87253"/>
                </a:cubicBezTo>
                <a:cubicBezTo>
                  <a:pt x="193987" y="87834"/>
                  <a:pt x="185405" y="84319"/>
                  <a:pt x="179547" y="77728"/>
                </a:cubicBezTo>
                <a:cubicBezTo>
                  <a:pt x="174108" y="71699"/>
                  <a:pt x="171117" y="63850"/>
                  <a:pt x="171165" y="55725"/>
                </a:cubicBezTo>
                <a:cubicBezTo>
                  <a:pt x="171098" y="48267"/>
                  <a:pt x="173584" y="41000"/>
                  <a:pt x="178213" y="35151"/>
                </a:cubicBezTo>
                <a:cubicBezTo>
                  <a:pt x="183842" y="27560"/>
                  <a:pt x="192863" y="23245"/>
                  <a:pt x="202311" y="23626"/>
                </a:cubicBezTo>
                <a:close/>
                <a:moveTo>
                  <a:pt x="783051" y="23436"/>
                </a:moveTo>
                <a:cubicBezTo>
                  <a:pt x="791909" y="23207"/>
                  <a:pt x="800415" y="26903"/>
                  <a:pt x="806292" y="33532"/>
                </a:cubicBezTo>
                <a:cubicBezTo>
                  <a:pt x="811816" y="39514"/>
                  <a:pt x="814817" y="47391"/>
                  <a:pt x="814674" y="55535"/>
                </a:cubicBezTo>
                <a:cubicBezTo>
                  <a:pt x="814760" y="63812"/>
                  <a:pt x="811578" y="71785"/>
                  <a:pt x="805816" y="77728"/>
                </a:cubicBezTo>
                <a:cubicBezTo>
                  <a:pt x="799977" y="84062"/>
                  <a:pt x="791662" y="87539"/>
                  <a:pt x="783051" y="87253"/>
                </a:cubicBezTo>
                <a:cubicBezTo>
                  <a:pt x="774412" y="87558"/>
                  <a:pt x="766058" y="84081"/>
                  <a:pt x="760191" y="77728"/>
                </a:cubicBezTo>
                <a:cubicBezTo>
                  <a:pt x="754428" y="71785"/>
                  <a:pt x="751247" y="63812"/>
                  <a:pt x="751333" y="55535"/>
                </a:cubicBezTo>
                <a:cubicBezTo>
                  <a:pt x="751237" y="47429"/>
                  <a:pt x="754228" y="39600"/>
                  <a:pt x="759715" y="33627"/>
                </a:cubicBezTo>
                <a:cubicBezTo>
                  <a:pt x="765620" y="26969"/>
                  <a:pt x="774154" y="23236"/>
                  <a:pt x="783051" y="23436"/>
                </a:cubicBezTo>
                <a:close/>
                <a:moveTo>
                  <a:pt x="711804" y="23436"/>
                </a:moveTo>
                <a:cubicBezTo>
                  <a:pt x="715747" y="23407"/>
                  <a:pt x="719671" y="24017"/>
                  <a:pt x="723424" y="25246"/>
                </a:cubicBezTo>
                <a:cubicBezTo>
                  <a:pt x="726853" y="26322"/>
                  <a:pt x="730072" y="27960"/>
                  <a:pt x="732949" y="30103"/>
                </a:cubicBezTo>
                <a:cubicBezTo>
                  <a:pt x="735540" y="32170"/>
                  <a:pt x="737712" y="34732"/>
                  <a:pt x="739331" y="37628"/>
                </a:cubicBezTo>
                <a:lnTo>
                  <a:pt x="733139" y="41438"/>
                </a:lnTo>
                <a:cubicBezTo>
                  <a:pt x="728063" y="34466"/>
                  <a:pt x="719852" y="30475"/>
                  <a:pt x="711232" y="30770"/>
                </a:cubicBezTo>
                <a:cubicBezTo>
                  <a:pt x="704364" y="30570"/>
                  <a:pt x="697697" y="33142"/>
                  <a:pt x="692754" y="37914"/>
                </a:cubicBezTo>
                <a:cubicBezTo>
                  <a:pt x="687991" y="42410"/>
                  <a:pt x="685334" y="48696"/>
                  <a:pt x="685419" y="55249"/>
                </a:cubicBezTo>
                <a:cubicBezTo>
                  <a:pt x="685400" y="59640"/>
                  <a:pt x="686591" y="63955"/>
                  <a:pt x="688848" y="67727"/>
                </a:cubicBezTo>
                <a:cubicBezTo>
                  <a:pt x="691039" y="71756"/>
                  <a:pt x="694344" y="75061"/>
                  <a:pt x="698373" y="77252"/>
                </a:cubicBezTo>
                <a:cubicBezTo>
                  <a:pt x="702412" y="79414"/>
                  <a:pt x="706936" y="80529"/>
                  <a:pt x="711518" y="80491"/>
                </a:cubicBezTo>
                <a:cubicBezTo>
                  <a:pt x="720100" y="80624"/>
                  <a:pt x="728234" y="76661"/>
                  <a:pt x="733425" y="69823"/>
                </a:cubicBezTo>
                <a:lnTo>
                  <a:pt x="739616" y="73823"/>
                </a:lnTo>
                <a:cubicBezTo>
                  <a:pt x="736683" y="78205"/>
                  <a:pt x="732644" y="81719"/>
                  <a:pt x="727901" y="84015"/>
                </a:cubicBezTo>
                <a:cubicBezTo>
                  <a:pt x="722662" y="86482"/>
                  <a:pt x="716928" y="87720"/>
                  <a:pt x="711137" y="87634"/>
                </a:cubicBezTo>
                <a:cubicBezTo>
                  <a:pt x="702240" y="87806"/>
                  <a:pt x="693649" y="84367"/>
                  <a:pt x="687324" y="78109"/>
                </a:cubicBezTo>
                <a:cubicBezTo>
                  <a:pt x="681114" y="72375"/>
                  <a:pt x="677647" y="64270"/>
                  <a:pt x="677799" y="55821"/>
                </a:cubicBezTo>
                <a:cubicBezTo>
                  <a:pt x="677790" y="50058"/>
                  <a:pt x="679342" y="44400"/>
                  <a:pt x="682276" y="39438"/>
                </a:cubicBezTo>
                <a:cubicBezTo>
                  <a:pt x="685162" y="34437"/>
                  <a:pt x="689382" y="30351"/>
                  <a:pt x="694468" y="27627"/>
                </a:cubicBezTo>
                <a:cubicBezTo>
                  <a:pt x="699802" y="24808"/>
                  <a:pt x="705765" y="23369"/>
                  <a:pt x="711804" y="23436"/>
                </a:cubicBezTo>
                <a:close/>
                <a:moveTo>
                  <a:pt x="262414" y="23245"/>
                </a:moveTo>
                <a:cubicBezTo>
                  <a:pt x="268786" y="23798"/>
                  <a:pt x="274692" y="26807"/>
                  <a:pt x="278892" y="31627"/>
                </a:cubicBezTo>
                <a:lnTo>
                  <a:pt x="273939" y="36771"/>
                </a:lnTo>
                <a:cubicBezTo>
                  <a:pt x="270777" y="33246"/>
                  <a:pt x="266376" y="31094"/>
                  <a:pt x="261652" y="30770"/>
                </a:cubicBezTo>
                <a:cubicBezTo>
                  <a:pt x="259223" y="30732"/>
                  <a:pt x="256871" y="31618"/>
                  <a:pt x="255080" y="33246"/>
                </a:cubicBezTo>
                <a:cubicBezTo>
                  <a:pt x="253394" y="34704"/>
                  <a:pt x="252422" y="36828"/>
                  <a:pt x="252413" y="39056"/>
                </a:cubicBezTo>
                <a:cubicBezTo>
                  <a:pt x="252499" y="41152"/>
                  <a:pt x="253261" y="43162"/>
                  <a:pt x="254604" y="44772"/>
                </a:cubicBezTo>
                <a:cubicBezTo>
                  <a:pt x="257385" y="47439"/>
                  <a:pt x="260604" y="49601"/>
                  <a:pt x="264129" y="51153"/>
                </a:cubicBezTo>
                <a:cubicBezTo>
                  <a:pt x="268643" y="53201"/>
                  <a:pt x="272701" y="56154"/>
                  <a:pt x="276035" y="59821"/>
                </a:cubicBezTo>
                <a:cubicBezTo>
                  <a:pt x="278016" y="62602"/>
                  <a:pt x="279073" y="65936"/>
                  <a:pt x="279083" y="69346"/>
                </a:cubicBezTo>
                <a:cubicBezTo>
                  <a:pt x="279130" y="74109"/>
                  <a:pt x="277235" y="78681"/>
                  <a:pt x="273844" y="82014"/>
                </a:cubicBezTo>
                <a:cubicBezTo>
                  <a:pt x="270339" y="85434"/>
                  <a:pt x="265595" y="87291"/>
                  <a:pt x="260699" y="87158"/>
                </a:cubicBezTo>
                <a:cubicBezTo>
                  <a:pt x="257204" y="87158"/>
                  <a:pt x="253756" y="86377"/>
                  <a:pt x="250603" y="84872"/>
                </a:cubicBezTo>
                <a:cubicBezTo>
                  <a:pt x="247526" y="83405"/>
                  <a:pt x="244821" y="81262"/>
                  <a:pt x="242697" y="78585"/>
                </a:cubicBezTo>
                <a:lnTo>
                  <a:pt x="247650" y="72966"/>
                </a:lnTo>
                <a:cubicBezTo>
                  <a:pt x="250651" y="76995"/>
                  <a:pt x="255299" y="79471"/>
                  <a:pt x="260319" y="79728"/>
                </a:cubicBezTo>
                <a:cubicBezTo>
                  <a:pt x="263262" y="79814"/>
                  <a:pt x="266129" y="78757"/>
                  <a:pt x="268320" y="76776"/>
                </a:cubicBezTo>
                <a:cubicBezTo>
                  <a:pt x="270406" y="74985"/>
                  <a:pt x="271625" y="72385"/>
                  <a:pt x="271653" y="69632"/>
                </a:cubicBezTo>
                <a:cubicBezTo>
                  <a:pt x="271634" y="67441"/>
                  <a:pt x="270863" y="65317"/>
                  <a:pt x="269463" y="63631"/>
                </a:cubicBezTo>
                <a:cubicBezTo>
                  <a:pt x="266653" y="60983"/>
                  <a:pt x="263433" y="58802"/>
                  <a:pt x="259938" y="57154"/>
                </a:cubicBezTo>
                <a:cubicBezTo>
                  <a:pt x="255623" y="55259"/>
                  <a:pt x="251784" y="52430"/>
                  <a:pt x="248698" y="48867"/>
                </a:cubicBezTo>
                <a:cubicBezTo>
                  <a:pt x="246698" y="46105"/>
                  <a:pt x="245660" y="42752"/>
                  <a:pt x="245745" y="39342"/>
                </a:cubicBezTo>
                <a:cubicBezTo>
                  <a:pt x="245631" y="34999"/>
                  <a:pt x="247355" y="30808"/>
                  <a:pt x="250508" y="27817"/>
                </a:cubicBezTo>
                <a:cubicBezTo>
                  <a:pt x="253699" y="24760"/>
                  <a:pt x="257994" y="23112"/>
                  <a:pt x="262414" y="23245"/>
                </a:cubicBezTo>
                <a:close/>
                <a:moveTo>
                  <a:pt x="19813" y="23245"/>
                </a:moveTo>
                <a:cubicBezTo>
                  <a:pt x="26146" y="23845"/>
                  <a:pt x="32005" y="26836"/>
                  <a:pt x="36196" y="31627"/>
                </a:cubicBezTo>
                <a:lnTo>
                  <a:pt x="31147" y="36771"/>
                </a:lnTo>
                <a:cubicBezTo>
                  <a:pt x="28023" y="33256"/>
                  <a:pt x="23651" y="31104"/>
                  <a:pt x="18955" y="30770"/>
                </a:cubicBezTo>
                <a:cubicBezTo>
                  <a:pt x="16526" y="30732"/>
                  <a:pt x="14174" y="31618"/>
                  <a:pt x="12383" y="33247"/>
                </a:cubicBezTo>
                <a:cubicBezTo>
                  <a:pt x="10697" y="34704"/>
                  <a:pt x="9725" y="36828"/>
                  <a:pt x="9716" y="39057"/>
                </a:cubicBezTo>
                <a:cubicBezTo>
                  <a:pt x="9802" y="41152"/>
                  <a:pt x="10564" y="43162"/>
                  <a:pt x="11907" y="44772"/>
                </a:cubicBezTo>
                <a:cubicBezTo>
                  <a:pt x="14688" y="47439"/>
                  <a:pt x="17907" y="49601"/>
                  <a:pt x="21432" y="51154"/>
                </a:cubicBezTo>
                <a:cubicBezTo>
                  <a:pt x="25928" y="53201"/>
                  <a:pt x="29947" y="56145"/>
                  <a:pt x="33243" y="59821"/>
                </a:cubicBezTo>
                <a:cubicBezTo>
                  <a:pt x="35291" y="62574"/>
                  <a:pt x="36396" y="65917"/>
                  <a:pt x="36386" y="69346"/>
                </a:cubicBezTo>
                <a:cubicBezTo>
                  <a:pt x="36443" y="74128"/>
                  <a:pt x="34510" y="78710"/>
                  <a:pt x="31052" y="82015"/>
                </a:cubicBezTo>
                <a:cubicBezTo>
                  <a:pt x="27594" y="85453"/>
                  <a:pt x="22880" y="87311"/>
                  <a:pt x="18003" y="87158"/>
                </a:cubicBezTo>
                <a:cubicBezTo>
                  <a:pt x="14507" y="87158"/>
                  <a:pt x="11059" y="86377"/>
                  <a:pt x="7906" y="84872"/>
                </a:cubicBezTo>
                <a:cubicBezTo>
                  <a:pt x="4820" y="83405"/>
                  <a:pt x="2124" y="81262"/>
                  <a:pt x="0" y="78586"/>
                </a:cubicBezTo>
                <a:lnTo>
                  <a:pt x="4954" y="72966"/>
                </a:lnTo>
                <a:cubicBezTo>
                  <a:pt x="7954" y="76995"/>
                  <a:pt x="12602" y="79472"/>
                  <a:pt x="17622" y="79729"/>
                </a:cubicBezTo>
                <a:cubicBezTo>
                  <a:pt x="20574" y="79814"/>
                  <a:pt x="23432" y="78757"/>
                  <a:pt x="25623" y="76776"/>
                </a:cubicBezTo>
                <a:cubicBezTo>
                  <a:pt x="27718" y="74985"/>
                  <a:pt x="28928" y="72385"/>
                  <a:pt x="28956" y="69632"/>
                </a:cubicBezTo>
                <a:cubicBezTo>
                  <a:pt x="28937" y="67441"/>
                  <a:pt x="28166" y="65317"/>
                  <a:pt x="26766" y="63631"/>
                </a:cubicBezTo>
                <a:cubicBezTo>
                  <a:pt x="23956" y="60974"/>
                  <a:pt x="20746" y="58793"/>
                  <a:pt x="17241" y="57154"/>
                </a:cubicBezTo>
                <a:cubicBezTo>
                  <a:pt x="12973" y="55230"/>
                  <a:pt x="9163" y="52401"/>
                  <a:pt x="6097" y="48868"/>
                </a:cubicBezTo>
                <a:cubicBezTo>
                  <a:pt x="4096" y="46105"/>
                  <a:pt x="3058" y="42753"/>
                  <a:pt x="3144" y="39343"/>
                </a:cubicBezTo>
                <a:cubicBezTo>
                  <a:pt x="2991" y="34990"/>
                  <a:pt x="4725" y="30789"/>
                  <a:pt x="7906" y="27817"/>
                </a:cubicBezTo>
                <a:cubicBezTo>
                  <a:pt x="11088" y="24741"/>
                  <a:pt x="15383" y="23083"/>
                  <a:pt x="19813" y="23245"/>
                </a:cubicBezTo>
                <a:close/>
                <a:moveTo>
                  <a:pt x="857726" y="23150"/>
                </a:moveTo>
                <a:cubicBezTo>
                  <a:pt x="860612" y="23141"/>
                  <a:pt x="863460" y="23722"/>
                  <a:pt x="866108" y="24865"/>
                </a:cubicBezTo>
                <a:cubicBezTo>
                  <a:pt x="868594" y="25865"/>
                  <a:pt x="870813" y="27427"/>
                  <a:pt x="872585" y="29437"/>
                </a:cubicBezTo>
                <a:cubicBezTo>
                  <a:pt x="874576" y="31885"/>
                  <a:pt x="876071" y="34695"/>
                  <a:pt x="876966" y="37724"/>
                </a:cubicBezTo>
                <a:cubicBezTo>
                  <a:pt x="879157" y="33352"/>
                  <a:pt x="882443" y="29608"/>
                  <a:pt x="886491" y="26865"/>
                </a:cubicBezTo>
                <a:cubicBezTo>
                  <a:pt x="890235" y="24436"/>
                  <a:pt x="894607" y="23141"/>
                  <a:pt x="899065" y="23150"/>
                </a:cubicBezTo>
                <a:cubicBezTo>
                  <a:pt x="903008" y="23065"/>
                  <a:pt x="906894" y="24160"/>
                  <a:pt x="910209" y="26294"/>
                </a:cubicBezTo>
                <a:cubicBezTo>
                  <a:pt x="913438" y="28446"/>
                  <a:pt x="915933" y="31542"/>
                  <a:pt x="917352" y="35152"/>
                </a:cubicBezTo>
                <a:cubicBezTo>
                  <a:pt x="919219" y="40667"/>
                  <a:pt x="920029" y="46486"/>
                  <a:pt x="919734" y="52297"/>
                </a:cubicBezTo>
                <a:lnTo>
                  <a:pt x="919734" y="85444"/>
                </a:lnTo>
                <a:lnTo>
                  <a:pt x="911733" y="85444"/>
                </a:lnTo>
                <a:lnTo>
                  <a:pt x="911733" y="52297"/>
                </a:lnTo>
                <a:cubicBezTo>
                  <a:pt x="911990" y="47772"/>
                  <a:pt x="911504" y="43239"/>
                  <a:pt x="910304" y="38867"/>
                </a:cubicBezTo>
                <a:cubicBezTo>
                  <a:pt x="909428" y="36419"/>
                  <a:pt x="907751" y="34333"/>
                  <a:pt x="905541" y="32961"/>
                </a:cubicBezTo>
                <a:cubicBezTo>
                  <a:pt x="903170" y="31418"/>
                  <a:pt x="900369" y="30646"/>
                  <a:pt x="897541" y="30770"/>
                </a:cubicBezTo>
                <a:cubicBezTo>
                  <a:pt x="893807" y="30713"/>
                  <a:pt x="890159" y="31885"/>
                  <a:pt x="887158" y="34104"/>
                </a:cubicBezTo>
                <a:cubicBezTo>
                  <a:pt x="884034" y="36304"/>
                  <a:pt x="881643" y="39390"/>
                  <a:pt x="880300" y="42962"/>
                </a:cubicBezTo>
                <a:cubicBezTo>
                  <a:pt x="878500" y="49144"/>
                  <a:pt x="877757" y="55583"/>
                  <a:pt x="878109" y="62012"/>
                </a:cubicBezTo>
                <a:lnTo>
                  <a:pt x="878109" y="85825"/>
                </a:lnTo>
                <a:lnTo>
                  <a:pt x="870394" y="85825"/>
                </a:lnTo>
                <a:lnTo>
                  <a:pt x="870394" y="54678"/>
                </a:lnTo>
                <a:cubicBezTo>
                  <a:pt x="870623" y="49687"/>
                  <a:pt x="870175" y="44686"/>
                  <a:pt x="869061" y="39819"/>
                </a:cubicBezTo>
                <a:cubicBezTo>
                  <a:pt x="868194" y="37238"/>
                  <a:pt x="866527" y="34999"/>
                  <a:pt x="864298" y="33437"/>
                </a:cubicBezTo>
                <a:cubicBezTo>
                  <a:pt x="861888" y="31875"/>
                  <a:pt x="859069" y="31075"/>
                  <a:pt x="856202" y="31151"/>
                </a:cubicBezTo>
                <a:cubicBezTo>
                  <a:pt x="852554" y="31142"/>
                  <a:pt x="848991" y="32275"/>
                  <a:pt x="846010" y="34390"/>
                </a:cubicBezTo>
                <a:cubicBezTo>
                  <a:pt x="842867" y="36552"/>
                  <a:pt x="840447" y="39600"/>
                  <a:pt x="839057" y="43153"/>
                </a:cubicBezTo>
                <a:cubicBezTo>
                  <a:pt x="837276" y="48620"/>
                  <a:pt x="836504" y="54364"/>
                  <a:pt x="836771" y="60107"/>
                </a:cubicBezTo>
                <a:lnTo>
                  <a:pt x="836771" y="85825"/>
                </a:lnTo>
                <a:lnTo>
                  <a:pt x="828960" y="85825"/>
                </a:lnTo>
                <a:lnTo>
                  <a:pt x="829056" y="24674"/>
                </a:lnTo>
                <a:lnTo>
                  <a:pt x="836866" y="24674"/>
                </a:lnTo>
                <a:lnTo>
                  <a:pt x="836866" y="35152"/>
                </a:lnTo>
                <a:cubicBezTo>
                  <a:pt x="839105" y="31828"/>
                  <a:pt x="841953" y="28951"/>
                  <a:pt x="845248" y="26675"/>
                </a:cubicBezTo>
                <a:cubicBezTo>
                  <a:pt x="849011" y="24379"/>
                  <a:pt x="853325" y="23160"/>
                  <a:pt x="857726" y="23150"/>
                </a:cubicBezTo>
                <a:close/>
                <a:moveTo>
                  <a:pt x="321373" y="23149"/>
                </a:moveTo>
                <a:cubicBezTo>
                  <a:pt x="324259" y="23140"/>
                  <a:pt x="327107" y="23721"/>
                  <a:pt x="329755" y="24864"/>
                </a:cubicBezTo>
                <a:cubicBezTo>
                  <a:pt x="332222" y="25893"/>
                  <a:pt x="334442" y="27455"/>
                  <a:pt x="336232" y="29436"/>
                </a:cubicBezTo>
                <a:cubicBezTo>
                  <a:pt x="338194" y="31903"/>
                  <a:pt x="339671" y="34713"/>
                  <a:pt x="340614" y="37723"/>
                </a:cubicBezTo>
                <a:cubicBezTo>
                  <a:pt x="342804" y="33351"/>
                  <a:pt x="346091" y="29608"/>
                  <a:pt x="350139" y="26864"/>
                </a:cubicBezTo>
                <a:cubicBezTo>
                  <a:pt x="353882" y="24435"/>
                  <a:pt x="358254" y="23140"/>
                  <a:pt x="362712" y="23149"/>
                </a:cubicBezTo>
                <a:cubicBezTo>
                  <a:pt x="366655" y="23083"/>
                  <a:pt x="370532" y="24178"/>
                  <a:pt x="373856" y="26293"/>
                </a:cubicBezTo>
                <a:cubicBezTo>
                  <a:pt x="377047" y="28493"/>
                  <a:pt x="379523" y="31570"/>
                  <a:pt x="381000" y="35151"/>
                </a:cubicBezTo>
                <a:cubicBezTo>
                  <a:pt x="382781" y="40685"/>
                  <a:pt x="383552" y="46486"/>
                  <a:pt x="383286" y="52296"/>
                </a:cubicBezTo>
                <a:lnTo>
                  <a:pt x="383286" y="85443"/>
                </a:lnTo>
                <a:lnTo>
                  <a:pt x="375380" y="85443"/>
                </a:lnTo>
                <a:lnTo>
                  <a:pt x="375380" y="52296"/>
                </a:lnTo>
                <a:cubicBezTo>
                  <a:pt x="375637" y="47772"/>
                  <a:pt x="375152" y="43238"/>
                  <a:pt x="373951" y="38866"/>
                </a:cubicBezTo>
                <a:cubicBezTo>
                  <a:pt x="373046" y="36437"/>
                  <a:pt x="371370" y="34360"/>
                  <a:pt x="369189" y="32960"/>
                </a:cubicBezTo>
                <a:cubicBezTo>
                  <a:pt x="366808" y="31436"/>
                  <a:pt x="364017" y="30674"/>
                  <a:pt x="361188" y="30769"/>
                </a:cubicBezTo>
                <a:cubicBezTo>
                  <a:pt x="357454" y="30712"/>
                  <a:pt x="353806" y="31884"/>
                  <a:pt x="350806" y="34103"/>
                </a:cubicBezTo>
                <a:cubicBezTo>
                  <a:pt x="347681" y="36303"/>
                  <a:pt x="345291" y="39390"/>
                  <a:pt x="343948" y="42961"/>
                </a:cubicBezTo>
                <a:cubicBezTo>
                  <a:pt x="342100" y="49134"/>
                  <a:pt x="341357" y="55582"/>
                  <a:pt x="341757" y="62011"/>
                </a:cubicBezTo>
                <a:lnTo>
                  <a:pt x="341757" y="85824"/>
                </a:lnTo>
                <a:lnTo>
                  <a:pt x="333946" y="85824"/>
                </a:lnTo>
                <a:lnTo>
                  <a:pt x="333946" y="54677"/>
                </a:lnTo>
                <a:cubicBezTo>
                  <a:pt x="334213" y="49677"/>
                  <a:pt x="333727" y="44676"/>
                  <a:pt x="332518" y="39818"/>
                </a:cubicBezTo>
                <a:cubicBezTo>
                  <a:pt x="331679" y="37218"/>
                  <a:pt x="330003" y="34980"/>
                  <a:pt x="327755" y="33436"/>
                </a:cubicBezTo>
                <a:cubicBezTo>
                  <a:pt x="325345" y="31874"/>
                  <a:pt x="322526" y="31074"/>
                  <a:pt x="319659" y="31150"/>
                </a:cubicBezTo>
                <a:cubicBezTo>
                  <a:pt x="316039" y="31141"/>
                  <a:pt x="312505" y="32274"/>
                  <a:pt x="309562" y="34389"/>
                </a:cubicBezTo>
                <a:cubicBezTo>
                  <a:pt x="306419" y="36551"/>
                  <a:pt x="304000" y="39599"/>
                  <a:pt x="302609" y="43152"/>
                </a:cubicBezTo>
                <a:cubicBezTo>
                  <a:pt x="300828" y="48619"/>
                  <a:pt x="300056" y="54363"/>
                  <a:pt x="300323" y="60107"/>
                </a:cubicBezTo>
                <a:lnTo>
                  <a:pt x="300323" y="85824"/>
                </a:lnTo>
                <a:lnTo>
                  <a:pt x="292512" y="85824"/>
                </a:lnTo>
                <a:lnTo>
                  <a:pt x="292703" y="24674"/>
                </a:lnTo>
                <a:lnTo>
                  <a:pt x="300514" y="24674"/>
                </a:lnTo>
                <a:lnTo>
                  <a:pt x="300514" y="35151"/>
                </a:lnTo>
                <a:cubicBezTo>
                  <a:pt x="302752" y="31827"/>
                  <a:pt x="305600" y="28950"/>
                  <a:pt x="308895" y="26674"/>
                </a:cubicBezTo>
                <a:cubicBezTo>
                  <a:pt x="312648" y="24359"/>
                  <a:pt x="316963" y="23140"/>
                  <a:pt x="321373" y="23149"/>
                </a:cubicBezTo>
                <a:close/>
                <a:moveTo>
                  <a:pt x="508635" y="22959"/>
                </a:moveTo>
                <a:cubicBezTo>
                  <a:pt x="512921" y="22883"/>
                  <a:pt x="517131" y="24073"/>
                  <a:pt x="520731" y="26388"/>
                </a:cubicBezTo>
                <a:cubicBezTo>
                  <a:pt x="524237" y="28703"/>
                  <a:pt x="526961" y="32017"/>
                  <a:pt x="528542" y="35913"/>
                </a:cubicBezTo>
                <a:cubicBezTo>
                  <a:pt x="530475" y="41809"/>
                  <a:pt x="531314" y="48000"/>
                  <a:pt x="531018" y="54201"/>
                </a:cubicBezTo>
                <a:lnTo>
                  <a:pt x="531018" y="85443"/>
                </a:lnTo>
                <a:lnTo>
                  <a:pt x="523208" y="85443"/>
                </a:lnTo>
                <a:lnTo>
                  <a:pt x="523208" y="56868"/>
                </a:lnTo>
                <a:cubicBezTo>
                  <a:pt x="523379" y="52182"/>
                  <a:pt x="523094" y="47495"/>
                  <a:pt x="522351" y="42866"/>
                </a:cubicBezTo>
                <a:cubicBezTo>
                  <a:pt x="521789" y="39171"/>
                  <a:pt x="519931" y="35799"/>
                  <a:pt x="517112" y="33341"/>
                </a:cubicBezTo>
                <a:cubicBezTo>
                  <a:pt x="514216" y="31217"/>
                  <a:pt x="510692" y="30150"/>
                  <a:pt x="507111" y="30293"/>
                </a:cubicBezTo>
                <a:cubicBezTo>
                  <a:pt x="502415" y="30255"/>
                  <a:pt x="497872" y="31951"/>
                  <a:pt x="494347" y="35056"/>
                </a:cubicBezTo>
                <a:cubicBezTo>
                  <a:pt x="490709" y="37989"/>
                  <a:pt x="488127" y="42038"/>
                  <a:pt x="487013" y="46581"/>
                </a:cubicBezTo>
                <a:cubicBezTo>
                  <a:pt x="486060" y="52048"/>
                  <a:pt x="485670" y="57601"/>
                  <a:pt x="485870" y="63154"/>
                </a:cubicBezTo>
                <a:lnTo>
                  <a:pt x="485870" y="85443"/>
                </a:lnTo>
                <a:lnTo>
                  <a:pt x="478059" y="85443"/>
                </a:lnTo>
                <a:lnTo>
                  <a:pt x="478059" y="24673"/>
                </a:lnTo>
                <a:lnTo>
                  <a:pt x="485870" y="24673"/>
                </a:lnTo>
                <a:lnTo>
                  <a:pt x="485870" y="35532"/>
                </a:lnTo>
                <a:cubicBezTo>
                  <a:pt x="488623" y="31665"/>
                  <a:pt x="492166" y="28417"/>
                  <a:pt x="496252" y="26007"/>
                </a:cubicBezTo>
                <a:cubicBezTo>
                  <a:pt x="500062" y="23988"/>
                  <a:pt x="504320" y="22940"/>
                  <a:pt x="508635" y="22959"/>
                </a:cubicBezTo>
                <a:close/>
                <a:moveTo>
                  <a:pt x="599218" y="22769"/>
                </a:moveTo>
                <a:cubicBezTo>
                  <a:pt x="603914" y="22712"/>
                  <a:pt x="608553" y="23788"/>
                  <a:pt x="612744" y="25913"/>
                </a:cubicBezTo>
                <a:cubicBezTo>
                  <a:pt x="616954" y="28227"/>
                  <a:pt x="620573" y="31485"/>
                  <a:pt x="623316" y="35438"/>
                </a:cubicBezTo>
                <a:lnTo>
                  <a:pt x="623316" y="24674"/>
                </a:lnTo>
                <a:lnTo>
                  <a:pt x="631127" y="24674"/>
                </a:lnTo>
                <a:lnTo>
                  <a:pt x="631127" y="85444"/>
                </a:lnTo>
                <a:lnTo>
                  <a:pt x="623412" y="85444"/>
                </a:lnTo>
                <a:lnTo>
                  <a:pt x="623412" y="74966"/>
                </a:lnTo>
                <a:cubicBezTo>
                  <a:pt x="620449" y="78700"/>
                  <a:pt x="616716" y="81758"/>
                  <a:pt x="612458" y="83920"/>
                </a:cubicBezTo>
                <a:cubicBezTo>
                  <a:pt x="608295" y="86015"/>
                  <a:pt x="603685" y="87063"/>
                  <a:pt x="599028" y="86968"/>
                </a:cubicBezTo>
                <a:cubicBezTo>
                  <a:pt x="590684" y="87015"/>
                  <a:pt x="582702" y="83558"/>
                  <a:pt x="577025" y="77443"/>
                </a:cubicBezTo>
                <a:cubicBezTo>
                  <a:pt x="570862" y="71480"/>
                  <a:pt x="567414" y="63251"/>
                  <a:pt x="567500" y="54678"/>
                </a:cubicBezTo>
                <a:cubicBezTo>
                  <a:pt x="567424" y="46220"/>
                  <a:pt x="570872" y="38105"/>
                  <a:pt x="577025" y="32294"/>
                </a:cubicBezTo>
                <a:cubicBezTo>
                  <a:pt x="582740" y="26122"/>
                  <a:pt x="590808" y="22655"/>
                  <a:pt x="599218" y="22769"/>
                </a:cubicBezTo>
                <a:close/>
                <a:moveTo>
                  <a:pt x="428911" y="22769"/>
                </a:moveTo>
                <a:cubicBezTo>
                  <a:pt x="433607" y="22712"/>
                  <a:pt x="438246" y="23788"/>
                  <a:pt x="442437" y="25912"/>
                </a:cubicBezTo>
                <a:cubicBezTo>
                  <a:pt x="446647" y="28227"/>
                  <a:pt x="450266" y="31484"/>
                  <a:pt x="453009" y="35437"/>
                </a:cubicBezTo>
                <a:lnTo>
                  <a:pt x="453009" y="24674"/>
                </a:lnTo>
                <a:lnTo>
                  <a:pt x="460820" y="24674"/>
                </a:lnTo>
                <a:lnTo>
                  <a:pt x="460820" y="85443"/>
                </a:lnTo>
                <a:lnTo>
                  <a:pt x="453105" y="85443"/>
                </a:lnTo>
                <a:lnTo>
                  <a:pt x="453105" y="74966"/>
                </a:lnTo>
                <a:cubicBezTo>
                  <a:pt x="450162" y="78719"/>
                  <a:pt x="446418" y="81786"/>
                  <a:pt x="442151" y="83919"/>
                </a:cubicBezTo>
                <a:cubicBezTo>
                  <a:pt x="437988" y="86015"/>
                  <a:pt x="433378" y="87063"/>
                  <a:pt x="428721" y="86967"/>
                </a:cubicBezTo>
                <a:cubicBezTo>
                  <a:pt x="420377" y="87015"/>
                  <a:pt x="412395" y="83557"/>
                  <a:pt x="406718" y="77442"/>
                </a:cubicBezTo>
                <a:cubicBezTo>
                  <a:pt x="400555" y="71480"/>
                  <a:pt x="397107" y="63250"/>
                  <a:pt x="397193" y="54677"/>
                </a:cubicBezTo>
                <a:cubicBezTo>
                  <a:pt x="397155" y="46229"/>
                  <a:pt x="400603" y="38132"/>
                  <a:pt x="406718" y="32294"/>
                </a:cubicBezTo>
                <a:cubicBezTo>
                  <a:pt x="412452" y="26141"/>
                  <a:pt x="420501" y="22683"/>
                  <a:pt x="428911" y="22769"/>
                </a:cubicBezTo>
                <a:close/>
                <a:moveTo>
                  <a:pt x="48863" y="1529"/>
                </a:moveTo>
                <a:lnTo>
                  <a:pt x="56674" y="1529"/>
                </a:lnTo>
                <a:lnTo>
                  <a:pt x="56674" y="85730"/>
                </a:lnTo>
                <a:lnTo>
                  <a:pt x="48863" y="85730"/>
                </a:lnTo>
                <a:close/>
                <a:moveTo>
                  <a:pt x="148209" y="1147"/>
                </a:moveTo>
                <a:lnTo>
                  <a:pt x="156020" y="1528"/>
                </a:lnTo>
                <a:lnTo>
                  <a:pt x="156020" y="85729"/>
                </a:lnTo>
                <a:lnTo>
                  <a:pt x="148305" y="85729"/>
                </a:lnTo>
                <a:lnTo>
                  <a:pt x="148305" y="75251"/>
                </a:lnTo>
                <a:cubicBezTo>
                  <a:pt x="145342" y="78985"/>
                  <a:pt x="141609" y="82042"/>
                  <a:pt x="137351" y="84205"/>
                </a:cubicBezTo>
                <a:cubicBezTo>
                  <a:pt x="133188" y="86300"/>
                  <a:pt x="128578" y="87348"/>
                  <a:pt x="123921" y="87253"/>
                </a:cubicBezTo>
                <a:cubicBezTo>
                  <a:pt x="115577" y="87300"/>
                  <a:pt x="107595" y="83843"/>
                  <a:pt x="101918" y="77728"/>
                </a:cubicBezTo>
                <a:cubicBezTo>
                  <a:pt x="95755" y="71765"/>
                  <a:pt x="92307" y="63535"/>
                  <a:pt x="92393" y="54963"/>
                </a:cubicBezTo>
                <a:cubicBezTo>
                  <a:pt x="92355" y="46514"/>
                  <a:pt x="95803" y="38418"/>
                  <a:pt x="101918" y="32579"/>
                </a:cubicBezTo>
                <a:cubicBezTo>
                  <a:pt x="107633" y="26407"/>
                  <a:pt x="115701" y="22940"/>
                  <a:pt x="124111" y="23054"/>
                </a:cubicBezTo>
                <a:cubicBezTo>
                  <a:pt x="128807" y="22997"/>
                  <a:pt x="133446" y="24073"/>
                  <a:pt x="137637" y="26197"/>
                </a:cubicBezTo>
                <a:cubicBezTo>
                  <a:pt x="141847" y="28512"/>
                  <a:pt x="145466" y="31769"/>
                  <a:pt x="148209" y="35722"/>
                </a:cubicBezTo>
                <a:close/>
                <a:moveTo>
                  <a:pt x="550450" y="4"/>
                </a:moveTo>
                <a:cubicBezTo>
                  <a:pt x="552183" y="-63"/>
                  <a:pt x="553850" y="633"/>
                  <a:pt x="555022" y="1909"/>
                </a:cubicBezTo>
                <a:cubicBezTo>
                  <a:pt x="556260" y="3109"/>
                  <a:pt x="556946" y="4757"/>
                  <a:pt x="556927" y="6481"/>
                </a:cubicBezTo>
                <a:cubicBezTo>
                  <a:pt x="556927" y="8167"/>
                  <a:pt x="556241" y="9786"/>
                  <a:pt x="555022" y="10958"/>
                </a:cubicBezTo>
                <a:cubicBezTo>
                  <a:pt x="553822" y="12196"/>
                  <a:pt x="552174" y="12882"/>
                  <a:pt x="550450" y="12863"/>
                </a:cubicBezTo>
                <a:cubicBezTo>
                  <a:pt x="548764" y="12863"/>
                  <a:pt x="547144" y="12177"/>
                  <a:pt x="545973" y="10958"/>
                </a:cubicBezTo>
                <a:cubicBezTo>
                  <a:pt x="544754" y="9786"/>
                  <a:pt x="544068" y="8167"/>
                  <a:pt x="544068" y="6481"/>
                </a:cubicBezTo>
                <a:cubicBezTo>
                  <a:pt x="544049" y="4757"/>
                  <a:pt x="544735" y="3109"/>
                  <a:pt x="545973" y="1909"/>
                </a:cubicBezTo>
                <a:cubicBezTo>
                  <a:pt x="547116" y="652"/>
                  <a:pt x="548754" y="-44"/>
                  <a:pt x="550450" y="4"/>
                </a:cubicBezTo>
                <a:close/>
                <a:moveTo>
                  <a:pt x="75628" y="4"/>
                </a:moveTo>
                <a:cubicBezTo>
                  <a:pt x="77362" y="-63"/>
                  <a:pt x="79029" y="633"/>
                  <a:pt x="80200" y="1909"/>
                </a:cubicBezTo>
                <a:cubicBezTo>
                  <a:pt x="81439" y="3109"/>
                  <a:pt x="82124" y="4757"/>
                  <a:pt x="82105" y="6481"/>
                </a:cubicBezTo>
                <a:cubicBezTo>
                  <a:pt x="82105" y="8167"/>
                  <a:pt x="81420" y="9786"/>
                  <a:pt x="80200" y="10958"/>
                </a:cubicBezTo>
                <a:cubicBezTo>
                  <a:pt x="79000" y="12196"/>
                  <a:pt x="77352" y="12882"/>
                  <a:pt x="75628" y="12863"/>
                </a:cubicBezTo>
                <a:cubicBezTo>
                  <a:pt x="73942" y="12863"/>
                  <a:pt x="72323" y="12177"/>
                  <a:pt x="71152" y="10958"/>
                </a:cubicBezTo>
                <a:cubicBezTo>
                  <a:pt x="69932" y="9786"/>
                  <a:pt x="69247" y="8167"/>
                  <a:pt x="69247" y="6481"/>
                </a:cubicBezTo>
                <a:cubicBezTo>
                  <a:pt x="69228" y="4757"/>
                  <a:pt x="69913" y="3109"/>
                  <a:pt x="71152" y="1909"/>
                </a:cubicBezTo>
                <a:cubicBezTo>
                  <a:pt x="72295" y="652"/>
                  <a:pt x="73933" y="-44"/>
                  <a:pt x="75628" y="4"/>
                </a:cubicBezTo>
                <a:close/>
              </a:path>
            </a:pathLst>
          </a:custGeom>
          <a:solidFill>
            <a:schemeClr val="dk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rgbClr val="000000"/>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4" r:id="rId1"/>
    <p:sldLayoutId id="2147483688"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3B18A8-36DE-4092-8244-B81E1794BC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63E0207-42DA-4D33-8639-ED00D0F73A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E4C8B5-85B8-4E9B-A219-20BB36FE2BF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CC7D925D-5713-4B8D-962C-8FDA5D7E9AE8}"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10/20/2025</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a:extLst>
              <a:ext uri="{FF2B5EF4-FFF2-40B4-BE49-F238E27FC236}">
                <a16:creationId xmlns:a16="http://schemas.microsoft.com/office/drawing/2014/main" id="{8B7AA737-20F1-4898-95C1-A8036029738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a:extLst>
              <a:ext uri="{FF2B5EF4-FFF2-40B4-BE49-F238E27FC236}">
                <a16:creationId xmlns:a16="http://schemas.microsoft.com/office/drawing/2014/main" id="{B6BDEAE7-8FC6-4EBB-9265-63BD8A9E100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E98AD055-ED88-4DAC-B0C5-610EC9A01994}"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298024088"/>
      </p:ext>
    </p:extLst>
  </p:cSld>
  <p:clrMap bg1="lt1" tx1="dk1" bg2="lt2" tx2="dk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Lst>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2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4.xml"/><Relationship Id="rId7" Type="http://schemas.openxmlformats.org/officeDocument/2006/relationships/notesSlide" Target="../notesSlides/notesSlide10.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Layout" Target="../slideLayouts/slideLayout18.xml"/><Relationship Id="rId5" Type="http://schemas.openxmlformats.org/officeDocument/2006/relationships/tags" Target="../tags/tag6.xml"/><Relationship Id="rId4" Type="http://schemas.openxmlformats.org/officeDocument/2006/relationships/tags" Target="../tags/tag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0.xml"/><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0.xml"/><Relationship Id="rId4" Type="http://schemas.openxmlformats.org/officeDocument/2006/relationships/image" Target="../media/image1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tags" Target="../tags/tag1.xml"/><Relationship Id="rId7" Type="http://schemas.openxmlformats.org/officeDocument/2006/relationships/notesSlide" Target="../notesSlides/notesSlide3.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Layout" Target="../slideLayouts/slideLayout18.xml"/><Relationship Id="rId5" Type="http://schemas.openxmlformats.org/officeDocument/2006/relationships/tags" Target="../tags/tag3.xml"/><Relationship Id="rId4" Type="http://schemas.openxmlformats.org/officeDocument/2006/relationships/tags" Target="../tags/tag2.xml"/><Relationship Id="rId9" Type="http://schemas.openxmlformats.org/officeDocument/2006/relationships/image" Target="../media/image1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0C9B8-AA36-C16D-1D7B-92B344AE01FA}"/>
              </a:ext>
            </a:extLst>
          </p:cNvPr>
          <p:cNvSpPr txBox="1"/>
          <p:nvPr/>
        </p:nvSpPr>
        <p:spPr>
          <a:xfrm>
            <a:off x="2242820" y="1763128"/>
            <a:ext cx="8110220" cy="3065070"/>
          </a:xfrm>
          <a:prstGeom prst="rect">
            <a:avLst/>
          </a:prstGeom>
          <a:noFill/>
        </p:spPr>
        <p:txBody>
          <a:bodyPr wrap="square">
            <a:spAutoFit/>
          </a:bodyPr>
          <a:lstStyle/>
          <a:p>
            <a:pPr algn="ctr">
              <a:lnSpc>
                <a:spcPct val="115000"/>
              </a:lnSpc>
              <a:spcAft>
                <a:spcPts val="800"/>
              </a:spcAft>
            </a:pPr>
            <a:r>
              <a:rPr lang="en-US" sz="5400" b="1" dirty="0">
                <a:solidFill>
                  <a:srgbClr val="FF0000"/>
                </a:solidFill>
                <a:effectLst/>
                <a:latin typeface="#9Slide03 AmpleSoft Bold" panose="02000000000000000000" pitchFamily="2" charset="0"/>
                <a:ea typeface="Segoe UI" panose="020B0502040204020203" pitchFamily="34" charset="0"/>
                <a:cs typeface="Times New Roman" panose="02020603050405020304" pitchFamily="18" charset="0"/>
              </a:rPr>
              <a:t>HOẠT ĐỘNG 1: </a:t>
            </a:r>
          </a:p>
          <a:p>
            <a:pPr algn="ctr">
              <a:lnSpc>
                <a:spcPct val="115000"/>
              </a:lnSpc>
              <a:spcAft>
                <a:spcPts val="800"/>
              </a:spcAft>
            </a:pPr>
            <a:r>
              <a:rPr lang="en-US" sz="11500" b="1" dirty="0">
                <a:solidFill>
                  <a:srgbClr val="0070C0"/>
                </a:solidFill>
                <a:effectLst/>
                <a:latin typeface="#9Slide03 AmpleSoft Bold" panose="02000000000000000000" pitchFamily="2" charset="0"/>
                <a:ea typeface="Segoe UI" panose="020B0502040204020203" pitchFamily="34" charset="0"/>
                <a:cs typeface="Times New Roman" panose="02020603050405020304" pitchFamily="18" charset="0"/>
              </a:rPr>
              <a:t>KHỞI ĐỘNG</a:t>
            </a:r>
            <a:endParaRPr lang="en-US" sz="88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9907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998372" y="158659"/>
            <a:ext cx="4096142" cy="715051"/>
            <a:chOff x="3038466" y="402383"/>
            <a:chExt cx="4461016" cy="715217"/>
          </a:xfrm>
          <a:solidFill>
            <a:srgbClr val="33909B"/>
          </a:solidFill>
        </p:grpSpPr>
        <p:sp>
          <p:nvSpPr>
            <p:cNvPr id="2" name="矩形: 圆角 1"/>
            <p:cNvSpPr/>
            <p:nvPr/>
          </p:nvSpPr>
          <p:spPr>
            <a:xfrm>
              <a:off x="3038466" y="402383"/>
              <a:ext cx="4461016" cy="715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Copyright Notice"/>
            <p:cNvSpPr>
              <a:spLocks/>
            </p:cNvSpPr>
            <p:nvPr/>
          </p:nvSpPr>
          <p:spPr bwMode="auto">
            <a:xfrm>
              <a:off x="3352664" y="408796"/>
              <a:ext cx="3217967" cy="681130"/>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rPr>
                <a:t>I. LÍ THUYẾT</a:t>
              </a:r>
              <a:endParaRPr kumimoji="0" lang="en-US" sz="44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endParaRPr>
            </a:p>
          </p:txBody>
        </p:sp>
      </p:grpSp>
      <p:sp>
        <p:nvSpPr>
          <p:cNvPr id="7" name="TextBox 6">
            <a:extLst>
              <a:ext uri="{FF2B5EF4-FFF2-40B4-BE49-F238E27FC236}">
                <a16:creationId xmlns:a16="http://schemas.microsoft.com/office/drawing/2014/main" id="{7F33DC32-A645-8971-7EC6-68BC8F76909E}"/>
              </a:ext>
            </a:extLst>
          </p:cNvPr>
          <p:cNvSpPr txBox="1"/>
          <p:nvPr/>
        </p:nvSpPr>
        <p:spPr>
          <a:xfrm>
            <a:off x="1077784" y="829166"/>
            <a:ext cx="6096000" cy="625043"/>
          </a:xfrm>
          <a:prstGeom prst="rect">
            <a:avLst/>
          </a:prstGeom>
          <a:noFill/>
        </p:spPr>
        <p:txBody>
          <a:bodyPr wrap="square">
            <a:spAutoFit/>
          </a:bodyPr>
          <a:lstStyle/>
          <a:p>
            <a:pPr algn="just">
              <a:lnSpc>
                <a:spcPct val="115000"/>
              </a:lnSpc>
              <a:spcAft>
                <a:spcPts val="800"/>
              </a:spcAft>
            </a:pPr>
            <a:r>
              <a:rPr lang="en-US" sz="32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2.Kết </a:t>
            </a:r>
            <a:r>
              <a:rPr lang="en-US" sz="3200" b="1" dirty="0" err="1">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luận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78D1CCCB-9C4E-0F93-8BA0-FA0F5DF3697F}"/>
              </a:ext>
            </a:extLst>
          </p:cNvPr>
          <p:cNvSpPr txBox="1"/>
          <p:nvPr/>
        </p:nvSpPr>
        <p:spPr>
          <a:xfrm>
            <a:off x="1137575" y="1426216"/>
            <a:ext cx="4741407" cy="490199"/>
          </a:xfrm>
          <a:prstGeom prst="rect">
            <a:avLst/>
          </a:prstGeom>
          <a:noFill/>
        </p:spPr>
        <p:txBody>
          <a:bodyPr wrap="square" rtlCol="0">
            <a:spAutoFit/>
          </a:bodyPr>
          <a:lstStyle/>
          <a:p>
            <a:pPr algn="just">
              <a:lnSpc>
                <a:spcPct val="115000"/>
              </a:lnSpc>
              <a:spcAft>
                <a:spcPts val="800"/>
              </a:spcAft>
            </a:pP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a:t>
            </a:r>
            <a:r>
              <a:rPr lang="vi-VN"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Khái niệm điển cố</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BFE67E55-5374-D862-52BA-82F83B0D23AB}"/>
              </a:ext>
            </a:extLst>
          </p:cNvPr>
          <p:cNvSpPr txBox="1"/>
          <p:nvPr/>
        </p:nvSpPr>
        <p:spPr>
          <a:xfrm>
            <a:off x="1304956" y="1875454"/>
            <a:ext cx="10134779" cy="914930"/>
          </a:xfrm>
          <a:prstGeom prst="rect">
            <a:avLst/>
          </a:prstGeom>
          <a:noFill/>
        </p:spPr>
        <p:txBody>
          <a:bodyPr wrap="square" rtlCol="0">
            <a:spAutoFit/>
          </a:bodyPr>
          <a:lstStyle/>
          <a:p>
            <a:pPr algn="just">
              <a:lnSpc>
                <a:spcPct val="115000"/>
              </a:lnSpc>
              <a:spcAft>
                <a:spcPts val="800"/>
              </a:spcAft>
              <a:buClr>
                <a:srgbClr val="FF0000"/>
              </a:buClr>
            </a:pP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Điển cố:</a:t>
            </a:r>
            <a:r>
              <a:rPr lang="vi-VN"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Là những sự việc hay câu chữ trong sách đời trước được dẫn lại một cách súc tích.</a:t>
            </a:r>
            <a:endParaRPr lang="en-US" sz="24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C7100A5-78ED-01B3-15D9-C444A3F2DE7D}"/>
              </a:ext>
            </a:extLst>
          </p:cNvPr>
          <p:cNvSpPr txBox="1"/>
          <p:nvPr/>
        </p:nvSpPr>
        <p:spPr>
          <a:xfrm>
            <a:off x="1342281" y="2817841"/>
            <a:ext cx="10134779" cy="830997"/>
          </a:xfrm>
          <a:prstGeom prst="rect">
            <a:avLst/>
          </a:prstGeom>
          <a:noFill/>
        </p:spPr>
        <p:txBody>
          <a:bodyPr wrap="square" rtlCol="0">
            <a:spAutoFit/>
          </a:bodyPr>
          <a:lstStyle/>
          <a:p>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Điển tích:</a:t>
            </a:r>
            <a:r>
              <a:rPr lang="vi-VN"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Là những câu chuyện trong sách đời trước được dẫn lại một cách cô đúc trong văn thơ.</a:t>
            </a:r>
            <a:endParaRPr lang="en-US" sz="2400" dirty="0"/>
          </a:p>
        </p:txBody>
      </p:sp>
      <p:sp>
        <p:nvSpPr>
          <p:cNvPr id="10" name="TextBox 9">
            <a:extLst>
              <a:ext uri="{FF2B5EF4-FFF2-40B4-BE49-F238E27FC236}">
                <a16:creationId xmlns:a16="http://schemas.microsoft.com/office/drawing/2014/main" id="{D5F59AB7-9511-4BD4-8D46-950A20A59BD1}"/>
              </a:ext>
            </a:extLst>
          </p:cNvPr>
          <p:cNvSpPr txBox="1"/>
          <p:nvPr/>
        </p:nvSpPr>
        <p:spPr>
          <a:xfrm>
            <a:off x="1286871" y="3750944"/>
            <a:ext cx="10134779" cy="830997"/>
          </a:xfrm>
          <a:prstGeom prst="rect">
            <a:avLst/>
          </a:prstGeom>
          <a:noFill/>
        </p:spPr>
        <p:txBody>
          <a:bodyPr wrap="square" rtlCol="0">
            <a:spAutoFit/>
          </a:bodyPr>
          <a:lstStyle/>
          <a:p>
            <a:r>
              <a:rPr lang="en-US" sz="2400" b="1" dirty="0">
                <a:solidFill>
                  <a:srgbClr val="FF0000"/>
                </a:solidFill>
                <a:latin typeface="+mj-lt"/>
              </a:rPr>
              <a:t>* </a:t>
            </a:r>
            <a:r>
              <a:rPr lang="en-US" sz="2400" dirty="0">
                <a:latin typeface="+mj-lt"/>
              </a:rPr>
              <a:t>Trong </a:t>
            </a:r>
            <a:r>
              <a:rPr lang="en-US" sz="2400" dirty="0" err="1">
                <a:latin typeface="+mj-lt"/>
              </a:rPr>
              <a:t>thực</a:t>
            </a:r>
            <a:r>
              <a:rPr lang="en-US" sz="2400" dirty="0">
                <a:latin typeface="+mj-lt"/>
              </a:rPr>
              <a:t> </a:t>
            </a:r>
            <a:r>
              <a:rPr lang="en-US" sz="2400" dirty="0" err="1">
                <a:latin typeface="+mj-lt"/>
              </a:rPr>
              <a:t>tế</a:t>
            </a:r>
            <a:r>
              <a:rPr lang="en-US" sz="2400" dirty="0">
                <a:latin typeface="+mj-lt"/>
              </a:rPr>
              <a:t>, </a:t>
            </a:r>
            <a:r>
              <a:rPr lang="en-US" sz="2400" dirty="0" err="1">
                <a:latin typeface="+mj-lt"/>
              </a:rPr>
              <a:t>việc</a:t>
            </a:r>
            <a:r>
              <a:rPr lang="en-US" sz="2400" dirty="0">
                <a:latin typeface="+mj-lt"/>
              </a:rPr>
              <a:t> </a:t>
            </a:r>
            <a:r>
              <a:rPr lang="en-US" sz="2400" dirty="0" err="1">
                <a:latin typeface="+mj-lt"/>
              </a:rPr>
              <a:t>phân</a:t>
            </a:r>
            <a:r>
              <a:rPr lang="en-US" sz="2400" dirty="0">
                <a:latin typeface="+mj-lt"/>
              </a:rPr>
              <a:t> </a:t>
            </a:r>
            <a:r>
              <a:rPr lang="en-US" sz="2400" dirty="0" err="1">
                <a:latin typeface="+mj-lt"/>
              </a:rPr>
              <a:t>biệt</a:t>
            </a:r>
            <a:r>
              <a:rPr lang="en-US" sz="2400" dirty="0">
                <a:latin typeface="+mj-lt"/>
              </a:rPr>
              <a:t> </a:t>
            </a:r>
            <a:r>
              <a:rPr lang="en-US" sz="2400" dirty="0" err="1">
                <a:latin typeface="+mj-lt"/>
              </a:rPr>
              <a:t>điển</a:t>
            </a:r>
            <a:r>
              <a:rPr lang="en-US" sz="2400" dirty="0">
                <a:latin typeface="+mj-lt"/>
              </a:rPr>
              <a:t> </a:t>
            </a:r>
            <a:r>
              <a:rPr lang="en-US" sz="2400" dirty="0" err="1">
                <a:latin typeface="+mj-lt"/>
              </a:rPr>
              <a:t>tích</a:t>
            </a:r>
            <a:r>
              <a:rPr lang="en-US" sz="2400" dirty="0">
                <a:latin typeface="+mj-lt"/>
              </a:rPr>
              <a:t> </a:t>
            </a:r>
            <a:r>
              <a:rPr lang="en-US" sz="2400" dirty="0" err="1">
                <a:latin typeface="+mj-lt"/>
              </a:rPr>
              <a:t>với</a:t>
            </a:r>
            <a:r>
              <a:rPr lang="en-US" sz="2400" dirty="0">
                <a:latin typeface="+mj-lt"/>
              </a:rPr>
              <a:t> </a:t>
            </a:r>
            <a:r>
              <a:rPr lang="en-US" sz="2400" dirty="0" err="1">
                <a:latin typeface="+mj-lt"/>
              </a:rPr>
              <a:t>điển</a:t>
            </a:r>
            <a:r>
              <a:rPr lang="en-US" sz="2400" dirty="0">
                <a:latin typeface="+mj-lt"/>
              </a:rPr>
              <a:t> </a:t>
            </a:r>
            <a:r>
              <a:rPr lang="en-US" sz="2400" dirty="0" err="1">
                <a:latin typeface="+mj-lt"/>
              </a:rPr>
              <a:t>cố</a:t>
            </a:r>
            <a:r>
              <a:rPr lang="en-US" sz="2400" dirty="0">
                <a:latin typeface="+mj-lt"/>
              </a:rPr>
              <a:t> </a:t>
            </a:r>
            <a:r>
              <a:rPr lang="en-US" sz="2400" dirty="0" err="1">
                <a:latin typeface="+mj-lt"/>
              </a:rPr>
              <a:t>không</a:t>
            </a:r>
            <a:r>
              <a:rPr lang="en-US" sz="2400" dirty="0">
                <a:latin typeface="+mj-lt"/>
              </a:rPr>
              <a:t> </a:t>
            </a:r>
            <a:r>
              <a:rPr lang="en-US" sz="2400" dirty="0" err="1">
                <a:latin typeface="+mj-lt"/>
              </a:rPr>
              <a:t>phải</a:t>
            </a:r>
            <a:r>
              <a:rPr lang="en-US" sz="2400" dirty="0">
                <a:latin typeface="+mj-lt"/>
              </a:rPr>
              <a:t> bao </a:t>
            </a:r>
            <a:r>
              <a:rPr lang="en-US" sz="2400" dirty="0" err="1">
                <a:latin typeface="+mj-lt"/>
              </a:rPr>
              <a:t>giờ</a:t>
            </a:r>
            <a:r>
              <a:rPr lang="en-US" sz="2400" dirty="0">
                <a:latin typeface="+mj-lt"/>
              </a:rPr>
              <a:t> </a:t>
            </a:r>
            <a:r>
              <a:rPr lang="en-US" sz="2400" dirty="0" err="1">
                <a:latin typeface="+mj-lt"/>
              </a:rPr>
              <a:t>cũng</a:t>
            </a:r>
            <a:r>
              <a:rPr lang="en-US" sz="2400" dirty="0">
                <a:latin typeface="+mj-lt"/>
              </a:rPr>
              <a:t> </a:t>
            </a:r>
            <a:r>
              <a:rPr lang="en-US" sz="2400" dirty="0" err="1">
                <a:latin typeface="+mj-lt"/>
              </a:rPr>
              <a:t>dễ</a:t>
            </a:r>
            <a:r>
              <a:rPr lang="en-US" sz="2400" dirty="0">
                <a:latin typeface="+mj-lt"/>
              </a:rPr>
              <a:t> </a:t>
            </a:r>
            <a:r>
              <a:rPr lang="en-US" sz="2400" dirty="0" err="1">
                <a:latin typeface="+mj-lt"/>
              </a:rPr>
              <a:t>dàng</a:t>
            </a:r>
            <a:r>
              <a:rPr lang="en-US" sz="2400" dirty="0">
                <a:latin typeface="+mj-lt"/>
              </a:rPr>
              <a:t> </a:t>
            </a:r>
            <a:r>
              <a:rPr lang="en-US" sz="2400" dirty="0" err="1">
                <a:latin typeface="+mj-lt"/>
              </a:rPr>
              <a:t>nên</a:t>
            </a:r>
            <a:r>
              <a:rPr lang="en-US" sz="2400" dirty="0">
                <a:latin typeface="+mj-lt"/>
              </a:rPr>
              <a:t> </a:t>
            </a:r>
            <a:r>
              <a:rPr lang="en-US" sz="2400" dirty="0" err="1">
                <a:latin typeface="+mj-lt"/>
              </a:rPr>
              <a:t>cũng</a:t>
            </a:r>
            <a:r>
              <a:rPr lang="en-US" sz="2400" dirty="0">
                <a:latin typeface="+mj-lt"/>
              </a:rPr>
              <a:t> </a:t>
            </a:r>
            <a:r>
              <a:rPr lang="en-US" sz="2400" dirty="0" err="1">
                <a:latin typeface="+mj-lt"/>
              </a:rPr>
              <a:t>có</a:t>
            </a:r>
            <a:r>
              <a:rPr lang="en-US" sz="2400" dirty="0">
                <a:latin typeface="+mj-lt"/>
              </a:rPr>
              <a:t> ý </a:t>
            </a:r>
            <a:r>
              <a:rPr lang="en-US" sz="2400" dirty="0" err="1">
                <a:latin typeface="+mj-lt"/>
              </a:rPr>
              <a:t>kiến</a:t>
            </a:r>
            <a:r>
              <a:rPr lang="en-US" sz="2400" dirty="0">
                <a:latin typeface="+mj-lt"/>
              </a:rPr>
              <a:t> </a:t>
            </a:r>
            <a:r>
              <a:rPr lang="en-US" sz="2400" dirty="0" err="1">
                <a:latin typeface="+mj-lt"/>
              </a:rPr>
              <a:t>đề</a:t>
            </a:r>
            <a:r>
              <a:rPr lang="en-US" sz="2400" dirty="0">
                <a:latin typeface="+mj-lt"/>
              </a:rPr>
              <a:t> </a:t>
            </a:r>
            <a:r>
              <a:rPr lang="en-US" sz="2400" dirty="0" err="1">
                <a:latin typeface="+mj-lt"/>
              </a:rPr>
              <a:t>nghị</a:t>
            </a:r>
            <a:r>
              <a:rPr lang="en-US" sz="2400" dirty="0">
                <a:latin typeface="+mj-lt"/>
              </a:rPr>
              <a:t> </a:t>
            </a:r>
            <a:r>
              <a:rPr lang="en-US" sz="2400" dirty="0" err="1">
                <a:latin typeface="+mj-lt"/>
              </a:rPr>
              <a:t>nhập</a:t>
            </a:r>
            <a:r>
              <a:rPr lang="en-US" sz="2400" dirty="0">
                <a:latin typeface="+mj-lt"/>
              </a:rPr>
              <a:t> </a:t>
            </a:r>
            <a:r>
              <a:rPr lang="en-US" sz="2400" dirty="0" err="1">
                <a:latin typeface="+mj-lt"/>
              </a:rPr>
              <a:t>hai</a:t>
            </a:r>
            <a:r>
              <a:rPr lang="en-US" sz="2400" dirty="0">
                <a:latin typeface="+mj-lt"/>
              </a:rPr>
              <a:t> </a:t>
            </a:r>
            <a:r>
              <a:rPr lang="en-US" sz="2400" dirty="0" err="1">
                <a:latin typeface="+mj-lt"/>
              </a:rPr>
              <a:t>khái</a:t>
            </a:r>
            <a:r>
              <a:rPr lang="en-US" sz="2400" dirty="0">
                <a:latin typeface="+mj-lt"/>
              </a:rPr>
              <a:t> </a:t>
            </a:r>
            <a:r>
              <a:rPr lang="en-US" sz="2400" dirty="0" err="1">
                <a:latin typeface="+mj-lt"/>
              </a:rPr>
              <a:t>niệm</a:t>
            </a:r>
            <a:r>
              <a:rPr lang="en-US" sz="2400" dirty="0">
                <a:latin typeface="+mj-lt"/>
              </a:rPr>
              <a:t> </a:t>
            </a:r>
            <a:r>
              <a:rPr lang="en-US" sz="2400" dirty="0" err="1">
                <a:latin typeface="+mj-lt"/>
              </a:rPr>
              <a:t>này</a:t>
            </a:r>
            <a:r>
              <a:rPr lang="en-US" sz="2400" dirty="0">
                <a:latin typeface="+mj-lt"/>
              </a:rPr>
              <a:t> </a:t>
            </a:r>
            <a:r>
              <a:rPr lang="en-US" sz="2400" dirty="0" err="1">
                <a:latin typeface="+mj-lt"/>
              </a:rPr>
              <a:t>vào</a:t>
            </a:r>
            <a:r>
              <a:rPr lang="en-US" sz="2400" dirty="0">
                <a:latin typeface="+mj-lt"/>
              </a:rPr>
              <a:t> </a:t>
            </a:r>
            <a:r>
              <a:rPr lang="en-US" sz="2400" dirty="0" err="1">
                <a:latin typeface="+mj-lt"/>
              </a:rPr>
              <a:t>làm</a:t>
            </a:r>
            <a:r>
              <a:rPr lang="en-US" sz="2400" dirty="0">
                <a:latin typeface="+mj-lt"/>
              </a:rPr>
              <a:t> </a:t>
            </a:r>
            <a:r>
              <a:rPr lang="en-US" sz="2400" dirty="0" err="1">
                <a:latin typeface="+mj-lt"/>
              </a:rPr>
              <a:t>một</a:t>
            </a:r>
            <a:r>
              <a:rPr lang="en-US" sz="2400" dirty="0">
                <a:latin typeface="+mj-lt"/>
              </a:rPr>
              <a:t>.</a:t>
            </a:r>
          </a:p>
        </p:txBody>
      </p:sp>
      <p:sp>
        <p:nvSpPr>
          <p:cNvPr id="12" name="TextBox 11">
            <a:extLst>
              <a:ext uri="{FF2B5EF4-FFF2-40B4-BE49-F238E27FC236}">
                <a16:creationId xmlns:a16="http://schemas.microsoft.com/office/drawing/2014/main" id="{E0C0074B-3892-8CC9-576E-5D94DE941BDC}"/>
              </a:ext>
            </a:extLst>
          </p:cNvPr>
          <p:cNvSpPr txBox="1"/>
          <p:nvPr/>
        </p:nvSpPr>
        <p:spPr>
          <a:xfrm>
            <a:off x="1174899" y="4618642"/>
            <a:ext cx="6168288" cy="461665"/>
          </a:xfrm>
          <a:prstGeom prst="rect">
            <a:avLst/>
          </a:prstGeom>
          <a:noFill/>
        </p:spPr>
        <p:txBody>
          <a:bodyPr wrap="square" rtlCol="0">
            <a:spAutoFit/>
          </a:bodyPr>
          <a:lstStyle/>
          <a:p>
            <a:r>
              <a:rPr lang="en-US" sz="2400" b="1" dirty="0">
                <a:latin typeface="+mj-lt"/>
              </a:rPr>
              <a:t>b. </a:t>
            </a:r>
            <a:r>
              <a:rPr lang="en-US" sz="2400" b="1" dirty="0" err="1">
                <a:latin typeface="+mj-lt"/>
              </a:rPr>
              <a:t>Nguồn</a:t>
            </a:r>
            <a:r>
              <a:rPr lang="en-US" sz="2400" b="1" dirty="0">
                <a:latin typeface="+mj-lt"/>
              </a:rPr>
              <a:t> </a:t>
            </a:r>
            <a:r>
              <a:rPr lang="en-US" sz="2400" b="1" dirty="0" err="1">
                <a:latin typeface="+mj-lt"/>
              </a:rPr>
              <a:t>gốc</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cố</a:t>
            </a:r>
            <a:r>
              <a:rPr lang="en-US" sz="2400" b="1" dirty="0">
                <a:latin typeface="+mj-lt"/>
              </a:rPr>
              <a:t> </a:t>
            </a:r>
            <a:r>
              <a:rPr lang="en-US" sz="2400" b="1" dirty="0" err="1">
                <a:latin typeface="+mj-lt"/>
              </a:rPr>
              <a:t>và</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tích</a:t>
            </a:r>
            <a:endParaRPr lang="en-US" sz="2400" b="1" dirty="0">
              <a:latin typeface="+mj-lt"/>
            </a:endParaRPr>
          </a:p>
        </p:txBody>
      </p:sp>
    </p:spTree>
    <p:extLst>
      <p:ext uri="{BB962C8B-B14F-4D97-AF65-F5344CB8AC3E}">
        <p14:creationId xmlns:p14="http://schemas.microsoft.com/office/powerpoint/2010/main" val="210812196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20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circle(in)">
                                      <p:cBhvr>
                                        <p:cTn id="23" dur="2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circle(in)">
                                      <p:cBhvr>
                                        <p:cTn id="28" dur="2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in)">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8" grpId="0"/>
      <p:bldP spid="9"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A9A3080-5B38-D7A7-0491-30B48401216F}"/>
              </a:ext>
            </a:extLst>
          </p:cNvPr>
          <p:cNvSpPr txBox="1"/>
          <p:nvPr/>
        </p:nvSpPr>
        <p:spPr>
          <a:xfrm>
            <a:off x="606486" y="130629"/>
            <a:ext cx="10702213" cy="461665"/>
          </a:xfrm>
          <a:prstGeom prst="rect">
            <a:avLst/>
          </a:prstGeom>
          <a:noFill/>
        </p:spPr>
        <p:txBody>
          <a:bodyPr wrap="square" rtlCol="0">
            <a:spAutoFit/>
          </a:bodyPr>
          <a:lstStyle/>
          <a:p>
            <a:r>
              <a:rPr lang="en-US" sz="2400" b="1" dirty="0">
                <a:solidFill>
                  <a:srgbClr val="FF0000"/>
                </a:solidFill>
                <a:latin typeface="+mj-lt"/>
              </a:rPr>
              <a:t>*</a:t>
            </a:r>
            <a:r>
              <a:rPr lang="en-US" sz="2400" b="1" dirty="0" err="1">
                <a:solidFill>
                  <a:srgbClr val="FF0000"/>
                </a:solidFill>
                <a:latin typeface="+mj-lt"/>
              </a:rPr>
              <a:t>Điển</a:t>
            </a:r>
            <a:r>
              <a:rPr lang="en-US" sz="2400" b="1" dirty="0">
                <a:solidFill>
                  <a:srgbClr val="FF0000"/>
                </a:solidFill>
                <a:latin typeface="+mj-lt"/>
              </a:rPr>
              <a:t> </a:t>
            </a:r>
            <a:r>
              <a:rPr lang="en-US" sz="2400" b="1" dirty="0" err="1">
                <a:solidFill>
                  <a:srgbClr val="FF0000"/>
                </a:solidFill>
                <a:latin typeface="+mj-lt"/>
              </a:rPr>
              <a:t>tích</a:t>
            </a:r>
            <a:r>
              <a:rPr lang="en-US" sz="2400" b="1" dirty="0">
                <a:solidFill>
                  <a:srgbClr val="FF0000"/>
                </a:solidFill>
                <a:latin typeface="+mj-lt"/>
              </a:rPr>
              <a:t>: “ </a:t>
            </a:r>
            <a:r>
              <a:rPr lang="en-US" sz="2400" b="1" dirty="0" err="1">
                <a:solidFill>
                  <a:srgbClr val="FF0000"/>
                </a:solidFill>
                <a:latin typeface="+mj-lt"/>
              </a:rPr>
              <a:t>Gót</a:t>
            </a:r>
            <a:r>
              <a:rPr lang="en-US" sz="2400" b="1" dirty="0">
                <a:solidFill>
                  <a:srgbClr val="FF0000"/>
                </a:solidFill>
                <a:latin typeface="+mj-lt"/>
              </a:rPr>
              <a:t> </a:t>
            </a:r>
            <a:r>
              <a:rPr lang="en-US" sz="2400" b="1" dirty="0" err="1">
                <a:solidFill>
                  <a:srgbClr val="FF0000"/>
                </a:solidFill>
                <a:latin typeface="+mj-lt"/>
              </a:rPr>
              <a:t>chân</a:t>
            </a:r>
            <a:r>
              <a:rPr lang="en-US" sz="2400" b="1" dirty="0">
                <a:solidFill>
                  <a:srgbClr val="FF0000"/>
                </a:solidFill>
                <a:latin typeface="+mj-lt"/>
              </a:rPr>
              <a:t> A-sin”</a:t>
            </a:r>
          </a:p>
        </p:txBody>
      </p:sp>
      <p:sp>
        <p:nvSpPr>
          <p:cNvPr id="3" name="TextBox 2">
            <a:extLst>
              <a:ext uri="{FF2B5EF4-FFF2-40B4-BE49-F238E27FC236}">
                <a16:creationId xmlns:a16="http://schemas.microsoft.com/office/drawing/2014/main" id="{0B4E3A01-2523-A571-3B6F-26029C0BBF7A}"/>
              </a:ext>
            </a:extLst>
          </p:cNvPr>
          <p:cNvSpPr txBox="1"/>
          <p:nvPr/>
        </p:nvSpPr>
        <p:spPr>
          <a:xfrm>
            <a:off x="671804" y="662473"/>
            <a:ext cx="10618233" cy="1436915"/>
          </a:xfrm>
          <a:prstGeom prst="rect">
            <a:avLst/>
          </a:prstGeom>
          <a:noFill/>
        </p:spPr>
        <p:txBody>
          <a:bodyPr wrap="square" rtlCol="0">
            <a:spAutoFit/>
          </a:bodyPr>
          <a:lstStyle/>
          <a:p>
            <a:endParaRPr lang="en-US" dirty="0"/>
          </a:p>
        </p:txBody>
      </p:sp>
      <p:sp>
        <p:nvSpPr>
          <p:cNvPr id="4" name="TextBox 3">
            <a:extLst>
              <a:ext uri="{FF2B5EF4-FFF2-40B4-BE49-F238E27FC236}">
                <a16:creationId xmlns:a16="http://schemas.microsoft.com/office/drawing/2014/main" id="{B66C3A76-BE7B-3330-6793-6655FD43A1BF}"/>
              </a:ext>
            </a:extLst>
          </p:cNvPr>
          <p:cNvSpPr txBox="1"/>
          <p:nvPr/>
        </p:nvSpPr>
        <p:spPr>
          <a:xfrm>
            <a:off x="793102" y="522515"/>
            <a:ext cx="10496935" cy="6001643"/>
          </a:xfrm>
          <a:prstGeom prst="rect">
            <a:avLst/>
          </a:prstGeom>
          <a:noFill/>
        </p:spPr>
        <p:txBody>
          <a:bodyPr wrap="square" rtlCol="0">
            <a:spAutoFit/>
          </a:bodyPr>
          <a:lstStyle/>
          <a:p>
            <a:r>
              <a:rPr lang="en-US" sz="2400" dirty="0">
                <a:latin typeface="+mj-lt"/>
              </a:rPr>
              <a:t>          Theo </a:t>
            </a:r>
            <a:r>
              <a:rPr lang="en-US" sz="2400" dirty="0" err="1">
                <a:latin typeface="+mj-lt"/>
              </a:rPr>
              <a:t>thần</a:t>
            </a:r>
            <a:r>
              <a:rPr lang="en-US" sz="2400" dirty="0">
                <a:latin typeface="+mj-lt"/>
              </a:rPr>
              <a:t> </a:t>
            </a:r>
            <a:r>
              <a:rPr lang="en-US" sz="2400" dirty="0" err="1">
                <a:latin typeface="+mj-lt"/>
              </a:rPr>
              <a:t>thoại</a:t>
            </a:r>
            <a:r>
              <a:rPr lang="en-US" sz="2400" dirty="0">
                <a:latin typeface="+mj-lt"/>
              </a:rPr>
              <a:t> Hy </a:t>
            </a:r>
            <a:r>
              <a:rPr lang="en-US" sz="2400" dirty="0" err="1">
                <a:latin typeface="+mj-lt"/>
              </a:rPr>
              <a:t>Lạp</a:t>
            </a:r>
            <a:r>
              <a:rPr lang="en-US" sz="2400" dirty="0">
                <a:latin typeface="+mj-lt"/>
              </a:rPr>
              <a:t>, Achilles (</a:t>
            </a:r>
            <a:r>
              <a:rPr lang="en-US" sz="2400" dirty="0" err="1">
                <a:latin typeface="+mj-lt"/>
              </a:rPr>
              <a:t>thường</a:t>
            </a:r>
            <a:r>
              <a:rPr lang="en-US" sz="2400" dirty="0">
                <a:latin typeface="+mj-lt"/>
              </a:rPr>
              <a:t> </a:t>
            </a:r>
            <a:r>
              <a:rPr lang="en-US" sz="2400" dirty="0" err="1">
                <a:latin typeface="+mj-lt"/>
              </a:rPr>
              <a:t>được</a:t>
            </a:r>
            <a:r>
              <a:rPr lang="en-US" sz="2400" dirty="0">
                <a:latin typeface="+mj-lt"/>
              </a:rPr>
              <a:t> Việt </a:t>
            </a:r>
            <a:r>
              <a:rPr lang="en-US" sz="2400" dirty="0" err="1">
                <a:latin typeface="+mj-lt"/>
              </a:rPr>
              <a:t>hoá</a:t>
            </a:r>
            <a:r>
              <a:rPr lang="en-US" sz="2400" dirty="0">
                <a:latin typeface="+mj-lt"/>
              </a:rPr>
              <a:t> </a:t>
            </a:r>
            <a:r>
              <a:rPr lang="en-US" sz="2400" dirty="0" err="1">
                <a:latin typeface="+mj-lt"/>
              </a:rPr>
              <a:t>là</a:t>
            </a:r>
            <a:r>
              <a:rPr lang="en-US" sz="2400" dirty="0">
                <a:latin typeface="+mj-lt"/>
              </a:rPr>
              <a:t> A-sin) </a:t>
            </a:r>
            <a:r>
              <a:rPr lang="en-US" sz="2400" dirty="0" err="1">
                <a:latin typeface="+mj-lt"/>
              </a:rPr>
              <a:t>là</a:t>
            </a:r>
            <a:r>
              <a:rPr lang="en-US" sz="2400" dirty="0">
                <a:latin typeface="+mj-lt"/>
              </a:rPr>
              <a:t> con </a:t>
            </a:r>
            <a:r>
              <a:rPr lang="en-US" sz="2400" dirty="0" err="1">
                <a:latin typeface="+mj-lt"/>
              </a:rPr>
              <a:t>trai</a:t>
            </a:r>
            <a:r>
              <a:rPr lang="en-US" sz="2400" dirty="0">
                <a:latin typeface="+mj-lt"/>
              </a:rPr>
              <a:t> </a:t>
            </a:r>
            <a:r>
              <a:rPr lang="en-US" sz="2400" dirty="0" err="1">
                <a:latin typeface="+mj-lt"/>
              </a:rPr>
              <a:t>của</a:t>
            </a:r>
            <a:r>
              <a:rPr lang="en-US" sz="2400" dirty="0">
                <a:latin typeface="+mj-lt"/>
              </a:rPr>
              <a:t> </a:t>
            </a:r>
            <a:r>
              <a:rPr lang="en-US" sz="2400" dirty="0" err="1">
                <a:latin typeface="+mj-lt"/>
              </a:rPr>
              <a:t>vua</a:t>
            </a:r>
            <a:r>
              <a:rPr lang="en-US" sz="2400" dirty="0">
                <a:latin typeface="+mj-lt"/>
              </a:rPr>
              <a:t> Peleus </a:t>
            </a:r>
            <a:r>
              <a:rPr lang="en-US" sz="2400" dirty="0" err="1">
                <a:latin typeface="+mj-lt"/>
              </a:rPr>
              <a:t>và</a:t>
            </a:r>
            <a:r>
              <a:rPr lang="en-US" sz="2400" dirty="0">
                <a:latin typeface="+mj-lt"/>
              </a:rPr>
              <a:t> </a:t>
            </a:r>
            <a:r>
              <a:rPr lang="en-US" sz="2400" dirty="0" err="1">
                <a:latin typeface="+mj-lt"/>
              </a:rPr>
              <a:t>nữ</a:t>
            </a:r>
            <a:r>
              <a:rPr lang="en-US" sz="2400" dirty="0">
                <a:latin typeface="+mj-lt"/>
              </a:rPr>
              <a:t> </a:t>
            </a:r>
            <a:r>
              <a:rPr lang="en-US" sz="2400" dirty="0" err="1">
                <a:latin typeface="+mj-lt"/>
              </a:rPr>
              <a:t>thần</a:t>
            </a:r>
            <a:r>
              <a:rPr lang="en-US" sz="2400" dirty="0">
                <a:latin typeface="+mj-lt"/>
              </a:rPr>
              <a:t> </a:t>
            </a:r>
            <a:r>
              <a:rPr lang="en-US" sz="2400" dirty="0" err="1">
                <a:latin typeface="+mj-lt"/>
              </a:rPr>
              <a:t>biển</a:t>
            </a:r>
            <a:r>
              <a:rPr lang="en-US" sz="2400" dirty="0">
                <a:latin typeface="+mj-lt"/>
              </a:rPr>
              <a:t> </a:t>
            </a:r>
            <a:r>
              <a:rPr lang="en-US" sz="2400" dirty="0" err="1">
                <a:latin typeface="+mj-lt"/>
              </a:rPr>
              <a:t>cả</a:t>
            </a:r>
            <a:r>
              <a:rPr lang="en-US" sz="2400" dirty="0">
                <a:latin typeface="+mj-lt"/>
              </a:rPr>
              <a:t> Thetis, </a:t>
            </a:r>
            <a:r>
              <a:rPr lang="en-US" sz="2400" dirty="0" err="1">
                <a:latin typeface="+mj-lt"/>
              </a:rPr>
              <a:t>là</a:t>
            </a:r>
            <a:r>
              <a:rPr lang="en-US" sz="2400" dirty="0">
                <a:latin typeface="+mj-lt"/>
              </a:rPr>
              <a:t> </a:t>
            </a:r>
            <a:r>
              <a:rPr lang="en-US" sz="2400" dirty="0" err="1">
                <a:latin typeface="+mj-lt"/>
              </a:rPr>
              <a:t>một</a:t>
            </a:r>
            <a:r>
              <a:rPr lang="en-US" sz="2400" dirty="0">
                <a:latin typeface="+mj-lt"/>
              </a:rPr>
              <a:t> </a:t>
            </a:r>
            <a:r>
              <a:rPr lang="en-US" sz="2400" dirty="0" err="1">
                <a:latin typeface="+mj-lt"/>
              </a:rPr>
              <a:t>chiến</a:t>
            </a:r>
            <a:r>
              <a:rPr lang="en-US" sz="2400" dirty="0">
                <a:latin typeface="+mj-lt"/>
              </a:rPr>
              <a:t> </a:t>
            </a:r>
            <a:r>
              <a:rPr lang="en-US" sz="2400" dirty="0" err="1">
                <a:latin typeface="+mj-lt"/>
              </a:rPr>
              <a:t>binh</a:t>
            </a:r>
            <a:r>
              <a:rPr lang="en-US" sz="2400" dirty="0">
                <a:latin typeface="+mj-lt"/>
              </a:rPr>
              <a:t> </a:t>
            </a:r>
            <a:r>
              <a:rPr lang="en-US" sz="2400" dirty="0" err="1">
                <a:latin typeface="+mj-lt"/>
              </a:rPr>
              <a:t>mạnh</a:t>
            </a:r>
            <a:r>
              <a:rPr lang="en-US" sz="2400" dirty="0">
                <a:latin typeface="+mj-lt"/>
              </a:rPr>
              <a:t> </a:t>
            </a:r>
            <a:r>
              <a:rPr lang="en-US" sz="2400" dirty="0" err="1">
                <a:latin typeface="+mj-lt"/>
              </a:rPr>
              <a:t>mẽ</a:t>
            </a:r>
            <a:r>
              <a:rPr lang="en-US" sz="2400" dirty="0">
                <a:latin typeface="+mj-lt"/>
              </a:rPr>
              <a:t> </a:t>
            </a:r>
            <a:r>
              <a:rPr lang="en-US" sz="2400" dirty="0" err="1">
                <a:latin typeface="+mj-lt"/>
              </a:rPr>
              <a:t>của</a:t>
            </a:r>
            <a:r>
              <a:rPr lang="en-US" sz="2400" dirty="0">
                <a:latin typeface="+mj-lt"/>
              </a:rPr>
              <a:t> Hy </a:t>
            </a:r>
            <a:r>
              <a:rPr lang="en-US" sz="2400" dirty="0" err="1">
                <a:latin typeface="+mj-lt"/>
              </a:rPr>
              <a:t>Lạp</a:t>
            </a:r>
            <a:r>
              <a:rPr lang="en-US" sz="2400" dirty="0">
                <a:latin typeface="+mj-lt"/>
              </a:rPr>
              <a:t> </a:t>
            </a:r>
            <a:r>
              <a:rPr lang="en-US" sz="2400" dirty="0" err="1">
                <a:latin typeface="+mj-lt"/>
              </a:rPr>
              <a:t>với</a:t>
            </a:r>
            <a:r>
              <a:rPr lang="en-US" sz="2400" dirty="0">
                <a:latin typeface="+mj-lt"/>
              </a:rPr>
              <a:t> </a:t>
            </a:r>
            <a:r>
              <a:rPr lang="en-US" sz="2400" dirty="0" err="1">
                <a:latin typeface="+mj-lt"/>
              </a:rPr>
              <a:t>nhiều</a:t>
            </a:r>
            <a:r>
              <a:rPr lang="en-US" sz="2400" dirty="0">
                <a:latin typeface="+mj-lt"/>
              </a:rPr>
              <a:t> </a:t>
            </a:r>
            <a:r>
              <a:rPr lang="en-US" sz="2400" dirty="0" err="1">
                <a:latin typeface="+mj-lt"/>
              </a:rPr>
              <a:t>chiến</a:t>
            </a:r>
            <a:r>
              <a:rPr lang="en-US" sz="2400" dirty="0">
                <a:latin typeface="+mj-lt"/>
              </a:rPr>
              <a:t> </a:t>
            </a:r>
            <a:r>
              <a:rPr lang="en-US" sz="2400" dirty="0" err="1">
                <a:latin typeface="+mj-lt"/>
              </a:rPr>
              <a:t>tích</a:t>
            </a:r>
            <a:r>
              <a:rPr lang="en-US" sz="2400" dirty="0">
                <a:latin typeface="+mj-lt"/>
              </a:rPr>
              <a:t> </a:t>
            </a:r>
            <a:r>
              <a:rPr lang="en-US" sz="2400" dirty="0" err="1">
                <a:latin typeface="+mj-lt"/>
              </a:rPr>
              <a:t>như</a:t>
            </a:r>
            <a:r>
              <a:rPr lang="en-US" sz="2400" dirty="0">
                <a:latin typeface="+mj-lt"/>
              </a:rPr>
              <a:t> </a:t>
            </a:r>
            <a:r>
              <a:rPr lang="en-US" sz="2400" dirty="0" err="1">
                <a:latin typeface="+mj-lt"/>
              </a:rPr>
              <a:t>đánh</a:t>
            </a:r>
            <a:r>
              <a:rPr lang="en-US" sz="2400" dirty="0">
                <a:latin typeface="+mj-lt"/>
              </a:rPr>
              <a:t> </a:t>
            </a:r>
            <a:r>
              <a:rPr lang="en-US" sz="2400" dirty="0" err="1">
                <a:latin typeface="+mj-lt"/>
              </a:rPr>
              <a:t>bại</a:t>
            </a:r>
            <a:r>
              <a:rPr lang="en-US" sz="2400" dirty="0">
                <a:latin typeface="+mj-lt"/>
              </a:rPr>
              <a:t> </a:t>
            </a:r>
            <a:r>
              <a:rPr lang="en-US" sz="2400" dirty="0" err="1">
                <a:latin typeface="+mj-lt"/>
              </a:rPr>
              <a:t>anh</a:t>
            </a:r>
            <a:r>
              <a:rPr lang="en-US" sz="2400" dirty="0">
                <a:latin typeface="+mj-lt"/>
              </a:rPr>
              <a:t> </a:t>
            </a:r>
            <a:r>
              <a:rPr lang="en-US" sz="2400" dirty="0" err="1">
                <a:latin typeface="+mj-lt"/>
              </a:rPr>
              <a:t>hùng</a:t>
            </a:r>
            <a:r>
              <a:rPr lang="en-US" sz="2400" dirty="0">
                <a:latin typeface="+mj-lt"/>
              </a:rPr>
              <a:t> Hector, </a:t>
            </a:r>
            <a:r>
              <a:rPr lang="en-US" sz="2400" dirty="0" err="1">
                <a:latin typeface="+mj-lt"/>
              </a:rPr>
              <a:t>hạ</a:t>
            </a:r>
            <a:r>
              <a:rPr lang="en-US" sz="2400" dirty="0">
                <a:latin typeface="+mj-lt"/>
              </a:rPr>
              <a:t> </a:t>
            </a:r>
            <a:r>
              <a:rPr lang="en-US" sz="2400" dirty="0" err="1">
                <a:latin typeface="+mj-lt"/>
              </a:rPr>
              <a:t>gục</a:t>
            </a:r>
            <a:r>
              <a:rPr lang="en-US" sz="2400" dirty="0">
                <a:latin typeface="+mj-lt"/>
              </a:rPr>
              <a:t> 7 </a:t>
            </a:r>
            <a:r>
              <a:rPr lang="en-US" sz="2400" dirty="0" err="1">
                <a:latin typeface="+mj-lt"/>
              </a:rPr>
              <a:t>người</a:t>
            </a:r>
            <a:r>
              <a:rPr lang="en-US" sz="2400" dirty="0">
                <a:latin typeface="+mj-lt"/>
              </a:rPr>
              <a:t> con </a:t>
            </a:r>
            <a:r>
              <a:rPr lang="en-US" sz="2400" dirty="0" err="1">
                <a:latin typeface="+mj-lt"/>
              </a:rPr>
              <a:t>của</a:t>
            </a:r>
            <a:r>
              <a:rPr lang="en-US" sz="2400" dirty="0">
                <a:latin typeface="+mj-lt"/>
              </a:rPr>
              <a:t> </a:t>
            </a:r>
            <a:r>
              <a:rPr lang="en-US" sz="2400" dirty="0" err="1">
                <a:latin typeface="+mj-lt"/>
              </a:rPr>
              <a:t>vua</a:t>
            </a:r>
            <a:r>
              <a:rPr lang="en-US" sz="2400" dirty="0">
                <a:latin typeface="+mj-lt"/>
              </a:rPr>
              <a:t> Priam, </a:t>
            </a:r>
            <a:r>
              <a:rPr lang="en-US" sz="2400" dirty="0" err="1">
                <a:latin typeface="+mj-lt"/>
              </a:rPr>
              <a:t>chiến</a:t>
            </a:r>
            <a:r>
              <a:rPr lang="en-US" sz="2400" dirty="0">
                <a:latin typeface="+mj-lt"/>
              </a:rPr>
              <a:t> </a:t>
            </a:r>
            <a:r>
              <a:rPr lang="en-US" sz="2400" dirty="0" err="1">
                <a:latin typeface="+mj-lt"/>
              </a:rPr>
              <a:t>thắng</a:t>
            </a:r>
            <a:r>
              <a:rPr lang="en-US" sz="2400" dirty="0">
                <a:latin typeface="+mj-lt"/>
              </a:rPr>
              <a:t> </a:t>
            </a:r>
            <a:r>
              <a:rPr lang="en-US" sz="2400" dirty="0" err="1">
                <a:latin typeface="+mj-lt"/>
              </a:rPr>
              <a:t>nữ</a:t>
            </a:r>
            <a:r>
              <a:rPr lang="en-US" sz="2400" dirty="0">
                <a:latin typeface="+mj-lt"/>
              </a:rPr>
              <a:t> </a:t>
            </a:r>
            <a:r>
              <a:rPr lang="en-US" sz="2400" dirty="0" err="1">
                <a:latin typeface="+mj-lt"/>
              </a:rPr>
              <a:t>hoàng</a:t>
            </a:r>
            <a:r>
              <a:rPr lang="en-US" sz="2400" dirty="0">
                <a:latin typeface="+mj-lt"/>
              </a:rPr>
              <a:t> Amazon Penthesilea…</a:t>
            </a:r>
          </a:p>
          <a:p>
            <a:r>
              <a:rPr lang="en-US" sz="2400" dirty="0" err="1">
                <a:latin typeface="+mj-lt"/>
              </a:rPr>
              <a:t>Lúc</a:t>
            </a:r>
            <a:r>
              <a:rPr lang="en-US" sz="2400" dirty="0">
                <a:latin typeface="+mj-lt"/>
              </a:rPr>
              <a:t> Achilles </a:t>
            </a:r>
            <a:r>
              <a:rPr lang="en-US" sz="2400" dirty="0" err="1">
                <a:latin typeface="+mj-lt"/>
              </a:rPr>
              <a:t>còn</a:t>
            </a:r>
            <a:r>
              <a:rPr lang="en-US" sz="2400" dirty="0">
                <a:latin typeface="+mj-lt"/>
              </a:rPr>
              <a:t> </a:t>
            </a:r>
            <a:r>
              <a:rPr lang="en-US" sz="2400" dirty="0" err="1">
                <a:latin typeface="+mj-lt"/>
              </a:rPr>
              <a:t>là</a:t>
            </a:r>
            <a:r>
              <a:rPr lang="en-US" sz="2400" dirty="0">
                <a:latin typeface="+mj-lt"/>
              </a:rPr>
              <a:t> </a:t>
            </a:r>
            <a:r>
              <a:rPr lang="en-US" sz="2400" dirty="0" err="1">
                <a:latin typeface="+mj-lt"/>
              </a:rPr>
              <a:t>trẻ</a:t>
            </a:r>
            <a:r>
              <a:rPr lang="en-US" sz="2400" dirty="0">
                <a:latin typeface="+mj-lt"/>
              </a:rPr>
              <a:t> </a:t>
            </a:r>
            <a:r>
              <a:rPr lang="en-US" sz="2400" dirty="0" err="1">
                <a:latin typeface="+mj-lt"/>
              </a:rPr>
              <a:t>sơ</a:t>
            </a:r>
            <a:r>
              <a:rPr lang="en-US" sz="2400" dirty="0">
                <a:latin typeface="+mj-lt"/>
              </a:rPr>
              <a:t> </a:t>
            </a:r>
            <a:r>
              <a:rPr lang="en-US" sz="2400" dirty="0" err="1">
                <a:latin typeface="+mj-lt"/>
              </a:rPr>
              <a:t>sinh</a:t>
            </a:r>
            <a:r>
              <a:rPr lang="en-US" sz="2400" dirty="0">
                <a:latin typeface="+mj-lt"/>
              </a:rPr>
              <a:t>, </a:t>
            </a:r>
            <a:r>
              <a:rPr lang="en-US" sz="2400" dirty="0" err="1">
                <a:latin typeface="+mj-lt"/>
              </a:rPr>
              <a:t>nữ</a:t>
            </a:r>
            <a:r>
              <a:rPr lang="en-US" sz="2400" dirty="0">
                <a:latin typeface="+mj-lt"/>
              </a:rPr>
              <a:t> </a:t>
            </a:r>
            <a:r>
              <a:rPr lang="en-US" sz="2400" dirty="0" err="1">
                <a:latin typeface="+mj-lt"/>
              </a:rPr>
              <a:t>thần</a:t>
            </a:r>
            <a:r>
              <a:rPr lang="en-US" sz="2400" dirty="0">
                <a:latin typeface="+mj-lt"/>
              </a:rPr>
              <a:t> Thetis </a:t>
            </a:r>
            <a:r>
              <a:rPr lang="en-US" sz="2400" dirty="0" err="1">
                <a:latin typeface="+mj-lt"/>
              </a:rPr>
              <a:t>mong</a:t>
            </a:r>
            <a:r>
              <a:rPr lang="en-US" sz="2400" dirty="0">
                <a:latin typeface="+mj-lt"/>
              </a:rPr>
              <a:t> </a:t>
            </a:r>
            <a:r>
              <a:rPr lang="en-US" sz="2400" dirty="0" err="1">
                <a:latin typeface="+mj-lt"/>
              </a:rPr>
              <a:t>muốn</a:t>
            </a:r>
            <a:r>
              <a:rPr lang="en-US" sz="2400" dirty="0">
                <a:latin typeface="+mj-lt"/>
              </a:rPr>
              <a:t> con </a:t>
            </a:r>
            <a:r>
              <a:rPr lang="en-US" sz="2400" dirty="0" err="1">
                <a:latin typeface="+mj-lt"/>
              </a:rPr>
              <a:t>mình</a:t>
            </a:r>
            <a:r>
              <a:rPr lang="en-US" sz="2400" dirty="0">
                <a:latin typeface="+mj-lt"/>
              </a:rPr>
              <a:t> </a:t>
            </a:r>
            <a:r>
              <a:rPr lang="en-US" sz="2400" dirty="0" err="1">
                <a:latin typeface="+mj-lt"/>
              </a:rPr>
              <a:t>cũng</a:t>
            </a:r>
            <a:r>
              <a:rPr lang="en-US" sz="2400" dirty="0">
                <a:latin typeface="+mj-lt"/>
              </a:rPr>
              <a:t> </a:t>
            </a:r>
            <a:r>
              <a:rPr lang="en-US" sz="2400" dirty="0" err="1">
                <a:latin typeface="+mj-lt"/>
              </a:rPr>
              <a:t>được</a:t>
            </a:r>
            <a:r>
              <a:rPr lang="en-US" sz="2400" dirty="0">
                <a:latin typeface="+mj-lt"/>
              </a:rPr>
              <a:t> </a:t>
            </a:r>
            <a:r>
              <a:rPr lang="en-US" sz="2400" dirty="0" err="1">
                <a:latin typeface="+mj-lt"/>
              </a:rPr>
              <a:t>bất</a:t>
            </a:r>
            <a:r>
              <a:rPr lang="en-US" sz="2400" dirty="0">
                <a:latin typeface="+mj-lt"/>
              </a:rPr>
              <a:t> </a:t>
            </a:r>
            <a:r>
              <a:rPr lang="en-US" sz="2400" dirty="0" err="1">
                <a:latin typeface="+mj-lt"/>
              </a:rPr>
              <a:t>tử</a:t>
            </a:r>
            <a:r>
              <a:rPr lang="en-US" sz="2400" dirty="0">
                <a:latin typeface="+mj-lt"/>
              </a:rPr>
              <a:t> </a:t>
            </a:r>
            <a:r>
              <a:rPr lang="en-US" sz="2400" dirty="0" err="1">
                <a:latin typeface="+mj-lt"/>
              </a:rPr>
              <a:t>nên</a:t>
            </a:r>
            <a:r>
              <a:rPr lang="en-US" sz="2400" dirty="0">
                <a:latin typeface="+mj-lt"/>
              </a:rPr>
              <a:t> </a:t>
            </a:r>
            <a:r>
              <a:rPr lang="en-US" sz="2400" dirty="0" err="1">
                <a:latin typeface="+mj-lt"/>
              </a:rPr>
              <a:t>đã</a:t>
            </a:r>
            <a:r>
              <a:rPr lang="en-US" sz="2400" dirty="0">
                <a:latin typeface="+mj-lt"/>
              </a:rPr>
              <a:t> </a:t>
            </a:r>
            <a:r>
              <a:rPr lang="en-US" sz="2400" dirty="0" err="1">
                <a:latin typeface="+mj-lt"/>
              </a:rPr>
              <a:t>nhúng</a:t>
            </a:r>
            <a:r>
              <a:rPr lang="en-US" sz="2400" dirty="0">
                <a:latin typeface="+mj-lt"/>
              </a:rPr>
              <a:t> </a:t>
            </a:r>
            <a:r>
              <a:rPr lang="en-US" sz="2400" dirty="0" err="1">
                <a:latin typeface="+mj-lt"/>
              </a:rPr>
              <a:t>đứa</a:t>
            </a:r>
            <a:r>
              <a:rPr lang="en-US" sz="2400" dirty="0">
                <a:latin typeface="+mj-lt"/>
              </a:rPr>
              <a:t> </a:t>
            </a:r>
            <a:r>
              <a:rPr lang="en-US" sz="2400" dirty="0" err="1">
                <a:latin typeface="+mj-lt"/>
              </a:rPr>
              <a:t>trẻ</a:t>
            </a:r>
            <a:r>
              <a:rPr lang="en-US" sz="2400" dirty="0">
                <a:latin typeface="+mj-lt"/>
              </a:rPr>
              <a:t> </a:t>
            </a:r>
            <a:r>
              <a:rPr lang="en-US" sz="2400" dirty="0" err="1">
                <a:latin typeface="+mj-lt"/>
              </a:rPr>
              <a:t>vào</a:t>
            </a:r>
            <a:r>
              <a:rPr lang="en-US" sz="2400" dirty="0">
                <a:latin typeface="+mj-lt"/>
              </a:rPr>
              <a:t> </a:t>
            </a:r>
            <a:r>
              <a:rPr lang="en-US" sz="2400" dirty="0" err="1">
                <a:latin typeface="+mj-lt"/>
              </a:rPr>
              <a:t>dòng</a:t>
            </a:r>
            <a:r>
              <a:rPr lang="en-US" sz="2400" dirty="0">
                <a:latin typeface="+mj-lt"/>
              </a:rPr>
              <a:t> </a:t>
            </a:r>
            <a:r>
              <a:rPr lang="en-US" sz="2400" dirty="0" err="1">
                <a:latin typeface="+mj-lt"/>
              </a:rPr>
              <a:t>sông</a:t>
            </a:r>
            <a:r>
              <a:rPr lang="en-US" sz="2400" dirty="0">
                <a:latin typeface="+mj-lt"/>
              </a:rPr>
              <a:t> Styx, </a:t>
            </a:r>
            <a:r>
              <a:rPr lang="en-US" sz="2400" dirty="0" err="1">
                <a:latin typeface="+mj-lt"/>
              </a:rPr>
              <a:t>trừ</a:t>
            </a:r>
            <a:r>
              <a:rPr lang="en-US" sz="2400" dirty="0">
                <a:latin typeface="+mj-lt"/>
              </a:rPr>
              <a:t> </a:t>
            </a:r>
            <a:r>
              <a:rPr lang="en-US" sz="2400" dirty="0" err="1">
                <a:latin typeface="+mj-lt"/>
              </a:rPr>
              <a:t>phần</a:t>
            </a:r>
            <a:r>
              <a:rPr lang="en-US" sz="2400" dirty="0">
                <a:latin typeface="+mj-lt"/>
              </a:rPr>
              <a:t> </a:t>
            </a:r>
            <a:r>
              <a:rPr lang="en-US" sz="2400" dirty="0" err="1">
                <a:latin typeface="+mj-lt"/>
              </a:rPr>
              <a:t>gót</a:t>
            </a:r>
            <a:r>
              <a:rPr lang="en-US" sz="2400" dirty="0">
                <a:latin typeface="+mj-lt"/>
              </a:rPr>
              <a:t> </a:t>
            </a:r>
            <a:r>
              <a:rPr lang="en-US" sz="2400" dirty="0" err="1">
                <a:latin typeface="+mj-lt"/>
              </a:rPr>
              <a:t>chân</a:t>
            </a:r>
            <a:r>
              <a:rPr lang="en-US" sz="2400" dirty="0">
                <a:latin typeface="+mj-lt"/>
              </a:rPr>
              <a:t>, </a:t>
            </a:r>
            <a:r>
              <a:rPr lang="en-US" sz="2400" dirty="0" err="1">
                <a:latin typeface="+mj-lt"/>
              </a:rPr>
              <a:t>vì</a:t>
            </a:r>
            <a:r>
              <a:rPr lang="en-US" sz="2400" dirty="0">
                <a:latin typeface="+mj-lt"/>
              </a:rPr>
              <a:t> </a:t>
            </a:r>
            <a:r>
              <a:rPr lang="en-US" sz="2400" dirty="0" err="1">
                <a:latin typeface="+mj-lt"/>
              </a:rPr>
              <a:t>vậy</a:t>
            </a:r>
            <a:r>
              <a:rPr lang="en-US" sz="2400" dirty="0">
                <a:latin typeface="+mj-lt"/>
              </a:rPr>
              <a:t>, </a:t>
            </a:r>
            <a:r>
              <a:rPr lang="en-US" sz="2400" dirty="0" err="1">
                <a:latin typeface="+mj-lt"/>
              </a:rPr>
              <a:t>vị</a:t>
            </a:r>
            <a:r>
              <a:rPr lang="en-US" sz="2400" dirty="0">
                <a:latin typeface="+mj-lt"/>
              </a:rPr>
              <a:t> </a:t>
            </a:r>
            <a:r>
              <a:rPr lang="en-US" sz="2400" dirty="0" err="1">
                <a:latin typeface="+mj-lt"/>
              </a:rPr>
              <a:t>trí</a:t>
            </a:r>
            <a:r>
              <a:rPr lang="en-US" sz="2400" dirty="0">
                <a:latin typeface="+mj-lt"/>
              </a:rPr>
              <a:t> </a:t>
            </a:r>
            <a:r>
              <a:rPr lang="en-US" sz="2400" dirty="0" err="1">
                <a:latin typeface="+mj-lt"/>
              </a:rPr>
              <a:t>này</a:t>
            </a:r>
            <a:r>
              <a:rPr lang="en-US" sz="2400" dirty="0">
                <a:latin typeface="+mj-lt"/>
              </a:rPr>
              <a:t> </a:t>
            </a:r>
            <a:r>
              <a:rPr lang="en-US" sz="2400" dirty="0" err="1">
                <a:latin typeface="+mj-lt"/>
              </a:rPr>
              <a:t>trở</a:t>
            </a:r>
            <a:r>
              <a:rPr lang="en-US" sz="2400" dirty="0">
                <a:latin typeface="+mj-lt"/>
              </a:rPr>
              <a:t> </a:t>
            </a:r>
            <a:r>
              <a:rPr lang="en-US" sz="2400" dirty="0" err="1">
                <a:latin typeface="+mj-lt"/>
              </a:rPr>
              <a:t>thành</a:t>
            </a:r>
            <a:r>
              <a:rPr lang="en-US" sz="2400" dirty="0">
                <a:latin typeface="+mj-lt"/>
              </a:rPr>
              <a:t> </a:t>
            </a:r>
            <a:r>
              <a:rPr lang="en-US" sz="2400" dirty="0" err="1">
                <a:latin typeface="+mj-lt"/>
              </a:rPr>
              <a:t>điểm</a:t>
            </a:r>
            <a:r>
              <a:rPr lang="en-US" sz="2400" dirty="0">
                <a:latin typeface="+mj-lt"/>
              </a:rPr>
              <a:t> </a:t>
            </a:r>
            <a:r>
              <a:rPr lang="en-US" sz="2400" dirty="0" err="1">
                <a:latin typeface="+mj-lt"/>
              </a:rPr>
              <a:t>yếu</a:t>
            </a:r>
            <a:r>
              <a:rPr lang="en-US" sz="2400" dirty="0">
                <a:latin typeface="+mj-lt"/>
              </a:rPr>
              <a:t> </a:t>
            </a:r>
            <a:r>
              <a:rPr lang="en-US" sz="2400" dirty="0" err="1">
                <a:latin typeface="+mj-lt"/>
              </a:rPr>
              <a:t>chí</a:t>
            </a:r>
            <a:r>
              <a:rPr lang="en-US" sz="2400" dirty="0">
                <a:latin typeface="+mj-lt"/>
              </a:rPr>
              <a:t> </a:t>
            </a:r>
            <a:r>
              <a:rPr lang="en-US" sz="2400" dirty="0" err="1">
                <a:latin typeface="+mj-lt"/>
              </a:rPr>
              <a:t>mạng</a:t>
            </a:r>
            <a:r>
              <a:rPr lang="en-US" sz="2400" dirty="0">
                <a:latin typeface="+mj-lt"/>
              </a:rPr>
              <a:t> </a:t>
            </a:r>
            <a:r>
              <a:rPr lang="en-US" sz="2400" dirty="0" err="1">
                <a:latin typeface="+mj-lt"/>
              </a:rPr>
              <a:t>của</a:t>
            </a:r>
            <a:r>
              <a:rPr lang="en-US" sz="2400" dirty="0">
                <a:latin typeface="+mj-lt"/>
              </a:rPr>
              <a:t> </a:t>
            </a:r>
            <a:r>
              <a:rPr lang="en-US" sz="2400" dirty="0" err="1">
                <a:latin typeface="+mj-lt"/>
              </a:rPr>
              <a:t>chàng</a:t>
            </a:r>
            <a:r>
              <a:rPr lang="en-US" sz="2400" dirty="0">
                <a:latin typeface="+mj-lt"/>
              </a:rPr>
              <a:t>. Trong </a:t>
            </a:r>
            <a:r>
              <a:rPr lang="en-US" sz="2400" dirty="0" err="1">
                <a:latin typeface="+mj-lt"/>
              </a:rPr>
              <a:t>trận</a:t>
            </a:r>
            <a:r>
              <a:rPr lang="en-US" sz="2400" dirty="0">
                <a:latin typeface="+mj-lt"/>
              </a:rPr>
              <a:t> </a:t>
            </a:r>
            <a:r>
              <a:rPr lang="en-US" sz="2400" dirty="0" err="1">
                <a:latin typeface="+mj-lt"/>
              </a:rPr>
              <a:t>chiến</a:t>
            </a:r>
            <a:r>
              <a:rPr lang="en-US" sz="2400" dirty="0">
                <a:latin typeface="+mj-lt"/>
              </a:rPr>
              <a:t> </a:t>
            </a:r>
            <a:r>
              <a:rPr lang="en-US" sz="2400" dirty="0" err="1">
                <a:latin typeface="+mj-lt"/>
              </a:rPr>
              <a:t>thành</a:t>
            </a:r>
            <a:r>
              <a:rPr lang="en-US" sz="2400" dirty="0">
                <a:latin typeface="+mj-lt"/>
              </a:rPr>
              <a:t> Troy, Achilles </a:t>
            </a:r>
            <a:r>
              <a:rPr lang="en-US" sz="2400" dirty="0" err="1">
                <a:latin typeface="+mj-lt"/>
              </a:rPr>
              <a:t>đã</a:t>
            </a:r>
            <a:r>
              <a:rPr lang="en-US" sz="2400" dirty="0">
                <a:latin typeface="+mj-lt"/>
              </a:rPr>
              <a:t> </a:t>
            </a:r>
            <a:r>
              <a:rPr lang="en-US" sz="2400" dirty="0" err="1">
                <a:latin typeface="+mj-lt"/>
              </a:rPr>
              <a:t>xúc</a:t>
            </a:r>
            <a:r>
              <a:rPr lang="en-US" sz="2400" dirty="0">
                <a:latin typeface="+mj-lt"/>
              </a:rPr>
              <a:t> </a:t>
            </a:r>
            <a:r>
              <a:rPr lang="en-US" sz="2400" dirty="0" err="1">
                <a:latin typeface="+mj-lt"/>
              </a:rPr>
              <a:t>phạm</a:t>
            </a:r>
            <a:r>
              <a:rPr lang="en-US" sz="2400" dirty="0">
                <a:latin typeface="+mj-lt"/>
              </a:rPr>
              <a:t> </a:t>
            </a:r>
            <a:r>
              <a:rPr lang="en-US" sz="2400" dirty="0" err="1">
                <a:latin typeface="+mj-lt"/>
              </a:rPr>
              <a:t>đến</a:t>
            </a:r>
            <a:r>
              <a:rPr lang="en-US" sz="2400" dirty="0">
                <a:latin typeface="+mj-lt"/>
              </a:rPr>
              <a:t> </a:t>
            </a:r>
            <a:r>
              <a:rPr lang="en-US" sz="2400" dirty="0" err="1">
                <a:latin typeface="+mj-lt"/>
              </a:rPr>
              <a:t>thần</a:t>
            </a:r>
            <a:r>
              <a:rPr lang="en-US" sz="2400" dirty="0">
                <a:latin typeface="+mj-lt"/>
              </a:rPr>
              <a:t> Apollo, </a:t>
            </a:r>
            <a:r>
              <a:rPr lang="en-US" sz="2400" dirty="0" err="1">
                <a:latin typeface="+mj-lt"/>
              </a:rPr>
              <a:t>khiến</a:t>
            </a:r>
            <a:r>
              <a:rPr lang="en-US" sz="2400" dirty="0">
                <a:latin typeface="+mj-lt"/>
              </a:rPr>
              <a:t> </a:t>
            </a:r>
            <a:r>
              <a:rPr lang="en-US" sz="2400" dirty="0" err="1">
                <a:latin typeface="+mj-lt"/>
              </a:rPr>
              <a:t>thần</a:t>
            </a:r>
            <a:r>
              <a:rPr lang="en-US" sz="2400" dirty="0">
                <a:latin typeface="+mj-lt"/>
              </a:rPr>
              <a:t> </a:t>
            </a:r>
            <a:r>
              <a:rPr lang="en-US" sz="2400" dirty="0" err="1">
                <a:latin typeface="+mj-lt"/>
              </a:rPr>
              <a:t>nổi</a:t>
            </a:r>
            <a:r>
              <a:rPr lang="en-US" sz="2400" dirty="0">
                <a:latin typeface="+mj-lt"/>
              </a:rPr>
              <a:t> </a:t>
            </a:r>
            <a:r>
              <a:rPr lang="en-US" sz="2400" dirty="0" err="1">
                <a:latin typeface="+mj-lt"/>
              </a:rPr>
              <a:t>giận</a:t>
            </a:r>
            <a:r>
              <a:rPr lang="en-US" sz="2400" dirty="0">
                <a:latin typeface="+mj-lt"/>
              </a:rPr>
              <a:t> </a:t>
            </a:r>
            <a:r>
              <a:rPr lang="en-US" sz="2400" dirty="0" err="1">
                <a:latin typeface="+mj-lt"/>
              </a:rPr>
              <a:t>và</a:t>
            </a:r>
            <a:r>
              <a:rPr lang="en-US" sz="2400" dirty="0">
                <a:latin typeface="+mj-lt"/>
              </a:rPr>
              <a:t> </a:t>
            </a:r>
            <a:r>
              <a:rPr lang="en-US" sz="2400" dirty="0" err="1">
                <a:latin typeface="+mj-lt"/>
              </a:rPr>
              <a:t>đã</a:t>
            </a:r>
            <a:r>
              <a:rPr lang="en-US" sz="2400" dirty="0">
                <a:latin typeface="+mj-lt"/>
              </a:rPr>
              <a:t> </a:t>
            </a:r>
            <a:r>
              <a:rPr lang="en-US" sz="2400" dirty="0" err="1">
                <a:latin typeface="+mj-lt"/>
              </a:rPr>
              <a:t>mách</a:t>
            </a:r>
            <a:r>
              <a:rPr lang="en-US" sz="2400" dirty="0">
                <a:latin typeface="+mj-lt"/>
              </a:rPr>
              <a:t> </a:t>
            </a:r>
            <a:r>
              <a:rPr lang="en-US" sz="2400" dirty="0" err="1">
                <a:latin typeface="+mj-lt"/>
              </a:rPr>
              <a:t>cho</a:t>
            </a:r>
            <a:r>
              <a:rPr lang="en-US" sz="2400" dirty="0">
                <a:latin typeface="+mj-lt"/>
              </a:rPr>
              <a:t> </a:t>
            </a:r>
            <a:r>
              <a:rPr lang="en-US" sz="2400" dirty="0" err="1">
                <a:latin typeface="+mj-lt"/>
              </a:rPr>
              <a:t>anh</a:t>
            </a:r>
            <a:r>
              <a:rPr lang="en-US" sz="2400" dirty="0">
                <a:latin typeface="+mj-lt"/>
              </a:rPr>
              <a:t> </a:t>
            </a:r>
            <a:r>
              <a:rPr lang="en-US" sz="2400" dirty="0" err="1">
                <a:latin typeface="+mj-lt"/>
              </a:rPr>
              <a:t>hùng</a:t>
            </a:r>
            <a:r>
              <a:rPr lang="en-US" sz="2400" dirty="0">
                <a:latin typeface="+mj-lt"/>
              </a:rPr>
              <a:t> Paris </a:t>
            </a:r>
            <a:r>
              <a:rPr lang="en-US" sz="2400" dirty="0" err="1">
                <a:latin typeface="+mj-lt"/>
              </a:rPr>
              <a:t>biết</a:t>
            </a:r>
            <a:r>
              <a:rPr lang="en-US" sz="2400" dirty="0">
                <a:latin typeface="+mj-lt"/>
              </a:rPr>
              <a:t> </a:t>
            </a:r>
            <a:r>
              <a:rPr lang="en-US" sz="2400" dirty="0" err="1">
                <a:latin typeface="+mj-lt"/>
              </a:rPr>
              <a:t>điểm</a:t>
            </a:r>
            <a:r>
              <a:rPr lang="en-US" sz="2400" dirty="0">
                <a:latin typeface="+mj-lt"/>
              </a:rPr>
              <a:t> </a:t>
            </a:r>
            <a:r>
              <a:rPr lang="en-US" sz="2400" dirty="0" err="1">
                <a:latin typeface="+mj-lt"/>
              </a:rPr>
              <a:t>yếu</a:t>
            </a:r>
            <a:r>
              <a:rPr lang="en-US" sz="2400" dirty="0">
                <a:latin typeface="+mj-lt"/>
              </a:rPr>
              <a:t> </a:t>
            </a:r>
            <a:r>
              <a:rPr lang="en-US" sz="2400" dirty="0" err="1">
                <a:latin typeface="+mj-lt"/>
              </a:rPr>
              <a:t>chí</a:t>
            </a:r>
            <a:r>
              <a:rPr lang="en-US" sz="2400" dirty="0">
                <a:latin typeface="+mj-lt"/>
              </a:rPr>
              <a:t> </a:t>
            </a:r>
            <a:r>
              <a:rPr lang="en-US" sz="2400" dirty="0" err="1">
                <a:latin typeface="+mj-lt"/>
              </a:rPr>
              <a:t>mạng</a:t>
            </a:r>
            <a:r>
              <a:rPr lang="en-US" sz="2400" dirty="0">
                <a:latin typeface="+mj-lt"/>
              </a:rPr>
              <a:t> </a:t>
            </a:r>
            <a:r>
              <a:rPr lang="en-US" sz="2400" dirty="0" err="1">
                <a:latin typeface="+mj-lt"/>
              </a:rPr>
              <a:t>của</a:t>
            </a:r>
            <a:r>
              <a:rPr lang="en-US" sz="2400" dirty="0">
                <a:latin typeface="+mj-lt"/>
              </a:rPr>
              <a:t> Achilles. </a:t>
            </a:r>
            <a:r>
              <a:rPr lang="en-US" sz="2400" dirty="0" err="1">
                <a:latin typeface="+mj-lt"/>
              </a:rPr>
              <a:t>Nhờ</a:t>
            </a:r>
            <a:r>
              <a:rPr lang="en-US" sz="2400" dirty="0">
                <a:latin typeface="+mj-lt"/>
              </a:rPr>
              <a:t> </a:t>
            </a:r>
            <a:r>
              <a:rPr lang="en-US" sz="2400" dirty="0" err="1">
                <a:latin typeface="+mj-lt"/>
              </a:rPr>
              <a:t>được</a:t>
            </a:r>
            <a:r>
              <a:rPr lang="en-US" sz="2400" dirty="0">
                <a:latin typeface="+mj-lt"/>
              </a:rPr>
              <a:t> </a:t>
            </a:r>
            <a:r>
              <a:rPr lang="en-US" sz="2400" dirty="0" err="1">
                <a:latin typeface="+mj-lt"/>
              </a:rPr>
              <a:t>mách</a:t>
            </a:r>
            <a:r>
              <a:rPr lang="en-US" sz="2400" dirty="0">
                <a:latin typeface="+mj-lt"/>
              </a:rPr>
              <a:t> </a:t>
            </a:r>
            <a:r>
              <a:rPr lang="en-US" sz="2400" dirty="0" err="1">
                <a:latin typeface="+mj-lt"/>
              </a:rPr>
              <a:t>nước</a:t>
            </a:r>
            <a:r>
              <a:rPr lang="en-US" sz="2400" dirty="0">
                <a:latin typeface="+mj-lt"/>
              </a:rPr>
              <a:t>, Paris </a:t>
            </a:r>
            <a:r>
              <a:rPr lang="en-US" sz="2400" dirty="0" err="1">
                <a:latin typeface="+mj-lt"/>
              </a:rPr>
              <a:t>đã</a:t>
            </a:r>
            <a:r>
              <a:rPr lang="en-US" sz="2400" dirty="0">
                <a:latin typeface="+mj-lt"/>
              </a:rPr>
              <a:t> </a:t>
            </a:r>
            <a:r>
              <a:rPr lang="en-US" sz="2400" dirty="0" err="1">
                <a:latin typeface="+mj-lt"/>
              </a:rPr>
              <a:t>dùng</a:t>
            </a:r>
            <a:r>
              <a:rPr lang="en-US" sz="2400" dirty="0">
                <a:latin typeface="+mj-lt"/>
              </a:rPr>
              <a:t> </a:t>
            </a:r>
            <a:r>
              <a:rPr lang="en-US" sz="2400" dirty="0" err="1">
                <a:latin typeface="+mj-lt"/>
              </a:rPr>
              <a:t>một</a:t>
            </a:r>
            <a:r>
              <a:rPr lang="en-US" sz="2400" dirty="0">
                <a:latin typeface="+mj-lt"/>
              </a:rPr>
              <a:t> </a:t>
            </a:r>
            <a:r>
              <a:rPr lang="en-US" sz="2400" dirty="0" err="1">
                <a:latin typeface="+mj-lt"/>
              </a:rPr>
              <a:t>mũi</a:t>
            </a:r>
            <a:r>
              <a:rPr lang="en-US" sz="2400" dirty="0">
                <a:latin typeface="+mj-lt"/>
              </a:rPr>
              <a:t> </a:t>
            </a:r>
            <a:r>
              <a:rPr lang="en-US" sz="2400" dirty="0" err="1">
                <a:latin typeface="+mj-lt"/>
              </a:rPr>
              <a:t>tên</a:t>
            </a:r>
            <a:r>
              <a:rPr lang="en-US" sz="2400" dirty="0">
                <a:latin typeface="+mj-lt"/>
              </a:rPr>
              <a:t> </a:t>
            </a:r>
            <a:r>
              <a:rPr lang="en-US" sz="2400" dirty="0" err="1">
                <a:latin typeface="+mj-lt"/>
              </a:rPr>
              <a:t>bắn</a:t>
            </a:r>
            <a:r>
              <a:rPr lang="en-US" sz="2400" dirty="0">
                <a:latin typeface="+mj-lt"/>
              </a:rPr>
              <a:t> </a:t>
            </a:r>
            <a:r>
              <a:rPr lang="en-US" sz="2400" dirty="0" err="1">
                <a:latin typeface="+mj-lt"/>
              </a:rPr>
              <a:t>vào</a:t>
            </a:r>
            <a:r>
              <a:rPr lang="en-US" sz="2400" dirty="0">
                <a:latin typeface="+mj-lt"/>
              </a:rPr>
              <a:t> </a:t>
            </a:r>
            <a:r>
              <a:rPr lang="en-US" sz="2400" dirty="0" err="1">
                <a:latin typeface="+mj-lt"/>
              </a:rPr>
              <a:t>gót</a:t>
            </a:r>
            <a:r>
              <a:rPr lang="en-US" sz="2400" dirty="0">
                <a:latin typeface="+mj-lt"/>
              </a:rPr>
              <a:t> </a:t>
            </a:r>
            <a:r>
              <a:rPr lang="en-US" sz="2400" dirty="0" err="1">
                <a:latin typeface="+mj-lt"/>
              </a:rPr>
              <a:t>chân</a:t>
            </a:r>
            <a:r>
              <a:rPr lang="en-US" sz="2400" dirty="0">
                <a:latin typeface="+mj-lt"/>
              </a:rPr>
              <a:t> </a:t>
            </a:r>
            <a:r>
              <a:rPr lang="en-US" sz="2400" dirty="0" err="1">
                <a:latin typeface="+mj-lt"/>
              </a:rPr>
              <a:t>của</a:t>
            </a:r>
            <a:r>
              <a:rPr lang="en-US" sz="2400" dirty="0">
                <a:latin typeface="+mj-lt"/>
              </a:rPr>
              <a:t> Achilles </a:t>
            </a:r>
            <a:r>
              <a:rPr lang="en-US" sz="2400" dirty="0" err="1">
                <a:latin typeface="+mj-lt"/>
              </a:rPr>
              <a:t>và</a:t>
            </a:r>
            <a:r>
              <a:rPr lang="en-US" sz="2400" dirty="0">
                <a:latin typeface="+mj-lt"/>
              </a:rPr>
              <a:t> </a:t>
            </a:r>
            <a:r>
              <a:rPr lang="en-US" sz="2400" dirty="0" err="1">
                <a:latin typeface="+mj-lt"/>
              </a:rPr>
              <a:t>kết</a:t>
            </a:r>
            <a:r>
              <a:rPr lang="en-US" sz="2400" dirty="0">
                <a:latin typeface="+mj-lt"/>
              </a:rPr>
              <a:t> </a:t>
            </a:r>
            <a:r>
              <a:rPr lang="en-US" sz="2400" dirty="0" err="1">
                <a:latin typeface="+mj-lt"/>
              </a:rPr>
              <a:t>liễu</a:t>
            </a:r>
            <a:r>
              <a:rPr lang="en-US" sz="2400" dirty="0">
                <a:latin typeface="+mj-lt"/>
              </a:rPr>
              <a:t> </a:t>
            </a:r>
            <a:r>
              <a:rPr lang="en-US" sz="2400" dirty="0" err="1">
                <a:latin typeface="+mj-lt"/>
              </a:rPr>
              <a:t>người</a:t>
            </a:r>
            <a:r>
              <a:rPr lang="en-US" sz="2400" dirty="0">
                <a:latin typeface="+mj-lt"/>
              </a:rPr>
              <a:t> </a:t>
            </a:r>
            <a:r>
              <a:rPr lang="en-US" sz="2400" dirty="0" err="1">
                <a:latin typeface="+mj-lt"/>
              </a:rPr>
              <a:t>anh</a:t>
            </a:r>
            <a:r>
              <a:rPr lang="en-US" sz="2400" dirty="0">
                <a:latin typeface="+mj-lt"/>
              </a:rPr>
              <a:t> </a:t>
            </a:r>
            <a:r>
              <a:rPr lang="en-US" sz="2400" dirty="0" err="1">
                <a:latin typeface="+mj-lt"/>
              </a:rPr>
              <a:t>hùng</a:t>
            </a:r>
            <a:r>
              <a:rPr lang="en-US" sz="2400" dirty="0">
                <a:latin typeface="+mj-lt"/>
              </a:rPr>
              <a:t> </a:t>
            </a:r>
            <a:r>
              <a:rPr lang="en-US" sz="2400" dirty="0" err="1">
                <a:latin typeface="+mj-lt"/>
              </a:rPr>
              <a:t>này</a:t>
            </a:r>
            <a:r>
              <a:rPr lang="en-US" sz="2400" dirty="0">
                <a:latin typeface="+mj-lt"/>
              </a:rPr>
              <a:t>. </a:t>
            </a:r>
            <a:r>
              <a:rPr lang="en-US" sz="2400" dirty="0" err="1">
                <a:latin typeface="+mj-lt"/>
              </a:rPr>
              <a:t>Cũng</a:t>
            </a:r>
            <a:r>
              <a:rPr lang="en-US" sz="2400" dirty="0">
                <a:latin typeface="+mj-lt"/>
              </a:rPr>
              <a:t> </a:t>
            </a:r>
            <a:r>
              <a:rPr lang="en-US" sz="2400" dirty="0" err="1">
                <a:latin typeface="+mj-lt"/>
              </a:rPr>
              <a:t>có</a:t>
            </a:r>
            <a:r>
              <a:rPr lang="en-US" sz="2400" dirty="0">
                <a:latin typeface="+mj-lt"/>
              </a:rPr>
              <a:t> </a:t>
            </a:r>
            <a:r>
              <a:rPr lang="en-US" sz="2400" dirty="0" err="1">
                <a:latin typeface="+mj-lt"/>
              </a:rPr>
              <a:t>dị</a:t>
            </a:r>
            <a:r>
              <a:rPr lang="en-US" sz="2400" dirty="0">
                <a:latin typeface="+mj-lt"/>
              </a:rPr>
              <a:t> </a:t>
            </a:r>
            <a:r>
              <a:rPr lang="en-US" sz="2400" dirty="0" err="1">
                <a:latin typeface="+mj-lt"/>
              </a:rPr>
              <a:t>bản</a:t>
            </a:r>
            <a:r>
              <a:rPr lang="en-US" sz="2400" dirty="0">
                <a:latin typeface="+mj-lt"/>
              </a:rPr>
              <a:t> </a:t>
            </a:r>
            <a:r>
              <a:rPr lang="en-US" sz="2400" dirty="0" err="1">
                <a:latin typeface="+mj-lt"/>
              </a:rPr>
              <a:t>cho</a:t>
            </a:r>
            <a:r>
              <a:rPr lang="en-US" sz="2400" dirty="0">
                <a:latin typeface="+mj-lt"/>
              </a:rPr>
              <a:t> </a:t>
            </a:r>
            <a:r>
              <a:rPr lang="en-US" sz="2400" dirty="0" err="1">
                <a:latin typeface="+mj-lt"/>
              </a:rPr>
              <a:t>rằng</a:t>
            </a:r>
            <a:r>
              <a:rPr lang="en-US" sz="2400" dirty="0">
                <a:latin typeface="+mj-lt"/>
              </a:rPr>
              <a:t> </a:t>
            </a:r>
            <a:r>
              <a:rPr lang="en-US" sz="2400" dirty="0" err="1">
                <a:latin typeface="+mj-lt"/>
              </a:rPr>
              <a:t>thần</a:t>
            </a:r>
            <a:r>
              <a:rPr lang="en-US" sz="2400" dirty="0">
                <a:latin typeface="+mj-lt"/>
              </a:rPr>
              <a:t> Apollo </a:t>
            </a:r>
            <a:r>
              <a:rPr lang="en-US" sz="2400" dirty="0" err="1">
                <a:latin typeface="+mj-lt"/>
              </a:rPr>
              <a:t>đã</a:t>
            </a:r>
            <a:r>
              <a:rPr lang="en-US" sz="2400" dirty="0">
                <a:latin typeface="+mj-lt"/>
              </a:rPr>
              <a:t> </a:t>
            </a:r>
            <a:r>
              <a:rPr lang="en-US" sz="2400" dirty="0" err="1">
                <a:latin typeface="+mj-lt"/>
              </a:rPr>
              <a:t>trực</a:t>
            </a:r>
            <a:r>
              <a:rPr lang="en-US" sz="2400" dirty="0">
                <a:latin typeface="+mj-lt"/>
              </a:rPr>
              <a:t> </a:t>
            </a:r>
            <a:r>
              <a:rPr lang="en-US" sz="2400" dirty="0" err="1">
                <a:latin typeface="+mj-lt"/>
              </a:rPr>
              <a:t>tiếp</a:t>
            </a:r>
            <a:r>
              <a:rPr lang="en-US" sz="2400" dirty="0">
                <a:latin typeface="+mj-lt"/>
              </a:rPr>
              <a:t> </a:t>
            </a:r>
            <a:r>
              <a:rPr lang="en-US" sz="2400" dirty="0" err="1">
                <a:latin typeface="+mj-lt"/>
              </a:rPr>
              <a:t>tham</a:t>
            </a:r>
            <a:r>
              <a:rPr lang="en-US" sz="2400" dirty="0">
                <a:latin typeface="+mj-lt"/>
              </a:rPr>
              <a:t> </a:t>
            </a:r>
            <a:r>
              <a:rPr lang="en-US" sz="2400" dirty="0" err="1">
                <a:latin typeface="+mj-lt"/>
              </a:rPr>
              <a:t>gia</a:t>
            </a:r>
            <a:r>
              <a:rPr lang="en-US" sz="2400" dirty="0">
                <a:latin typeface="+mj-lt"/>
              </a:rPr>
              <a:t> </a:t>
            </a:r>
            <a:r>
              <a:rPr lang="en-US" sz="2400" dirty="0" err="1">
                <a:latin typeface="+mj-lt"/>
              </a:rPr>
              <a:t>vào</a:t>
            </a:r>
            <a:r>
              <a:rPr lang="en-US" sz="2400" dirty="0">
                <a:latin typeface="+mj-lt"/>
              </a:rPr>
              <a:t> </a:t>
            </a:r>
            <a:r>
              <a:rPr lang="en-US" sz="2400" dirty="0" err="1">
                <a:latin typeface="+mj-lt"/>
              </a:rPr>
              <a:t>việc</a:t>
            </a:r>
            <a:r>
              <a:rPr lang="en-US" sz="2400" dirty="0">
                <a:latin typeface="+mj-lt"/>
              </a:rPr>
              <a:t> </a:t>
            </a:r>
            <a:r>
              <a:rPr lang="en-US" sz="2400" dirty="0" err="1">
                <a:latin typeface="+mj-lt"/>
              </a:rPr>
              <a:t>đánh</a:t>
            </a:r>
            <a:r>
              <a:rPr lang="en-US" sz="2400" dirty="0">
                <a:latin typeface="+mj-lt"/>
              </a:rPr>
              <a:t> </a:t>
            </a:r>
            <a:r>
              <a:rPr lang="en-US" sz="2400" dirty="0" err="1">
                <a:latin typeface="+mj-lt"/>
              </a:rPr>
              <a:t>bại</a:t>
            </a:r>
            <a:r>
              <a:rPr lang="en-US" sz="2400" dirty="0">
                <a:latin typeface="+mj-lt"/>
              </a:rPr>
              <a:t> Achilles, </a:t>
            </a:r>
            <a:r>
              <a:rPr lang="en-US" sz="2400" dirty="0" err="1">
                <a:latin typeface="+mj-lt"/>
              </a:rPr>
              <a:t>bằng</a:t>
            </a:r>
            <a:r>
              <a:rPr lang="en-US" sz="2400" dirty="0">
                <a:latin typeface="+mj-lt"/>
              </a:rPr>
              <a:t> </a:t>
            </a:r>
            <a:r>
              <a:rPr lang="en-US" sz="2400" dirty="0" err="1">
                <a:latin typeface="+mj-lt"/>
              </a:rPr>
              <a:t>cách</a:t>
            </a:r>
            <a:r>
              <a:rPr lang="en-US" sz="2400" dirty="0">
                <a:latin typeface="+mj-lt"/>
              </a:rPr>
              <a:t> </a:t>
            </a:r>
            <a:r>
              <a:rPr lang="en-US" sz="2400" dirty="0" err="1">
                <a:latin typeface="+mj-lt"/>
              </a:rPr>
              <a:t>hóa</a:t>
            </a:r>
            <a:r>
              <a:rPr lang="en-US" sz="2400" dirty="0">
                <a:latin typeface="+mj-lt"/>
              </a:rPr>
              <a:t> </a:t>
            </a:r>
            <a:r>
              <a:rPr lang="en-US" sz="2400" dirty="0" err="1">
                <a:latin typeface="+mj-lt"/>
              </a:rPr>
              <a:t>thành</a:t>
            </a:r>
            <a:r>
              <a:rPr lang="en-US" sz="2400" dirty="0">
                <a:latin typeface="+mj-lt"/>
              </a:rPr>
              <a:t> </a:t>
            </a:r>
            <a:r>
              <a:rPr lang="en-US" sz="2400" dirty="0" err="1">
                <a:latin typeface="+mj-lt"/>
              </a:rPr>
              <a:t>sương</a:t>
            </a:r>
            <a:r>
              <a:rPr lang="en-US" sz="2400" dirty="0">
                <a:latin typeface="+mj-lt"/>
              </a:rPr>
              <a:t> </a:t>
            </a:r>
            <a:r>
              <a:rPr lang="en-US" sz="2400" dirty="0" err="1">
                <a:latin typeface="+mj-lt"/>
              </a:rPr>
              <a:t>mù</a:t>
            </a:r>
            <a:r>
              <a:rPr lang="en-US" sz="2400" dirty="0">
                <a:latin typeface="+mj-lt"/>
              </a:rPr>
              <a:t> </a:t>
            </a:r>
            <a:r>
              <a:rPr lang="en-US" sz="2400" dirty="0" err="1">
                <a:latin typeface="+mj-lt"/>
              </a:rPr>
              <a:t>đón</a:t>
            </a:r>
            <a:r>
              <a:rPr lang="en-US" sz="2400" dirty="0">
                <a:latin typeface="+mj-lt"/>
              </a:rPr>
              <a:t> </a:t>
            </a:r>
            <a:r>
              <a:rPr lang="en-US" sz="2400" dirty="0" err="1">
                <a:latin typeface="+mj-lt"/>
              </a:rPr>
              <a:t>mũi</a:t>
            </a:r>
            <a:r>
              <a:rPr lang="en-US" sz="2400" dirty="0">
                <a:latin typeface="+mj-lt"/>
              </a:rPr>
              <a:t> </a:t>
            </a:r>
            <a:r>
              <a:rPr lang="en-US" sz="2400" dirty="0" err="1">
                <a:latin typeface="+mj-lt"/>
              </a:rPr>
              <a:t>tên</a:t>
            </a:r>
            <a:r>
              <a:rPr lang="en-US" sz="2400" dirty="0">
                <a:latin typeface="+mj-lt"/>
              </a:rPr>
              <a:t> </a:t>
            </a:r>
            <a:r>
              <a:rPr lang="en-US" sz="2400" dirty="0" err="1">
                <a:latin typeface="+mj-lt"/>
              </a:rPr>
              <a:t>của</a:t>
            </a:r>
            <a:r>
              <a:rPr lang="en-US" sz="2400" dirty="0">
                <a:latin typeface="+mj-lt"/>
              </a:rPr>
              <a:t> Paris </a:t>
            </a:r>
            <a:r>
              <a:rPr lang="en-US" sz="2400" dirty="0" err="1">
                <a:latin typeface="+mj-lt"/>
              </a:rPr>
              <a:t>và</a:t>
            </a:r>
            <a:r>
              <a:rPr lang="en-US" sz="2400" dirty="0">
                <a:latin typeface="+mj-lt"/>
              </a:rPr>
              <a:t> </a:t>
            </a:r>
            <a:r>
              <a:rPr lang="en-US" sz="2400" dirty="0" err="1">
                <a:latin typeface="+mj-lt"/>
              </a:rPr>
              <a:t>chuyển</a:t>
            </a:r>
            <a:r>
              <a:rPr lang="en-US" sz="2400" dirty="0">
                <a:latin typeface="+mj-lt"/>
              </a:rPr>
              <a:t> </a:t>
            </a:r>
            <a:r>
              <a:rPr lang="en-US" sz="2400" dirty="0" err="1">
                <a:latin typeface="+mj-lt"/>
              </a:rPr>
              <a:t>hướng</a:t>
            </a:r>
            <a:r>
              <a:rPr lang="en-US" sz="2400" dirty="0">
                <a:latin typeface="+mj-lt"/>
              </a:rPr>
              <a:t> </a:t>
            </a:r>
            <a:r>
              <a:rPr lang="en-US" sz="2400" dirty="0" err="1">
                <a:latin typeface="+mj-lt"/>
              </a:rPr>
              <a:t>nó</a:t>
            </a:r>
            <a:r>
              <a:rPr lang="en-US" sz="2400" dirty="0">
                <a:latin typeface="+mj-lt"/>
              </a:rPr>
              <a:t> </a:t>
            </a:r>
            <a:r>
              <a:rPr lang="en-US" sz="2400" dirty="0" err="1">
                <a:latin typeface="+mj-lt"/>
              </a:rPr>
              <a:t>đến</a:t>
            </a:r>
            <a:r>
              <a:rPr lang="en-US" sz="2400" dirty="0">
                <a:latin typeface="+mj-lt"/>
              </a:rPr>
              <a:t> </a:t>
            </a:r>
            <a:r>
              <a:rPr lang="en-US" sz="2400" dirty="0" err="1">
                <a:latin typeface="+mj-lt"/>
              </a:rPr>
              <a:t>gót</a:t>
            </a:r>
            <a:r>
              <a:rPr lang="en-US" sz="2400" dirty="0">
                <a:latin typeface="+mj-lt"/>
              </a:rPr>
              <a:t> </a:t>
            </a:r>
            <a:r>
              <a:rPr lang="en-US" sz="2400" dirty="0" err="1">
                <a:latin typeface="+mj-lt"/>
              </a:rPr>
              <a:t>chân</a:t>
            </a:r>
            <a:r>
              <a:rPr lang="en-US" sz="2400" dirty="0">
                <a:latin typeface="+mj-lt"/>
              </a:rPr>
              <a:t> </a:t>
            </a:r>
            <a:r>
              <a:rPr lang="en-US" sz="2400" dirty="0" err="1">
                <a:latin typeface="+mj-lt"/>
              </a:rPr>
              <a:t>của</a:t>
            </a:r>
            <a:r>
              <a:rPr lang="en-US" sz="2400" dirty="0">
                <a:latin typeface="+mj-lt"/>
              </a:rPr>
              <a:t> </a:t>
            </a:r>
            <a:r>
              <a:rPr lang="en-US" sz="2400" dirty="0" err="1">
                <a:latin typeface="+mj-lt"/>
              </a:rPr>
              <a:t>người</a:t>
            </a:r>
            <a:r>
              <a:rPr lang="en-US" sz="2400" dirty="0">
                <a:latin typeface="+mj-lt"/>
              </a:rPr>
              <a:t> </a:t>
            </a:r>
            <a:r>
              <a:rPr lang="en-US" sz="2400" dirty="0" err="1">
                <a:latin typeface="+mj-lt"/>
              </a:rPr>
              <a:t>anh</a:t>
            </a:r>
            <a:r>
              <a:rPr lang="en-US" sz="2400" dirty="0">
                <a:latin typeface="+mj-lt"/>
              </a:rPr>
              <a:t> </a:t>
            </a:r>
            <a:r>
              <a:rPr lang="en-US" sz="2400" dirty="0" err="1">
                <a:latin typeface="+mj-lt"/>
              </a:rPr>
              <a:t>hùng</a:t>
            </a:r>
            <a:r>
              <a:rPr lang="en-US" sz="2400" dirty="0">
                <a:latin typeface="+mj-lt"/>
              </a:rPr>
              <a:t>.</a:t>
            </a:r>
          </a:p>
          <a:p>
            <a:r>
              <a:rPr lang="en-US" sz="2400" dirty="0">
                <a:latin typeface="+mj-lt"/>
              </a:rPr>
              <a:t>       “</a:t>
            </a:r>
            <a:r>
              <a:rPr lang="en-US" sz="2400" dirty="0" err="1">
                <a:latin typeface="+mj-lt"/>
              </a:rPr>
              <a:t>Gót</a:t>
            </a:r>
            <a:r>
              <a:rPr lang="en-US" sz="2400" dirty="0">
                <a:latin typeface="+mj-lt"/>
              </a:rPr>
              <a:t> </a:t>
            </a:r>
            <a:r>
              <a:rPr lang="en-US" sz="2400" dirty="0" err="1">
                <a:latin typeface="+mj-lt"/>
              </a:rPr>
              <a:t>chân</a:t>
            </a:r>
            <a:r>
              <a:rPr lang="en-US" sz="2400" dirty="0">
                <a:latin typeface="+mj-lt"/>
              </a:rPr>
              <a:t> Achilles” </a:t>
            </a:r>
            <a:r>
              <a:rPr lang="en-US" sz="2400" dirty="0" err="1">
                <a:latin typeface="+mj-lt"/>
              </a:rPr>
              <a:t>xuất</a:t>
            </a:r>
            <a:r>
              <a:rPr lang="en-US" sz="2400" dirty="0">
                <a:latin typeface="+mj-lt"/>
              </a:rPr>
              <a:t> </a:t>
            </a:r>
            <a:r>
              <a:rPr lang="en-US" sz="2400" dirty="0" err="1">
                <a:latin typeface="+mj-lt"/>
              </a:rPr>
              <a:t>phát</a:t>
            </a:r>
            <a:r>
              <a:rPr lang="en-US" sz="2400" dirty="0">
                <a:latin typeface="+mj-lt"/>
              </a:rPr>
              <a:t> </a:t>
            </a:r>
            <a:r>
              <a:rPr lang="en-US" sz="2400" dirty="0" err="1">
                <a:latin typeface="+mj-lt"/>
              </a:rPr>
              <a:t>từ</a:t>
            </a:r>
            <a:r>
              <a:rPr lang="en-US" sz="2400" dirty="0">
                <a:latin typeface="+mj-lt"/>
              </a:rPr>
              <a:t> </a:t>
            </a:r>
            <a:r>
              <a:rPr lang="en-US" sz="2400" dirty="0" err="1">
                <a:latin typeface="+mj-lt"/>
              </a:rPr>
              <a:t>điển</a:t>
            </a:r>
            <a:r>
              <a:rPr lang="en-US" sz="2400" dirty="0">
                <a:latin typeface="+mj-lt"/>
              </a:rPr>
              <a:t> </a:t>
            </a:r>
            <a:r>
              <a:rPr lang="en-US" sz="2400" dirty="0" err="1">
                <a:latin typeface="+mj-lt"/>
              </a:rPr>
              <a:t>tích</a:t>
            </a:r>
            <a:r>
              <a:rPr lang="en-US" sz="2400" dirty="0">
                <a:latin typeface="+mj-lt"/>
              </a:rPr>
              <a:t> </a:t>
            </a:r>
            <a:r>
              <a:rPr lang="en-US" sz="2400" dirty="0" err="1">
                <a:latin typeface="+mj-lt"/>
              </a:rPr>
              <a:t>trên</a:t>
            </a:r>
            <a:r>
              <a:rPr lang="en-US" sz="2400" dirty="0">
                <a:latin typeface="+mj-lt"/>
              </a:rPr>
              <a:t>. </a:t>
            </a:r>
            <a:r>
              <a:rPr lang="en-US" sz="2400" dirty="0" err="1">
                <a:latin typeface="+mj-lt"/>
              </a:rPr>
              <a:t>Điển</a:t>
            </a:r>
            <a:r>
              <a:rPr lang="en-US" sz="2400" dirty="0">
                <a:latin typeface="+mj-lt"/>
              </a:rPr>
              <a:t> </a:t>
            </a:r>
            <a:r>
              <a:rPr lang="en-US" sz="2400" dirty="0" err="1">
                <a:latin typeface="+mj-lt"/>
              </a:rPr>
              <a:t>tích</a:t>
            </a:r>
            <a:r>
              <a:rPr lang="en-US" sz="2400" dirty="0">
                <a:latin typeface="+mj-lt"/>
              </a:rPr>
              <a:t> </a:t>
            </a:r>
            <a:r>
              <a:rPr lang="en-US" sz="2400" dirty="0" err="1">
                <a:latin typeface="+mj-lt"/>
              </a:rPr>
              <a:t>này</a:t>
            </a:r>
            <a:r>
              <a:rPr lang="en-US" sz="2400" dirty="0">
                <a:latin typeface="+mj-lt"/>
              </a:rPr>
              <a:t> </a:t>
            </a:r>
            <a:r>
              <a:rPr lang="en-US" sz="2400" dirty="0" err="1">
                <a:latin typeface="+mj-lt"/>
              </a:rPr>
              <a:t>cũng</a:t>
            </a:r>
            <a:r>
              <a:rPr lang="en-US" sz="2400" dirty="0">
                <a:latin typeface="+mj-lt"/>
              </a:rPr>
              <a:t> </a:t>
            </a:r>
            <a:r>
              <a:rPr lang="en-US" sz="2400" dirty="0" err="1">
                <a:latin typeface="+mj-lt"/>
              </a:rPr>
              <a:t>ẩn</a:t>
            </a:r>
            <a:r>
              <a:rPr lang="en-US" sz="2400" dirty="0">
                <a:latin typeface="+mj-lt"/>
              </a:rPr>
              <a:t> </a:t>
            </a:r>
            <a:r>
              <a:rPr lang="en-US" sz="2400" dirty="0" err="1">
                <a:latin typeface="+mj-lt"/>
              </a:rPr>
              <a:t>chứa</a:t>
            </a:r>
            <a:r>
              <a:rPr lang="en-US" sz="2400" dirty="0">
                <a:latin typeface="+mj-lt"/>
              </a:rPr>
              <a:t> </a:t>
            </a:r>
            <a:r>
              <a:rPr lang="en-US" sz="2400" dirty="0" err="1">
                <a:latin typeface="+mj-lt"/>
              </a:rPr>
              <a:t>một</a:t>
            </a:r>
            <a:r>
              <a:rPr lang="en-US" sz="2400" dirty="0">
                <a:latin typeface="+mj-lt"/>
              </a:rPr>
              <a:t> </a:t>
            </a:r>
            <a:r>
              <a:rPr lang="en-US" sz="2400" dirty="0" err="1">
                <a:latin typeface="+mj-lt"/>
              </a:rPr>
              <a:t>thông</a:t>
            </a:r>
            <a:r>
              <a:rPr lang="en-US" sz="2400" dirty="0">
                <a:latin typeface="+mj-lt"/>
              </a:rPr>
              <a:t> </a:t>
            </a:r>
            <a:r>
              <a:rPr lang="en-US" sz="2400" dirty="0" err="1">
                <a:latin typeface="+mj-lt"/>
              </a:rPr>
              <a:t>điệp</a:t>
            </a:r>
            <a:r>
              <a:rPr lang="en-US" sz="2400" dirty="0">
                <a:latin typeface="+mj-lt"/>
              </a:rPr>
              <a:t>: </a:t>
            </a:r>
            <a:r>
              <a:rPr lang="en-US" sz="2400" dirty="0" err="1">
                <a:latin typeface="+mj-lt"/>
              </a:rPr>
              <a:t>dù</a:t>
            </a:r>
            <a:r>
              <a:rPr lang="en-US" sz="2400" dirty="0">
                <a:latin typeface="+mj-lt"/>
              </a:rPr>
              <a:t> </a:t>
            </a:r>
            <a:r>
              <a:rPr lang="en-US" sz="2400" dirty="0" err="1">
                <a:latin typeface="+mj-lt"/>
              </a:rPr>
              <a:t>có</a:t>
            </a:r>
            <a:r>
              <a:rPr lang="en-US" sz="2400" dirty="0">
                <a:latin typeface="+mj-lt"/>
              </a:rPr>
              <a:t> </a:t>
            </a:r>
            <a:r>
              <a:rPr lang="en-US" sz="2400" dirty="0" err="1">
                <a:latin typeface="+mj-lt"/>
              </a:rPr>
              <a:t>mạnh</a:t>
            </a:r>
            <a:r>
              <a:rPr lang="en-US" sz="2400" dirty="0">
                <a:latin typeface="+mj-lt"/>
              </a:rPr>
              <a:t> </a:t>
            </a:r>
            <a:r>
              <a:rPr lang="en-US" sz="2400" dirty="0" err="1">
                <a:latin typeface="+mj-lt"/>
              </a:rPr>
              <a:t>đến</a:t>
            </a:r>
            <a:r>
              <a:rPr lang="en-US" sz="2400" dirty="0">
                <a:latin typeface="+mj-lt"/>
              </a:rPr>
              <a:t> </a:t>
            </a:r>
            <a:r>
              <a:rPr lang="en-US" sz="2400" dirty="0" err="1">
                <a:latin typeface="+mj-lt"/>
              </a:rPr>
              <a:t>đâu</a:t>
            </a:r>
            <a:r>
              <a:rPr lang="en-US" sz="2400" dirty="0">
                <a:latin typeface="+mj-lt"/>
              </a:rPr>
              <a:t> </a:t>
            </a:r>
            <a:r>
              <a:rPr lang="en-US" sz="2400" dirty="0" err="1">
                <a:latin typeface="+mj-lt"/>
              </a:rPr>
              <a:t>ắt</a:t>
            </a:r>
            <a:r>
              <a:rPr lang="en-US" sz="2400" dirty="0">
                <a:latin typeface="+mj-lt"/>
              </a:rPr>
              <a:t> </a:t>
            </a:r>
            <a:r>
              <a:rPr lang="en-US" sz="2400" dirty="0" err="1">
                <a:latin typeface="+mj-lt"/>
              </a:rPr>
              <a:t>cũng</a:t>
            </a:r>
            <a:r>
              <a:rPr lang="en-US" sz="2400" dirty="0">
                <a:latin typeface="+mj-lt"/>
              </a:rPr>
              <a:t> </a:t>
            </a:r>
            <a:r>
              <a:rPr lang="en-US" sz="2400" dirty="0" err="1">
                <a:latin typeface="+mj-lt"/>
              </a:rPr>
              <a:t>sẽ</a:t>
            </a:r>
            <a:r>
              <a:rPr lang="en-US" sz="2400" dirty="0">
                <a:latin typeface="+mj-lt"/>
              </a:rPr>
              <a:t> </a:t>
            </a:r>
            <a:r>
              <a:rPr lang="en-US" sz="2400" dirty="0" err="1">
                <a:latin typeface="+mj-lt"/>
              </a:rPr>
              <a:t>có</a:t>
            </a:r>
            <a:r>
              <a:rPr lang="en-US" sz="2400" dirty="0">
                <a:latin typeface="+mj-lt"/>
              </a:rPr>
              <a:t> </a:t>
            </a:r>
            <a:r>
              <a:rPr lang="en-US" sz="2400" dirty="0" err="1">
                <a:latin typeface="+mj-lt"/>
              </a:rPr>
              <a:t>điểm</a:t>
            </a:r>
            <a:r>
              <a:rPr lang="en-US" sz="2400" dirty="0">
                <a:latin typeface="+mj-lt"/>
              </a:rPr>
              <a:t> </a:t>
            </a:r>
            <a:r>
              <a:rPr lang="en-US" sz="2400" dirty="0" err="1">
                <a:latin typeface="+mj-lt"/>
              </a:rPr>
              <a:t>yếu</a:t>
            </a:r>
            <a:r>
              <a:rPr lang="en-US" sz="2400" dirty="0">
                <a:latin typeface="+mj-lt"/>
              </a:rPr>
              <a:t>, </a:t>
            </a:r>
            <a:r>
              <a:rPr lang="en-US" sz="2400" dirty="0" err="1">
                <a:latin typeface="+mj-lt"/>
              </a:rPr>
              <a:t>vì</a:t>
            </a:r>
            <a:r>
              <a:rPr lang="en-US" sz="2400" dirty="0">
                <a:latin typeface="+mj-lt"/>
              </a:rPr>
              <a:t> </a:t>
            </a:r>
            <a:r>
              <a:rPr lang="en-US" sz="2400" dirty="0" err="1">
                <a:latin typeface="+mj-lt"/>
              </a:rPr>
              <a:t>vậy</a:t>
            </a:r>
            <a:r>
              <a:rPr lang="en-US" sz="2400" dirty="0">
                <a:latin typeface="+mj-lt"/>
              </a:rPr>
              <a:t>, </a:t>
            </a:r>
            <a:r>
              <a:rPr lang="en-US" sz="2400" dirty="0" err="1">
                <a:latin typeface="+mj-lt"/>
              </a:rPr>
              <a:t>đừng</a:t>
            </a:r>
            <a:r>
              <a:rPr lang="en-US" sz="2400" dirty="0">
                <a:latin typeface="+mj-lt"/>
              </a:rPr>
              <a:t> </a:t>
            </a:r>
            <a:r>
              <a:rPr lang="en-US" sz="2400" dirty="0" err="1">
                <a:latin typeface="+mj-lt"/>
              </a:rPr>
              <a:t>quá</a:t>
            </a:r>
            <a:r>
              <a:rPr lang="en-US" sz="2400" dirty="0">
                <a:latin typeface="+mj-lt"/>
              </a:rPr>
              <a:t> </a:t>
            </a:r>
            <a:r>
              <a:rPr lang="en-US" sz="2400" dirty="0" err="1">
                <a:latin typeface="+mj-lt"/>
              </a:rPr>
              <a:t>kiêu</a:t>
            </a:r>
            <a:r>
              <a:rPr lang="en-US" sz="2400" dirty="0">
                <a:latin typeface="+mj-lt"/>
              </a:rPr>
              <a:t> </a:t>
            </a:r>
            <a:r>
              <a:rPr lang="en-US" sz="2400" dirty="0" err="1">
                <a:latin typeface="+mj-lt"/>
              </a:rPr>
              <a:t>ngạo</a:t>
            </a:r>
            <a:r>
              <a:rPr lang="en-US" sz="2400" dirty="0">
                <a:latin typeface="+mj-lt"/>
              </a:rPr>
              <a:t> </a:t>
            </a:r>
            <a:r>
              <a:rPr lang="en-US" sz="2400" dirty="0" err="1">
                <a:latin typeface="+mj-lt"/>
              </a:rPr>
              <a:t>về</a:t>
            </a:r>
            <a:r>
              <a:rPr lang="en-US" sz="2400" dirty="0">
                <a:latin typeface="+mj-lt"/>
              </a:rPr>
              <a:t> </a:t>
            </a:r>
            <a:r>
              <a:rPr lang="en-US" sz="2400" dirty="0" err="1">
                <a:latin typeface="+mj-lt"/>
              </a:rPr>
              <a:t>năng</a:t>
            </a:r>
            <a:r>
              <a:rPr lang="en-US" sz="2400" dirty="0">
                <a:latin typeface="+mj-lt"/>
              </a:rPr>
              <a:t> </a:t>
            </a:r>
            <a:r>
              <a:rPr lang="en-US" sz="2400" dirty="0" err="1">
                <a:latin typeface="+mj-lt"/>
              </a:rPr>
              <a:t>lực</a:t>
            </a:r>
            <a:r>
              <a:rPr lang="en-US" sz="2400" dirty="0">
                <a:latin typeface="+mj-lt"/>
              </a:rPr>
              <a:t> </a:t>
            </a:r>
            <a:r>
              <a:rPr lang="en-US" sz="2400" dirty="0" err="1">
                <a:latin typeface="+mj-lt"/>
              </a:rPr>
              <a:t>của</a:t>
            </a:r>
            <a:r>
              <a:rPr lang="en-US" sz="2400" dirty="0">
                <a:latin typeface="+mj-lt"/>
              </a:rPr>
              <a:t> </a:t>
            </a:r>
            <a:r>
              <a:rPr lang="en-US" sz="2400" dirty="0" err="1">
                <a:latin typeface="+mj-lt"/>
              </a:rPr>
              <a:t>mình</a:t>
            </a:r>
            <a:r>
              <a:rPr lang="en-US" sz="2400" dirty="0">
                <a:latin typeface="+mj-lt"/>
              </a:rPr>
              <a:t>.</a:t>
            </a:r>
          </a:p>
        </p:txBody>
      </p:sp>
    </p:spTree>
    <p:extLst>
      <p:ext uri="{BB962C8B-B14F-4D97-AF65-F5344CB8AC3E}">
        <p14:creationId xmlns:p14="http://schemas.microsoft.com/office/powerpoint/2010/main" val="38284817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00A3614-3975-A7A7-B8AE-E7C057083325}"/>
              </a:ext>
            </a:extLst>
          </p:cNvPr>
          <p:cNvSpPr txBox="1"/>
          <p:nvPr/>
        </p:nvSpPr>
        <p:spPr>
          <a:xfrm>
            <a:off x="438539" y="177281"/>
            <a:ext cx="10730204" cy="1200329"/>
          </a:xfrm>
          <a:prstGeom prst="rect">
            <a:avLst/>
          </a:prstGeom>
          <a:noFill/>
        </p:spPr>
        <p:txBody>
          <a:bodyPr wrap="square" rtlCol="0">
            <a:spAutoFit/>
          </a:bodyPr>
          <a:lstStyle/>
          <a:p>
            <a:r>
              <a:rPr lang="en-US" sz="2400" b="1" dirty="0" err="1">
                <a:solidFill>
                  <a:srgbClr val="FF0000"/>
                </a:solidFill>
                <a:latin typeface="+mj-lt"/>
              </a:rPr>
              <a:t>Câu</a:t>
            </a:r>
            <a:r>
              <a:rPr lang="en-US" sz="2400" b="1" dirty="0">
                <a:solidFill>
                  <a:srgbClr val="FF0000"/>
                </a:solidFill>
                <a:latin typeface="+mj-lt"/>
              </a:rPr>
              <a:t> </a:t>
            </a:r>
            <a:r>
              <a:rPr lang="en-US" sz="2400" b="1" dirty="0" err="1">
                <a:solidFill>
                  <a:srgbClr val="FF0000"/>
                </a:solidFill>
                <a:latin typeface="+mj-lt"/>
              </a:rPr>
              <a:t>thơ</a:t>
            </a:r>
            <a:r>
              <a:rPr lang="en-US" sz="2400" b="1" dirty="0">
                <a:solidFill>
                  <a:srgbClr val="FF0000"/>
                </a:solidFill>
                <a:latin typeface="+mj-lt"/>
              </a:rPr>
              <a:t>:</a:t>
            </a:r>
          </a:p>
          <a:p>
            <a:r>
              <a:rPr lang="en-US" sz="2400" b="1" dirty="0">
                <a:solidFill>
                  <a:srgbClr val="FF0000"/>
                </a:solidFill>
                <a:latin typeface="+mj-lt"/>
              </a:rPr>
              <a:t>                               </a:t>
            </a:r>
            <a:r>
              <a:rPr lang="en-US" sz="2400" b="1" dirty="0" err="1">
                <a:solidFill>
                  <a:srgbClr val="FF0000"/>
                </a:solidFill>
                <a:latin typeface="+mj-lt"/>
              </a:rPr>
              <a:t>Một</a:t>
            </a:r>
            <a:r>
              <a:rPr lang="en-US" sz="2400" b="1" dirty="0">
                <a:solidFill>
                  <a:srgbClr val="FF0000"/>
                </a:solidFill>
                <a:latin typeface="+mj-lt"/>
              </a:rPr>
              <a:t> </a:t>
            </a:r>
            <a:r>
              <a:rPr lang="en-US" sz="2400" b="1" dirty="0" err="1">
                <a:solidFill>
                  <a:srgbClr val="FF0000"/>
                </a:solidFill>
                <a:latin typeface="+mj-lt"/>
              </a:rPr>
              <a:t>hai</a:t>
            </a:r>
            <a:r>
              <a:rPr lang="en-US" sz="2400" b="1" dirty="0">
                <a:solidFill>
                  <a:srgbClr val="FF0000"/>
                </a:solidFill>
                <a:latin typeface="+mj-lt"/>
              </a:rPr>
              <a:t> </a:t>
            </a:r>
            <a:r>
              <a:rPr lang="en-US" sz="2400" b="1" dirty="0" err="1">
                <a:solidFill>
                  <a:srgbClr val="FF0000"/>
                </a:solidFill>
                <a:latin typeface="+mj-lt"/>
              </a:rPr>
              <a:t>nghiêng</a:t>
            </a:r>
            <a:r>
              <a:rPr lang="en-US" sz="2400" b="1" dirty="0">
                <a:solidFill>
                  <a:srgbClr val="FF0000"/>
                </a:solidFill>
                <a:latin typeface="+mj-lt"/>
              </a:rPr>
              <a:t> </a:t>
            </a:r>
            <a:r>
              <a:rPr lang="en-US" sz="2400" b="1" dirty="0" err="1">
                <a:solidFill>
                  <a:srgbClr val="FF0000"/>
                </a:solidFill>
                <a:latin typeface="+mj-lt"/>
              </a:rPr>
              <a:t>nước</a:t>
            </a:r>
            <a:r>
              <a:rPr lang="en-US" sz="2400" b="1" dirty="0">
                <a:solidFill>
                  <a:srgbClr val="FF0000"/>
                </a:solidFill>
                <a:latin typeface="+mj-lt"/>
              </a:rPr>
              <a:t> </a:t>
            </a:r>
            <a:r>
              <a:rPr lang="en-US" sz="2400" b="1" dirty="0" err="1">
                <a:solidFill>
                  <a:srgbClr val="FF0000"/>
                </a:solidFill>
                <a:latin typeface="+mj-lt"/>
              </a:rPr>
              <a:t>nghiêng</a:t>
            </a:r>
            <a:r>
              <a:rPr lang="en-US" sz="2400" b="1" dirty="0">
                <a:solidFill>
                  <a:srgbClr val="FF0000"/>
                </a:solidFill>
                <a:latin typeface="+mj-lt"/>
              </a:rPr>
              <a:t> </a:t>
            </a:r>
            <a:r>
              <a:rPr lang="en-US" sz="2400" b="1" dirty="0" err="1">
                <a:solidFill>
                  <a:srgbClr val="FF0000"/>
                </a:solidFill>
                <a:latin typeface="+mj-lt"/>
              </a:rPr>
              <a:t>thành</a:t>
            </a:r>
            <a:endParaRPr lang="en-US" sz="2400" b="1" dirty="0">
              <a:solidFill>
                <a:srgbClr val="FF0000"/>
              </a:solidFill>
              <a:latin typeface="+mj-lt"/>
            </a:endParaRPr>
          </a:p>
          <a:p>
            <a:r>
              <a:rPr lang="en-US" sz="2400" b="1" dirty="0">
                <a:solidFill>
                  <a:srgbClr val="FF0000"/>
                </a:solidFill>
                <a:latin typeface="+mj-lt"/>
              </a:rPr>
              <a:t>                   </a:t>
            </a:r>
            <a:r>
              <a:rPr lang="en-US" sz="2400" b="1" dirty="0" err="1">
                <a:solidFill>
                  <a:srgbClr val="FF0000"/>
                </a:solidFill>
                <a:latin typeface="+mj-lt"/>
              </a:rPr>
              <a:t>Sắc</a:t>
            </a:r>
            <a:r>
              <a:rPr lang="en-US" sz="2400" b="1" dirty="0">
                <a:solidFill>
                  <a:srgbClr val="FF0000"/>
                </a:solidFill>
                <a:latin typeface="+mj-lt"/>
              </a:rPr>
              <a:t> </a:t>
            </a:r>
            <a:r>
              <a:rPr lang="en-US" sz="2400" b="1" dirty="0" err="1">
                <a:solidFill>
                  <a:srgbClr val="FF0000"/>
                </a:solidFill>
                <a:latin typeface="+mj-lt"/>
              </a:rPr>
              <a:t>đành</a:t>
            </a:r>
            <a:r>
              <a:rPr lang="en-US" sz="2400" b="1" dirty="0">
                <a:solidFill>
                  <a:srgbClr val="FF0000"/>
                </a:solidFill>
                <a:latin typeface="+mj-lt"/>
              </a:rPr>
              <a:t> </a:t>
            </a:r>
            <a:r>
              <a:rPr lang="en-US" sz="2400" b="1" dirty="0" err="1">
                <a:solidFill>
                  <a:srgbClr val="FF0000"/>
                </a:solidFill>
                <a:latin typeface="+mj-lt"/>
              </a:rPr>
              <a:t>đòi</a:t>
            </a:r>
            <a:r>
              <a:rPr lang="en-US" sz="2400" b="1" dirty="0">
                <a:solidFill>
                  <a:srgbClr val="FF0000"/>
                </a:solidFill>
                <a:latin typeface="+mj-lt"/>
              </a:rPr>
              <a:t> </a:t>
            </a:r>
            <a:r>
              <a:rPr lang="en-US" sz="2400" b="1" dirty="0" err="1">
                <a:solidFill>
                  <a:srgbClr val="FF0000"/>
                </a:solidFill>
                <a:latin typeface="+mj-lt"/>
              </a:rPr>
              <a:t>một</a:t>
            </a:r>
            <a:r>
              <a:rPr lang="en-US" sz="2400" b="1" dirty="0">
                <a:solidFill>
                  <a:srgbClr val="FF0000"/>
                </a:solidFill>
                <a:latin typeface="+mj-lt"/>
              </a:rPr>
              <a:t> </a:t>
            </a:r>
            <a:r>
              <a:rPr lang="en-US" sz="2400" b="1" dirty="0" err="1">
                <a:solidFill>
                  <a:srgbClr val="FF0000"/>
                </a:solidFill>
                <a:latin typeface="+mj-lt"/>
              </a:rPr>
              <a:t>tài</a:t>
            </a:r>
            <a:r>
              <a:rPr lang="en-US" sz="2400" b="1" dirty="0">
                <a:solidFill>
                  <a:srgbClr val="FF0000"/>
                </a:solidFill>
                <a:latin typeface="+mj-lt"/>
              </a:rPr>
              <a:t> </a:t>
            </a:r>
            <a:r>
              <a:rPr lang="en-US" sz="2400" b="1" dirty="0" err="1">
                <a:solidFill>
                  <a:srgbClr val="FF0000"/>
                </a:solidFill>
                <a:latin typeface="+mj-lt"/>
              </a:rPr>
              <a:t>đành</a:t>
            </a:r>
            <a:r>
              <a:rPr lang="en-US" sz="2400" b="1" dirty="0">
                <a:solidFill>
                  <a:srgbClr val="FF0000"/>
                </a:solidFill>
                <a:latin typeface="+mj-lt"/>
              </a:rPr>
              <a:t> </a:t>
            </a:r>
            <a:r>
              <a:rPr lang="en-US" sz="2400" b="1" dirty="0" err="1">
                <a:solidFill>
                  <a:srgbClr val="FF0000"/>
                </a:solidFill>
                <a:latin typeface="+mj-lt"/>
              </a:rPr>
              <a:t>họa</a:t>
            </a:r>
            <a:r>
              <a:rPr lang="en-US" sz="2400" b="1" dirty="0">
                <a:solidFill>
                  <a:srgbClr val="FF0000"/>
                </a:solidFill>
                <a:latin typeface="+mj-lt"/>
              </a:rPr>
              <a:t> </a:t>
            </a:r>
            <a:r>
              <a:rPr lang="en-US" sz="2400" b="1" dirty="0" err="1">
                <a:solidFill>
                  <a:srgbClr val="FF0000"/>
                </a:solidFill>
                <a:latin typeface="+mj-lt"/>
              </a:rPr>
              <a:t>hai</a:t>
            </a:r>
            <a:endParaRPr lang="en-US" sz="2400" b="1" dirty="0">
              <a:solidFill>
                <a:srgbClr val="FF0000"/>
              </a:solidFill>
              <a:latin typeface="+mj-lt"/>
            </a:endParaRPr>
          </a:p>
        </p:txBody>
      </p:sp>
      <p:sp>
        <p:nvSpPr>
          <p:cNvPr id="3" name="TextBox 2">
            <a:extLst>
              <a:ext uri="{FF2B5EF4-FFF2-40B4-BE49-F238E27FC236}">
                <a16:creationId xmlns:a16="http://schemas.microsoft.com/office/drawing/2014/main" id="{0D7E879F-7C7B-6454-1296-A0E52A53BD28}"/>
              </a:ext>
            </a:extLst>
          </p:cNvPr>
          <p:cNvSpPr txBox="1"/>
          <p:nvPr/>
        </p:nvSpPr>
        <p:spPr>
          <a:xfrm>
            <a:off x="401215" y="3461650"/>
            <a:ext cx="11290041" cy="1569660"/>
          </a:xfrm>
          <a:prstGeom prst="rect">
            <a:avLst/>
          </a:prstGeom>
          <a:noFill/>
        </p:spPr>
        <p:txBody>
          <a:bodyPr wrap="square" rtlCol="0">
            <a:spAutoFit/>
          </a:bodyPr>
          <a:lstStyle/>
          <a:p>
            <a:r>
              <a:rPr lang="vi-VN" sz="2400" b="1" dirty="0">
                <a:solidFill>
                  <a:srgbClr val="FF0000"/>
                </a:solidFill>
                <a:latin typeface="+mj-lt"/>
              </a:rPr>
              <a:t>Bá Nha và Tử Kỳ</a:t>
            </a:r>
            <a:r>
              <a:rPr lang="vi-VN" sz="2400" b="1" dirty="0">
                <a:latin typeface="+mj-lt"/>
              </a:rPr>
              <a:t>:</a:t>
            </a:r>
            <a:r>
              <a:rPr lang="vi-VN" sz="2400" dirty="0">
                <a:latin typeface="+mj-lt"/>
              </a:rPr>
              <a:t> Từ thời Xuân Thu Chiến Quốc, Bá Nha là người đánh đàn rất giỏi. Chung Tử Kỳ là bạn tri âm, có thể hiểu được tiếng đàn của Bá Nha. Khi Tử Kỳ mất, Bá Nha đã đập đàn vì cho rằng không còn ai trên đời này có thể hiểu tiếng đàn của mình nữa. Từ đó, "Bá Nha" và "Tử Kỳ" trở thành biểu tượng cho tình bạn tri âm.</a:t>
            </a:r>
          </a:p>
        </p:txBody>
      </p:sp>
      <p:sp>
        <p:nvSpPr>
          <p:cNvPr id="4" name="TextBox 3">
            <a:extLst>
              <a:ext uri="{FF2B5EF4-FFF2-40B4-BE49-F238E27FC236}">
                <a16:creationId xmlns:a16="http://schemas.microsoft.com/office/drawing/2014/main" id="{B462117C-BCC6-9D39-C736-75988BBADBF8}"/>
              </a:ext>
            </a:extLst>
          </p:cNvPr>
          <p:cNvSpPr txBox="1"/>
          <p:nvPr/>
        </p:nvSpPr>
        <p:spPr>
          <a:xfrm>
            <a:off x="690465" y="1520886"/>
            <a:ext cx="10842171" cy="1569660"/>
          </a:xfrm>
          <a:prstGeom prst="rect">
            <a:avLst/>
          </a:prstGeom>
          <a:noFill/>
        </p:spPr>
        <p:txBody>
          <a:bodyPr wrap="square" rtlCol="0">
            <a:spAutoFit/>
          </a:bodyPr>
          <a:lstStyle/>
          <a:p>
            <a:r>
              <a:rPr lang="en-US" sz="2400" dirty="0" err="1">
                <a:latin typeface="+mj-lt"/>
              </a:rPr>
              <a:t>Điển</a:t>
            </a:r>
            <a:r>
              <a:rPr lang="en-US" sz="2400" dirty="0">
                <a:latin typeface="+mj-lt"/>
              </a:rPr>
              <a:t> </a:t>
            </a:r>
            <a:r>
              <a:rPr lang="en-US" sz="2400" dirty="0" err="1">
                <a:latin typeface="+mj-lt"/>
              </a:rPr>
              <a:t>cố</a:t>
            </a:r>
            <a:r>
              <a:rPr lang="en-US" sz="2400" dirty="0">
                <a:latin typeface="+mj-lt"/>
              </a:rPr>
              <a:t> “ </a:t>
            </a:r>
            <a:r>
              <a:rPr lang="en-US" sz="2400" dirty="0" err="1">
                <a:latin typeface="+mj-lt"/>
              </a:rPr>
              <a:t>Nghiêng</a:t>
            </a:r>
            <a:r>
              <a:rPr lang="en-US" sz="2400" dirty="0">
                <a:latin typeface="+mj-lt"/>
              </a:rPr>
              <a:t> </a:t>
            </a:r>
            <a:r>
              <a:rPr lang="en-US" sz="2400" dirty="0" err="1">
                <a:latin typeface="+mj-lt"/>
              </a:rPr>
              <a:t>nước</a:t>
            </a:r>
            <a:r>
              <a:rPr lang="en-US" sz="2400" dirty="0">
                <a:latin typeface="+mj-lt"/>
              </a:rPr>
              <a:t> </a:t>
            </a:r>
            <a:r>
              <a:rPr lang="en-US" sz="2400" dirty="0" err="1">
                <a:latin typeface="+mj-lt"/>
              </a:rPr>
              <a:t>nghiêng</a:t>
            </a:r>
            <a:r>
              <a:rPr lang="en-US" sz="2400" dirty="0">
                <a:latin typeface="+mj-lt"/>
              </a:rPr>
              <a:t> </a:t>
            </a:r>
            <a:r>
              <a:rPr lang="en-US" sz="2400" dirty="0" err="1">
                <a:latin typeface="+mj-lt"/>
              </a:rPr>
              <a:t>thành</a:t>
            </a:r>
            <a:r>
              <a:rPr lang="en-US" sz="2400" dirty="0">
                <a:latin typeface="+mj-lt"/>
              </a:rPr>
              <a:t>” </a:t>
            </a:r>
            <a:r>
              <a:rPr lang="en-US" sz="2400" dirty="0" err="1">
                <a:latin typeface="+mj-lt"/>
              </a:rPr>
              <a:t>mượn</a:t>
            </a:r>
            <a:r>
              <a:rPr lang="en-US" sz="2400" dirty="0">
                <a:latin typeface="+mj-lt"/>
              </a:rPr>
              <a:t> ý </a:t>
            </a:r>
            <a:r>
              <a:rPr lang="en-US" sz="2400" dirty="0" err="1">
                <a:latin typeface="+mj-lt"/>
              </a:rPr>
              <a:t>từ</a:t>
            </a:r>
            <a:r>
              <a:rPr lang="en-US" sz="2400" dirty="0">
                <a:latin typeface="+mj-lt"/>
              </a:rPr>
              <a:t> </a:t>
            </a:r>
            <a:r>
              <a:rPr lang="en-US" sz="2400" dirty="0" err="1">
                <a:latin typeface="+mj-lt"/>
              </a:rPr>
              <a:t>bài</a:t>
            </a:r>
            <a:r>
              <a:rPr lang="en-US" sz="2400" dirty="0">
                <a:latin typeface="+mj-lt"/>
              </a:rPr>
              <a:t> ca </a:t>
            </a:r>
            <a:r>
              <a:rPr lang="en-US" sz="2400" dirty="0" err="1">
                <a:latin typeface="+mj-lt"/>
              </a:rPr>
              <a:t>của</a:t>
            </a:r>
            <a:r>
              <a:rPr lang="en-US" sz="2400" dirty="0">
                <a:latin typeface="+mj-lt"/>
              </a:rPr>
              <a:t> Lý </a:t>
            </a:r>
            <a:r>
              <a:rPr lang="en-US" sz="2400" dirty="0" err="1">
                <a:latin typeface="+mj-lt"/>
              </a:rPr>
              <a:t>Diên</a:t>
            </a:r>
            <a:r>
              <a:rPr lang="en-US" sz="2400" dirty="0">
                <a:latin typeface="+mj-lt"/>
              </a:rPr>
              <a:t> </a:t>
            </a:r>
            <a:r>
              <a:rPr lang="en-US" sz="2400" dirty="0" err="1">
                <a:latin typeface="+mj-lt"/>
              </a:rPr>
              <a:t>Niên</a:t>
            </a:r>
            <a:r>
              <a:rPr lang="en-US" sz="2400" dirty="0">
                <a:latin typeface="+mj-lt"/>
              </a:rPr>
              <a:t>. </a:t>
            </a:r>
            <a:r>
              <a:rPr lang="en-US" sz="2400" dirty="0" err="1">
                <a:latin typeface="+mj-lt"/>
              </a:rPr>
              <a:t>Câu</a:t>
            </a:r>
            <a:r>
              <a:rPr lang="en-US" sz="2400" dirty="0">
                <a:latin typeface="+mj-lt"/>
              </a:rPr>
              <a:t> </a:t>
            </a:r>
            <a:r>
              <a:rPr lang="en-US" sz="2400" dirty="0" err="1">
                <a:latin typeface="+mj-lt"/>
              </a:rPr>
              <a:t>đó</a:t>
            </a:r>
            <a:r>
              <a:rPr lang="en-US" sz="2400" dirty="0">
                <a:latin typeface="+mj-lt"/>
              </a:rPr>
              <a:t> </a:t>
            </a:r>
            <a:r>
              <a:rPr lang="en-US" sz="2400" dirty="0" err="1">
                <a:latin typeface="+mj-lt"/>
              </a:rPr>
              <a:t>là</a:t>
            </a:r>
            <a:r>
              <a:rPr lang="en-US" sz="2400" dirty="0">
                <a:latin typeface="+mj-lt"/>
              </a:rPr>
              <a:t> “ </a:t>
            </a:r>
            <a:r>
              <a:rPr lang="en-US" sz="2400" dirty="0" err="1">
                <a:latin typeface="+mj-lt"/>
              </a:rPr>
              <a:t>Nhất</a:t>
            </a:r>
            <a:r>
              <a:rPr lang="en-US" sz="2400" dirty="0">
                <a:latin typeface="+mj-lt"/>
              </a:rPr>
              <a:t> </a:t>
            </a:r>
            <a:r>
              <a:rPr lang="en-US" sz="2400" dirty="0" err="1">
                <a:latin typeface="+mj-lt"/>
              </a:rPr>
              <a:t>cố</a:t>
            </a:r>
            <a:r>
              <a:rPr lang="en-US" sz="2400" dirty="0">
                <a:latin typeface="+mj-lt"/>
              </a:rPr>
              <a:t> </a:t>
            </a:r>
            <a:r>
              <a:rPr lang="en-US" sz="2400" dirty="0" err="1">
                <a:latin typeface="+mj-lt"/>
              </a:rPr>
              <a:t>khuynh</a:t>
            </a:r>
            <a:r>
              <a:rPr lang="en-US" sz="2400" dirty="0">
                <a:latin typeface="+mj-lt"/>
              </a:rPr>
              <a:t> </a:t>
            </a:r>
            <a:r>
              <a:rPr lang="en-US" sz="2400" dirty="0" err="1">
                <a:latin typeface="+mj-lt"/>
              </a:rPr>
              <a:t>nhân</a:t>
            </a:r>
            <a:r>
              <a:rPr lang="en-US" sz="2400" dirty="0">
                <a:latin typeface="+mj-lt"/>
              </a:rPr>
              <a:t> </a:t>
            </a:r>
            <a:r>
              <a:rPr lang="en-US" sz="2400" dirty="0" err="1">
                <a:latin typeface="+mj-lt"/>
              </a:rPr>
              <a:t>thành</a:t>
            </a:r>
            <a:r>
              <a:rPr lang="en-US" sz="2400" dirty="0">
                <a:latin typeface="+mj-lt"/>
              </a:rPr>
              <a:t>, </a:t>
            </a:r>
            <a:r>
              <a:rPr lang="en-US" sz="2400" dirty="0" err="1">
                <a:latin typeface="+mj-lt"/>
              </a:rPr>
              <a:t>tái</a:t>
            </a:r>
            <a:r>
              <a:rPr lang="en-US" sz="2400" dirty="0">
                <a:latin typeface="+mj-lt"/>
              </a:rPr>
              <a:t> </a:t>
            </a:r>
            <a:r>
              <a:rPr lang="en-US" sz="2400" dirty="0" err="1">
                <a:latin typeface="+mj-lt"/>
              </a:rPr>
              <a:t>cố</a:t>
            </a:r>
            <a:r>
              <a:rPr lang="en-US" sz="2400" dirty="0">
                <a:latin typeface="+mj-lt"/>
              </a:rPr>
              <a:t> </a:t>
            </a:r>
            <a:r>
              <a:rPr lang="en-US" sz="2400" dirty="0" err="1">
                <a:latin typeface="+mj-lt"/>
              </a:rPr>
              <a:t>khuynh</a:t>
            </a:r>
            <a:r>
              <a:rPr lang="en-US" sz="2400" dirty="0">
                <a:latin typeface="+mj-lt"/>
              </a:rPr>
              <a:t> </a:t>
            </a:r>
            <a:r>
              <a:rPr lang="en-US" sz="2400" dirty="0" err="1">
                <a:latin typeface="+mj-lt"/>
              </a:rPr>
              <a:t>nhân</a:t>
            </a:r>
            <a:r>
              <a:rPr lang="en-US" sz="2400" dirty="0">
                <a:latin typeface="+mj-lt"/>
              </a:rPr>
              <a:t> </a:t>
            </a:r>
            <a:r>
              <a:rPr lang="en-US" sz="2400" dirty="0" err="1">
                <a:latin typeface="+mj-lt"/>
              </a:rPr>
              <a:t>quốc</a:t>
            </a:r>
            <a:r>
              <a:rPr lang="en-US" sz="2400" dirty="0">
                <a:latin typeface="+mj-lt"/>
              </a:rPr>
              <a:t>”.( Nghĩa </a:t>
            </a:r>
            <a:r>
              <a:rPr lang="en-US" sz="2400" dirty="0" err="1">
                <a:latin typeface="+mj-lt"/>
              </a:rPr>
              <a:t>là</a:t>
            </a:r>
            <a:r>
              <a:rPr lang="en-US" sz="2400" dirty="0">
                <a:latin typeface="+mj-lt"/>
              </a:rPr>
              <a:t>: </a:t>
            </a:r>
            <a:r>
              <a:rPr lang="en-US" sz="2400" dirty="0" err="1">
                <a:latin typeface="+mj-lt"/>
              </a:rPr>
              <a:t>Người</a:t>
            </a:r>
            <a:r>
              <a:rPr lang="en-US" sz="2400" dirty="0">
                <a:latin typeface="+mj-lt"/>
              </a:rPr>
              <a:t> </a:t>
            </a:r>
            <a:r>
              <a:rPr lang="en-US" sz="2400" dirty="0" err="1">
                <a:latin typeface="+mj-lt"/>
              </a:rPr>
              <a:t>đẹp</a:t>
            </a:r>
            <a:r>
              <a:rPr lang="en-US" sz="2400" dirty="0">
                <a:latin typeface="+mj-lt"/>
              </a:rPr>
              <a:t> </a:t>
            </a:r>
            <a:r>
              <a:rPr lang="en-US" sz="2400" dirty="0" err="1">
                <a:latin typeface="+mj-lt"/>
              </a:rPr>
              <a:t>ngoảnh</a:t>
            </a:r>
            <a:r>
              <a:rPr lang="en-US" sz="2400" dirty="0">
                <a:latin typeface="+mj-lt"/>
              </a:rPr>
              <a:t> </a:t>
            </a:r>
            <a:r>
              <a:rPr lang="en-US" sz="2400" dirty="0" err="1">
                <a:latin typeface="+mj-lt"/>
              </a:rPr>
              <a:t>lại</a:t>
            </a:r>
            <a:r>
              <a:rPr lang="en-US" sz="2400" dirty="0">
                <a:latin typeface="+mj-lt"/>
              </a:rPr>
              <a:t>  </a:t>
            </a:r>
            <a:r>
              <a:rPr lang="en-US" sz="2400" dirty="0" err="1">
                <a:latin typeface="+mj-lt"/>
              </a:rPr>
              <a:t>một</a:t>
            </a:r>
            <a:r>
              <a:rPr lang="en-US" sz="2400" dirty="0">
                <a:latin typeface="+mj-lt"/>
              </a:rPr>
              <a:t> </a:t>
            </a:r>
            <a:r>
              <a:rPr lang="en-US" sz="2400" dirty="0" err="1">
                <a:latin typeface="+mj-lt"/>
              </a:rPr>
              <a:t>cái</a:t>
            </a:r>
            <a:r>
              <a:rPr lang="en-US" sz="2400" dirty="0">
                <a:latin typeface="+mj-lt"/>
              </a:rPr>
              <a:t> </a:t>
            </a:r>
            <a:r>
              <a:rPr lang="en-US" sz="2400" dirty="0" err="1">
                <a:latin typeface="+mj-lt"/>
              </a:rPr>
              <a:t>thì</a:t>
            </a:r>
            <a:r>
              <a:rPr lang="en-US" sz="2400" dirty="0">
                <a:latin typeface="+mj-lt"/>
              </a:rPr>
              <a:t> </a:t>
            </a:r>
            <a:r>
              <a:rPr lang="en-US" sz="2400" dirty="0" err="1">
                <a:latin typeface="+mj-lt"/>
              </a:rPr>
              <a:t>thành</a:t>
            </a:r>
            <a:r>
              <a:rPr lang="en-US" sz="2400" dirty="0">
                <a:latin typeface="+mj-lt"/>
              </a:rPr>
              <a:t> </a:t>
            </a:r>
            <a:r>
              <a:rPr lang="en-US" sz="2400" dirty="0" err="1">
                <a:latin typeface="+mj-lt"/>
              </a:rPr>
              <a:t>người</a:t>
            </a:r>
            <a:r>
              <a:rPr lang="en-US" sz="2400" dirty="0">
                <a:latin typeface="+mj-lt"/>
              </a:rPr>
              <a:t> ta </a:t>
            </a:r>
            <a:r>
              <a:rPr lang="en-US" sz="2400" dirty="0" err="1">
                <a:latin typeface="+mj-lt"/>
              </a:rPr>
              <a:t>bị</a:t>
            </a:r>
            <a:r>
              <a:rPr lang="en-US" sz="2400" dirty="0">
                <a:latin typeface="+mj-lt"/>
              </a:rPr>
              <a:t> </a:t>
            </a:r>
            <a:r>
              <a:rPr lang="en-US" sz="2400" dirty="0" err="1">
                <a:latin typeface="+mj-lt"/>
              </a:rPr>
              <a:t>xiêu</a:t>
            </a:r>
            <a:r>
              <a:rPr lang="en-US" sz="2400" dirty="0">
                <a:latin typeface="+mj-lt"/>
              </a:rPr>
              <a:t>, </a:t>
            </a:r>
            <a:r>
              <a:rPr lang="en-US" sz="2400" dirty="0" err="1">
                <a:latin typeface="+mj-lt"/>
              </a:rPr>
              <a:t>ngoảnh</a:t>
            </a:r>
            <a:r>
              <a:rPr lang="en-US" sz="2400" dirty="0">
                <a:latin typeface="+mj-lt"/>
              </a:rPr>
              <a:t> </a:t>
            </a:r>
            <a:r>
              <a:rPr lang="en-US" sz="2400" dirty="0" err="1">
                <a:latin typeface="+mj-lt"/>
              </a:rPr>
              <a:t>lại</a:t>
            </a:r>
            <a:r>
              <a:rPr lang="en-US" sz="2400" dirty="0">
                <a:latin typeface="+mj-lt"/>
              </a:rPr>
              <a:t> </a:t>
            </a:r>
            <a:r>
              <a:rPr lang="en-US" sz="2400" dirty="0" err="1">
                <a:latin typeface="+mj-lt"/>
              </a:rPr>
              <a:t>lần</a:t>
            </a:r>
            <a:r>
              <a:rPr lang="en-US" sz="2400" dirty="0">
                <a:latin typeface="+mj-lt"/>
              </a:rPr>
              <a:t> </a:t>
            </a:r>
            <a:r>
              <a:rPr lang="en-US" sz="2400" dirty="0" err="1">
                <a:latin typeface="+mj-lt"/>
              </a:rPr>
              <a:t>nữa</a:t>
            </a:r>
            <a:r>
              <a:rPr lang="en-US" sz="2400" dirty="0">
                <a:latin typeface="+mj-lt"/>
              </a:rPr>
              <a:t> </a:t>
            </a:r>
            <a:r>
              <a:rPr lang="en-US" sz="2400" dirty="0" err="1">
                <a:latin typeface="+mj-lt"/>
              </a:rPr>
              <a:t>thì</a:t>
            </a:r>
            <a:r>
              <a:rPr lang="en-US" sz="2400" dirty="0">
                <a:latin typeface="+mj-lt"/>
              </a:rPr>
              <a:t> </a:t>
            </a:r>
            <a:r>
              <a:rPr lang="en-US" sz="2400" dirty="0" err="1">
                <a:latin typeface="+mj-lt"/>
              </a:rPr>
              <a:t>nước</a:t>
            </a:r>
            <a:r>
              <a:rPr lang="en-US" sz="2400" dirty="0">
                <a:latin typeface="+mj-lt"/>
              </a:rPr>
              <a:t> </a:t>
            </a:r>
            <a:r>
              <a:rPr lang="en-US" sz="2400" dirty="0" err="1">
                <a:latin typeface="+mj-lt"/>
              </a:rPr>
              <a:t>người</a:t>
            </a:r>
            <a:r>
              <a:rPr lang="en-US" sz="2400" dirty="0">
                <a:latin typeface="+mj-lt"/>
              </a:rPr>
              <a:t> ta </a:t>
            </a:r>
            <a:r>
              <a:rPr lang="en-US" sz="2400" dirty="0" err="1">
                <a:latin typeface="+mj-lt"/>
              </a:rPr>
              <a:t>nghiêng</a:t>
            </a:r>
            <a:r>
              <a:rPr lang="en-US" sz="2400" dirty="0">
                <a:latin typeface="+mj-lt"/>
              </a:rPr>
              <a:t> </a:t>
            </a:r>
            <a:r>
              <a:rPr lang="en-US" sz="2400" dirty="0" err="1">
                <a:latin typeface="+mj-lt"/>
              </a:rPr>
              <a:t>ngả</a:t>
            </a:r>
            <a:endParaRPr lang="en-US" sz="2400" dirty="0">
              <a:latin typeface="+mj-lt"/>
            </a:endParaRPr>
          </a:p>
        </p:txBody>
      </p:sp>
    </p:spTree>
    <p:extLst>
      <p:ext uri="{BB962C8B-B14F-4D97-AF65-F5344CB8AC3E}">
        <p14:creationId xmlns:p14="http://schemas.microsoft.com/office/powerpoint/2010/main" val="1807903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down)">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239F02-0549-043E-4FC6-45699244DA5E}"/>
            </a:ext>
          </a:extLst>
        </p:cNvPr>
        <p:cNvGrpSpPr/>
        <p:nvPr/>
      </p:nvGrpSpPr>
      <p:grpSpPr>
        <a:xfrm>
          <a:off x="0" y="0"/>
          <a:ext cx="0" cy="0"/>
          <a:chOff x="0" y="0"/>
          <a:chExt cx="0" cy="0"/>
        </a:xfrm>
      </p:grpSpPr>
      <p:grpSp>
        <p:nvGrpSpPr>
          <p:cNvPr id="3" name="组合 2">
            <a:extLst>
              <a:ext uri="{FF2B5EF4-FFF2-40B4-BE49-F238E27FC236}">
                <a16:creationId xmlns:a16="http://schemas.microsoft.com/office/drawing/2014/main" id="{7958F898-2F48-881D-22A0-3A46263B7D06}"/>
              </a:ext>
            </a:extLst>
          </p:cNvPr>
          <p:cNvGrpSpPr/>
          <p:nvPr/>
        </p:nvGrpSpPr>
        <p:grpSpPr>
          <a:xfrm>
            <a:off x="998372" y="158659"/>
            <a:ext cx="4096142" cy="715051"/>
            <a:chOff x="3038466" y="402383"/>
            <a:chExt cx="4461016" cy="715217"/>
          </a:xfrm>
          <a:solidFill>
            <a:srgbClr val="33909B"/>
          </a:solidFill>
        </p:grpSpPr>
        <p:sp>
          <p:nvSpPr>
            <p:cNvPr id="2" name="矩形: 圆角 1">
              <a:extLst>
                <a:ext uri="{FF2B5EF4-FFF2-40B4-BE49-F238E27FC236}">
                  <a16:creationId xmlns:a16="http://schemas.microsoft.com/office/drawing/2014/main" id="{72F65DE6-913F-1FD2-73C8-86982D42F157}"/>
                </a:ext>
              </a:extLst>
            </p:cNvPr>
            <p:cNvSpPr/>
            <p:nvPr/>
          </p:nvSpPr>
          <p:spPr>
            <a:xfrm>
              <a:off x="3038466" y="402383"/>
              <a:ext cx="4461016" cy="715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Copyright Notice">
              <a:extLst>
                <a:ext uri="{FF2B5EF4-FFF2-40B4-BE49-F238E27FC236}">
                  <a16:creationId xmlns:a16="http://schemas.microsoft.com/office/drawing/2014/main" id="{F39DF2D2-482D-77F5-85D3-51A3D6E554D2}"/>
                </a:ext>
              </a:extLst>
            </p:cNvPr>
            <p:cNvSpPr>
              <a:spLocks/>
            </p:cNvSpPr>
            <p:nvPr/>
          </p:nvSpPr>
          <p:spPr bwMode="auto">
            <a:xfrm>
              <a:off x="3352664" y="408796"/>
              <a:ext cx="3217967" cy="681130"/>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rPr>
                <a:t>I. LÍ THUYẾT</a:t>
              </a:r>
              <a:endParaRPr kumimoji="0" lang="en-US" sz="44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endParaRPr>
            </a:p>
          </p:txBody>
        </p:sp>
      </p:grpSp>
      <p:sp>
        <p:nvSpPr>
          <p:cNvPr id="7" name="TextBox 6">
            <a:extLst>
              <a:ext uri="{FF2B5EF4-FFF2-40B4-BE49-F238E27FC236}">
                <a16:creationId xmlns:a16="http://schemas.microsoft.com/office/drawing/2014/main" id="{CBBC08DE-C129-7B5A-FD2F-E30A28329128}"/>
              </a:ext>
            </a:extLst>
          </p:cNvPr>
          <p:cNvSpPr txBox="1"/>
          <p:nvPr/>
        </p:nvSpPr>
        <p:spPr>
          <a:xfrm>
            <a:off x="1077784" y="829166"/>
            <a:ext cx="6096000" cy="625043"/>
          </a:xfrm>
          <a:prstGeom prst="rect">
            <a:avLst/>
          </a:prstGeom>
          <a:noFill/>
        </p:spPr>
        <p:txBody>
          <a:bodyPr wrap="square">
            <a:spAutoFit/>
          </a:bodyPr>
          <a:lstStyle/>
          <a:p>
            <a:pPr algn="just">
              <a:lnSpc>
                <a:spcPct val="115000"/>
              </a:lnSpc>
              <a:spcAft>
                <a:spcPts val="800"/>
              </a:spcAft>
            </a:pPr>
            <a:r>
              <a:rPr lang="en-US" sz="32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2.Kết </a:t>
            </a:r>
            <a:r>
              <a:rPr lang="en-US" sz="3200" b="1" dirty="0" err="1">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luận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A74A7A73-3006-D430-0B8F-8212A6EF6FCC}"/>
              </a:ext>
            </a:extLst>
          </p:cNvPr>
          <p:cNvSpPr txBox="1"/>
          <p:nvPr/>
        </p:nvSpPr>
        <p:spPr>
          <a:xfrm>
            <a:off x="1137575" y="1426216"/>
            <a:ext cx="4741407" cy="490199"/>
          </a:xfrm>
          <a:prstGeom prst="rect">
            <a:avLst/>
          </a:prstGeom>
          <a:noFill/>
        </p:spPr>
        <p:txBody>
          <a:bodyPr wrap="square" rtlCol="0">
            <a:spAutoFit/>
          </a:bodyPr>
          <a:lstStyle/>
          <a:p>
            <a:pPr algn="just">
              <a:lnSpc>
                <a:spcPct val="115000"/>
              </a:lnSpc>
              <a:spcAft>
                <a:spcPts val="800"/>
              </a:spcAft>
            </a:pP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a:t>
            </a:r>
            <a:r>
              <a:rPr lang="vi-VN"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Khái niệm điển cố</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8" name="TextBox 7">
            <a:extLst>
              <a:ext uri="{FF2B5EF4-FFF2-40B4-BE49-F238E27FC236}">
                <a16:creationId xmlns:a16="http://schemas.microsoft.com/office/drawing/2014/main" id="{EE132FF3-1CB0-7ED4-BA4A-1445665EE1FA}"/>
              </a:ext>
            </a:extLst>
          </p:cNvPr>
          <p:cNvSpPr txBox="1"/>
          <p:nvPr/>
        </p:nvSpPr>
        <p:spPr>
          <a:xfrm>
            <a:off x="1304956" y="1875454"/>
            <a:ext cx="10134779" cy="914930"/>
          </a:xfrm>
          <a:prstGeom prst="rect">
            <a:avLst/>
          </a:prstGeom>
          <a:noFill/>
        </p:spPr>
        <p:txBody>
          <a:bodyPr wrap="square" rtlCol="0">
            <a:spAutoFit/>
          </a:bodyPr>
          <a:lstStyle/>
          <a:p>
            <a:pPr algn="just">
              <a:lnSpc>
                <a:spcPct val="115000"/>
              </a:lnSpc>
              <a:spcAft>
                <a:spcPts val="800"/>
              </a:spcAft>
              <a:buClr>
                <a:srgbClr val="FF0000"/>
              </a:buClr>
            </a:pP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Điển cố:</a:t>
            </a:r>
            <a:r>
              <a:rPr lang="vi-VN"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Là những sự việc hay câu chữ trong sách đời trước được dẫn lại một cách súc tích.</a:t>
            </a:r>
            <a:endParaRPr lang="en-US" sz="24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EE0A75F5-652D-8333-7362-705BE1C591E5}"/>
              </a:ext>
            </a:extLst>
          </p:cNvPr>
          <p:cNvSpPr txBox="1"/>
          <p:nvPr/>
        </p:nvSpPr>
        <p:spPr>
          <a:xfrm>
            <a:off x="1342281" y="2817841"/>
            <a:ext cx="10134779" cy="830997"/>
          </a:xfrm>
          <a:prstGeom prst="rect">
            <a:avLst/>
          </a:prstGeom>
          <a:noFill/>
        </p:spPr>
        <p:txBody>
          <a:bodyPr wrap="square" rtlCol="0">
            <a:spAutoFit/>
          </a:bodyPr>
          <a:lstStyle/>
          <a:p>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vi-VN"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Điển tích:</a:t>
            </a:r>
            <a:r>
              <a:rPr lang="vi-VN" sz="2400"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Là những câu chuyện trong sách đời trước được dẫn lại một cách cô đúc trong văn thơ.</a:t>
            </a:r>
            <a:endParaRPr lang="en-US" sz="2400" dirty="0"/>
          </a:p>
        </p:txBody>
      </p:sp>
      <p:sp>
        <p:nvSpPr>
          <p:cNvPr id="10" name="TextBox 9">
            <a:extLst>
              <a:ext uri="{FF2B5EF4-FFF2-40B4-BE49-F238E27FC236}">
                <a16:creationId xmlns:a16="http://schemas.microsoft.com/office/drawing/2014/main" id="{828900B6-D24A-6E6E-C5EC-6B9C4485EAF5}"/>
              </a:ext>
            </a:extLst>
          </p:cNvPr>
          <p:cNvSpPr txBox="1"/>
          <p:nvPr/>
        </p:nvSpPr>
        <p:spPr>
          <a:xfrm>
            <a:off x="1286871" y="3750944"/>
            <a:ext cx="10134779" cy="830997"/>
          </a:xfrm>
          <a:prstGeom prst="rect">
            <a:avLst/>
          </a:prstGeom>
          <a:noFill/>
        </p:spPr>
        <p:txBody>
          <a:bodyPr wrap="square" rtlCol="0">
            <a:spAutoFit/>
          </a:bodyPr>
          <a:lstStyle/>
          <a:p>
            <a:r>
              <a:rPr lang="en-US" sz="2400" b="1" dirty="0">
                <a:solidFill>
                  <a:srgbClr val="FF0000"/>
                </a:solidFill>
                <a:latin typeface="+mj-lt"/>
              </a:rPr>
              <a:t>* </a:t>
            </a:r>
            <a:r>
              <a:rPr lang="en-US" sz="2400" dirty="0">
                <a:latin typeface="+mj-lt"/>
              </a:rPr>
              <a:t>Trong </a:t>
            </a:r>
            <a:r>
              <a:rPr lang="en-US" sz="2400" dirty="0" err="1">
                <a:latin typeface="+mj-lt"/>
              </a:rPr>
              <a:t>thực</a:t>
            </a:r>
            <a:r>
              <a:rPr lang="en-US" sz="2400" dirty="0">
                <a:latin typeface="+mj-lt"/>
              </a:rPr>
              <a:t> </a:t>
            </a:r>
            <a:r>
              <a:rPr lang="en-US" sz="2400" dirty="0" err="1">
                <a:latin typeface="+mj-lt"/>
              </a:rPr>
              <a:t>tế</a:t>
            </a:r>
            <a:r>
              <a:rPr lang="en-US" sz="2400" dirty="0">
                <a:latin typeface="+mj-lt"/>
              </a:rPr>
              <a:t>, </a:t>
            </a:r>
            <a:r>
              <a:rPr lang="en-US" sz="2400" dirty="0" err="1">
                <a:latin typeface="+mj-lt"/>
              </a:rPr>
              <a:t>việc</a:t>
            </a:r>
            <a:r>
              <a:rPr lang="en-US" sz="2400" dirty="0">
                <a:latin typeface="+mj-lt"/>
              </a:rPr>
              <a:t> </a:t>
            </a:r>
            <a:r>
              <a:rPr lang="en-US" sz="2400" dirty="0" err="1">
                <a:latin typeface="+mj-lt"/>
              </a:rPr>
              <a:t>phân</a:t>
            </a:r>
            <a:r>
              <a:rPr lang="en-US" sz="2400" dirty="0">
                <a:latin typeface="+mj-lt"/>
              </a:rPr>
              <a:t> </a:t>
            </a:r>
            <a:r>
              <a:rPr lang="en-US" sz="2400" dirty="0" err="1">
                <a:latin typeface="+mj-lt"/>
              </a:rPr>
              <a:t>biệt</a:t>
            </a:r>
            <a:r>
              <a:rPr lang="en-US" sz="2400" dirty="0">
                <a:latin typeface="+mj-lt"/>
              </a:rPr>
              <a:t> </a:t>
            </a:r>
            <a:r>
              <a:rPr lang="en-US" sz="2400" dirty="0" err="1">
                <a:latin typeface="+mj-lt"/>
              </a:rPr>
              <a:t>điển</a:t>
            </a:r>
            <a:r>
              <a:rPr lang="en-US" sz="2400" dirty="0">
                <a:latin typeface="+mj-lt"/>
              </a:rPr>
              <a:t> </a:t>
            </a:r>
            <a:r>
              <a:rPr lang="en-US" sz="2400" dirty="0" err="1">
                <a:latin typeface="+mj-lt"/>
              </a:rPr>
              <a:t>tích</a:t>
            </a:r>
            <a:r>
              <a:rPr lang="en-US" sz="2400" dirty="0">
                <a:latin typeface="+mj-lt"/>
              </a:rPr>
              <a:t> </a:t>
            </a:r>
            <a:r>
              <a:rPr lang="en-US" sz="2400" dirty="0" err="1">
                <a:latin typeface="+mj-lt"/>
              </a:rPr>
              <a:t>với</a:t>
            </a:r>
            <a:r>
              <a:rPr lang="en-US" sz="2400" dirty="0">
                <a:latin typeface="+mj-lt"/>
              </a:rPr>
              <a:t> </a:t>
            </a:r>
            <a:r>
              <a:rPr lang="en-US" sz="2400" dirty="0" err="1">
                <a:latin typeface="+mj-lt"/>
              </a:rPr>
              <a:t>điển</a:t>
            </a:r>
            <a:r>
              <a:rPr lang="en-US" sz="2400" dirty="0">
                <a:latin typeface="+mj-lt"/>
              </a:rPr>
              <a:t> </a:t>
            </a:r>
            <a:r>
              <a:rPr lang="en-US" sz="2400" dirty="0" err="1">
                <a:latin typeface="+mj-lt"/>
              </a:rPr>
              <a:t>cố</a:t>
            </a:r>
            <a:r>
              <a:rPr lang="en-US" sz="2400" dirty="0">
                <a:latin typeface="+mj-lt"/>
              </a:rPr>
              <a:t> </a:t>
            </a:r>
            <a:r>
              <a:rPr lang="en-US" sz="2400" dirty="0" err="1">
                <a:latin typeface="+mj-lt"/>
              </a:rPr>
              <a:t>không</a:t>
            </a:r>
            <a:r>
              <a:rPr lang="en-US" sz="2400" dirty="0">
                <a:latin typeface="+mj-lt"/>
              </a:rPr>
              <a:t> </a:t>
            </a:r>
            <a:r>
              <a:rPr lang="en-US" sz="2400" dirty="0" err="1">
                <a:latin typeface="+mj-lt"/>
              </a:rPr>
              <a:t>phải</a:t>
            </a:r>
            <a:r>
              <a:rPr lang="en-US" sz="2400" dirty="0">
                <a:latin typeface="+mj-lt"/>
              </a:rPr>
              <a:t> bao </a:t>
            </a:r>
            <a:r>
              <a:rPr lang="en-US" sz="2400" dirty="0" err="1">
                <a:latin typeface="+mj-lt"/>
              </a:rPr>
              <a:t>giờ</a:t>
            </a:r>
            <a:r>
              <a:rPr lang="en-US" sz="2400" dirty="0">
                <a:latin typeface="+mj-lt"/>
              </a:rPr>
              <a:t> </a:t>
            </a:r>
            <a:r>
              <a:rPr lang="en-US" sz="2400" dirty="0" err="1">
                <a:latin typeface="+mj-lt"/>
              </a:rPr>
              <a:t>cũng</a:t>
            </a:r>
            <a:r>
              <a:rPr lang="en-US" sz="2400" dirty="0">
                <a:latin typeface="+mj-lt"/>
              </a:rPr>
              <a:t> </a:t>
            </a:r>
            <a:r>
              <a:rPr lang="en-US" sz="2400" dirty="0" err="1">
                <a:latin typeface="+mj-lt"/>
              </a:rPr>
              <a:t>dễ</a:t>
            </a:r>
            <a:r>
              <a:rPr lang="en-US" sz="2400" dirty="0">
                <a:latin typeface="+mj-lt"/>
              </a:rPr>
              <a:t> </a:t>
            </a:r>
            <a:r>
              <a:rPr lang="en-US" sz="2400" dirty="0" err="1">
                <a:latin typeface="+mj-lt"/>
              </a:rPr>
              <a:t>dàng</a:t>
            </a:r>
            <a:r>
              <a:rPr lang="en-US" sz="2400" dirty="0">
                <a:latin typeface="+mj-lt"/>
              </a:rPr>
              <a:t> </a:t>
            </a:r>
            <a:r>
              <a:rPr lang="en-US" sz="2400" dirty="0" err="1">
                <a:latin typeface="+mj-lt"/>
              </a:rPr>
              <a:t>nên</a:t>
            </a:r>
            <a:r>
              <a:rPr lang="en-US" sz="2400" dirty="0">
                <a:latin typeface="+mj-lt"/>
              </a:rPr>
              <a:t> </a:t>
            </a:r>
            <a:r>
              <a:rPr lang="en-US" sz="2400" dirty="0" err="1">
                <a:latin typeface="+mj-lt"/>
              </a:rPr>
              <a:t>cũng</a:t>
            </a:r>
            <a:r>
              <a:rPr lang="en-US" sz="2400" dirty="0">
                <a:latin typeface="+mj-lt"/>
              </a:rPr>
              <a:t> </a:t>
            </a:r>
            <a:r>
              <a:rPr lang="en-US" sz="2400" dirty="0" err="1">
                <a:latin typeface="+mj-lt"/>
              </a:rPr>
              <a:t>có</a:t>
            </a:r>
            <a:r>
              <a:rPr lang="en-US" sz="2400" dirty="0">
                <a:latin typeface="+mj-lt"/>
              </a:rPr>
              <a:t> ý </a:t>
            </a:r>
            <a:r>
              <a:rPr lang="en-US" sz="2400" dirty="0" err="1">
                <a:latin typeface="+mj-lt"/>
              </a:rPr>
              <a:t>kiến</a:t>
            </a:r>
            <a:r>
              <a:rPr lang="en-US" sz="2400" dirty="0">
                <a:latin typeface="+mj-lt"/>
              </a:rPr>
              <a:t> </a:t>
            </a:r>
            <a:r>
              <a:rPr lang="en-US" sz="2400" dirty="0" err="1">
                <a:latin typeface="+mj-lt"/>
              </a:rPr>
              <a:t>đề</a:t>
            </a:r>
            <a:r>
              <a:rPr lang="en-US" sz="2400" dirty="0">
                <a:latin typeface="+mj-lt"/>
              </a:rPr>
              <a:t> </a:t>
            </a:r>
            <a:r>
              <a:rPr lang="en-US" sz="2400" dirty="0" err="1">
                <a:latin typeface="+mj-lt"/>
              </a:rPr>
              <a:t>nghị</a:t>
            </a:r>
            <a:r>
              <a:rPr lang="en-US" sz="2400" dirty="0">
                <a:latin typeface="+mj-lt"/>
              </a:rPr>
              <a:t> </a:t>
            </a:r>
            <a:r>
              <a:rPr lang="en-US" sz="2400" dirty="0" err="1">
                <a:latin typeface="+mj-lt"/>
              </a:rPr>
              <a:t>nhập</a:t>
            </a:r>
            <a:r>
              <a:rPr lang="en-US" sz="2400" dirty="0">
                <a:latin typeface="+mj-lt"/>
              </a:rPr>
              <a:t> </a:t>
            </a:r>
            <a:r>
              <a:rPr lang="en-US" sz="2400" dirty="0" err="1">
                <a:latin typeface="+mj-lt"/>
              </a:rPr>
              <a:t>hai</a:t>
            </a:r>
            <a:r>
              <a:rPr lang="en-US" sz="2400" dirty="0">
                <a:latin typeface="+mj-lt"/>
              </a:rPr>
              <a:t> </a:t>
            </a:r>
            <a:r>
              <a:rPr lang="en-US" sz="2400" dirty="0" err="1">
                <a:latin typeface="+mj-lt"/>
              </a:rPr>
              <a:t>khái</a:t>
            </a:r>
            <a:r>
              <a:rPr lang="en-US" sz="2400" dirty="0">
                <a:latin typeface="+mj-lt"/>
              </a:rPr>
              <a:t> </a:t>
            </a:r>
            <a:r>
              <a:rPr lang="en-US" sz="2400" dirty="0" err="1">
                <a:latin typeface="+mj-lt"/>
              </a:rPr>
              <a:t>niệm</a:t>
            </a:r>
            <a:r>
              <a:rPr lang="en-US" sz="2400" dirty="0">
                <a:latin typeface="+mj-lt"/>
              </a:rPr>
              <a:t> </a:t>
            </a:r>
            <a:r>
              <a:rPr lang="en-US" sz="2400" dirty="0" err="1">
                <a:latin typeface="+mj-lt"/>
              </a:rPr>
              <a:t>này</a:t>
            </a:r>
            <a:r>
              <a:rPr lang="en-US" sz="2400" dirty="0">
                <a:latin typeface="+mj-lt"/>
              </a:rPr>
              <a:t> </a:t>
            </a:r>
            <a:r>
              <a:rPr lang="en-US" sz="2400" dirty="0" err="1">
                <a:latin typeface="+mj-lt"/>
              </a:rPr>
              <a:t>vào</a:t>
            </a:r>
            <a:r>
              <a:rPr lang="en-US" sz="2400" dirty="0">
                <a:latin typeface="+mj-lt"/>
              </a:rPr>
              <a:t> </a:t>
            </a:r>
            <a:r>
              <a:rPr lang="en-US" sz="2400" dirty="0" err="1">
                <a:latin typeface="+mj-lt"/>
              </a:rPr>
              <a:t>làm</a:t>
            </a:r>
            <a:r>
              <a:rPr lang="en-US" sz="2400" dirty="0">
                <a:latin typeface="+mj-lt"/>
              </a:rPr>
              <a:t> </a:t>
            </a:r>
            <a:r>
              <a:rPr lang="en-US" sz="2400" dirty="0" err="1">
                <a:latin typeface="+mj-lt"/>
              </a:rPr>
              <a:t>một</a:t>
            </a:r>
            <a:endParaRPr lang="en-US" sz="2400" dirty="0">
              <a:latin typeface="+mj-lt"/>
            </a:endParaRPr>
          </a:p>
        </p:txBody>
      </p:sp>
      <p:sp>
        <p:nvSpPr>
          <p:cNvPr id="12" name="TextBox 11">
            <a:extLst>
              <a:ext uri="{FF2B5EF4-FFF2-40B4-BE49-F238E27FC236}">
                <a16:creationId xmlns:a16="http://schemas.microsoft.com/office/drawing/2014/main" id="{76CD6787-E71E-4265-946D-E6E9ECAFA85E}"/>
              </a:ext>
            </a:extLst>
          </p:cNvPr>
          <p:cNvSpPr txBox="1"/>
          <p:nvPr/>
        </p:nvSpPr>
        <p:spPr>
          <a:xfrm>
            <a:off x="1174899" y="4618642"/>
            <a:ext cx="6168288" cy="461665"/>
          </a:xfrm>
          <a:prstGeom prst="rect">
            <a:avLst/>
          </a:prstGeom>
          <a:noFill/>
        </p:spPr>
        <p:txBody>
          <a:bodyPr wrap="square" rtlCol="0">
            <a:spAutoFit/>
          </a:bodyPr>
          <a:lstStyle/>
          <a:p>
            <a:r>
              <a:rPr lang="en-US" sz="2400" b="1" dirty="0">
                <a:latin typeface="+mj-lt"/>
              </a:rPr>
              <a:t>b. </a:t>
            </a:r>
            <a:r>
              <a:rPr lang="en-US" sz="2400" b="1" dirty="0" err="1">
                <a:latin typeface="+mj-lt"/>
              </a:rPr>
              <a:t>Nguồn</a:t>
            </a:r>
            <a:r>
              <a:rPr lang="en-US" sz="2400" b="1" dirty="0">
                <a:latin typeface="+mj-lt"/>
              </a:rPr>
              <a:t> </a:t>
            </a:r>
            <a:r>
              <a:rPr lang="en-US" sz="2400" b="1" dirty="0" err="1">
                <a:latin typeface="+mj-lt"/>
              </a:rPr>
              <a:t>gốc</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cố</a:t>
            </a:r>
            <a:r>
              <a:rPr lang="en-US" sz="2400" b="1" dirty="0">
                <a:latin typeface="+mj-lt"/>
              </a:rPr>
              <a:t> </a:t>
            </a:r>
            <a:r>
              <a:rPr lang="en-US" sz="2400" b="1" dirty="0" err="1">
                <a:latin typeface="+mj-lt"/>
              </a:rPr>
              <a:t>và</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tích</a:t>
            </a:r>
            <a:endParaRPr lang="en-US" sz="2400" b="1" dirty="0">
              <a:latin typeface="+mj-lt"/>
            </a:endParaRPr>
          </a:p>
        </p:txBody>
      </p:sp>
      <p:sp>
        <p:nvSpPr>
          <p:cNvPr id="4" name="TextBox 3">
            <a:extLst>
              <a:ext uri="{FF2B5EF4-FFF2-40B4-BE49-F238E27FC236}">
                <a16:creationId xmlns:a16="http://schemas.microsoft.com/office/drawing/2014/main" id="{DF22F710-F507-FFEF-22B8-482BB738BAA5}"/>
              </a:ext>
            </a:extLst>
          </p:cNvPr>
          <p:cNvSpPr txBox="1"/>
          <p:nvPr/>
        </p:nvSpPr>
        <p:spPr>
          <a:xfrm>
            <a:off x="1474232" y="5075846"/>
            <a:ext cx="5570371" cy="461665"/>
          </a:xfrm>
          <a:prstGeom prst="rect">
            <a:avLst/>
          </a:prstGeom>
          <a:noFill/>
        </p:spPr>
        <p:txBody>
          <a:bodyPr wrap="square" rtlCol="0">
            <a:spAutoFit/>
          </a:bodyPr>
          <a:lstStyle/>
          <a:p>
            <a:r>
              <a:rPr lang="en-US" sz="2400" dirty="0">
                <a:latin typeface="+mj-lt"/>
              </a:rPr>
              <a:t>- Trong </a:t>
            </a:r>
            <a:r>
              <a:rPr lang="en-US" sz="2400" dirty="0" err="1">
                <a:latin typeface="+mj-lt"/>
              </a:rPr>
              <a:t>lịch</a:t>
            </a:r>
            <a:r>
              <a:rPr lang="en-US" sz="2400" dirty="0">
                <a:latin typeface="+mj-lt"/>
              </a:rPr>
              <a:t> </a:t>
            </a:r>
            <a:r>
              <a:rPr lang="en-US" sz="2400" dirty="0" err="1">
                <a:latin typeface="+mj-lt"/>
              </a:rPr>
              <a:t>sử</a:t>
            </a:r>
            <a:endParaRPr lang="en-US" sz="2400" dirty="0">
              <a:latin typeface="+mj-lt"/>
            </a:endParaRPr>
          </a:p>
        </p:txBody>
      </p:sp>
      <p:sp>
        <p:nvSpPr>
          <p:cNvPr id="5" name="TextBox 4">
            <a:extLst>
              <a:ext uri="{FF2B5EF4-FFF2-40B4-BE49-F238E27FC236}">
                <a16:creationId xmlns:a16="http://schemas.microsoft.com/office/drawing/2014/main" id="{734213CC-49C5-7E34-9A46-7C39BBF5D8F8}"/>
              </a:ext>
            </a:extLst>
          </p:cNvPr>
          <p:cNvSpPr txBox="1"/>
          <p:nvPr/>
        </p:nvSpPr>
        <p:spPr>
          <a:xfrm>
            <a:off x="1511556" y="5524977"/>
            <a:ext cx="5029200" cy="461665"/>
          </a:xfrm>
          <a:prstGeom prst="rect">
            <a:avLst/>
          </a:prstGeom>
          <a:noFill/>
        </p:spPr>
        <p:txBody>
          <a:bodyPr wrap="square" rtlCol="0">
            <a:spAutoFit/>
          </a:bodyPr>
          <a:lstStyle/>
          <a:p>
            <a:r>
              <a:rPr lang="en-US" sz="2400" dirty="0">
                <a:latin typeface="+mj-lt"/>
              </a:rPr>
              <a:t>- Trong </a:t>
            </a:r>
            <a:r>
              <a:rPr lang="en-US" sz="2400" dirty="0" err="1">
                <a:latin typeface="+mj-lt"/>
              </a:rPr>
              <a:t>văn</a:t>
            </a:r>
            <a:r>
              <a:rPr lang="en-US" sz="2400" dirty="0">
                <a:latin typeface="+mj-lt"/>
              </a:rPr>
              <a:t> </a:t>
            </a:r>
            <a:r>
              <a:rPr lang="en-US" sz="2400" dirty="0" err="1">
                <a:latin typeface="+mj-lt"/>
              </a:rPr>
              <a:t>học</a:t>
            </a:r>
            <a:endParaRPr lang="en-US" sz="2400" dirty="0">
              <a:latin typeface="+mj-lt"/>
            </a:endParaRPr>
          </a:p>
        </p:txBody>
      </p:sp>
    </p:spTree>
    <p:extLst>
      <p:ext uri="{BB962C8B-B14F-4D97-AF65-F5344CB8AC3E}">
        <p14:creationId xmlns:p14="http://schemas.microsoft.com/office/powerpoint/2010/main" val="42058706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31F8B-018B-5680-AC03-18D8E2DBBE68}"/>
            </a:ext>
          </a:extLst>
        </p:cNvPr>
        <p:cNvGrpSpPr/>
        <p:nvPr/>
      </p:nvGrpSpPr>
      <p:grpSpPr>
        <a:xfrm>
          <a:off x="0" y="0"/>
          <a:ext cx="0" cy="0"/>
          <a:chOff x="0" y="0"/>
          <a:chExt cx="0" cy="0"/>
        </a:xfrm>
      </p:grpSpPr>
      <p:grpSp>
        <p:nvGrpSpPr>
          <p:cNvPr id="3" name="组合 2">
            <a:extLst>
              <a:ext uri="{FF2B5EF4-FFF2-40B4-BE49-F238E27FC236}">
                <a16:creationId xmlns:a16="http://schemas.microsoft.com/office/drawing/2014/main" id="{D63C8803-FA3E-8ED7-CC74-6D404465A87D}"/>
              </a:ext>
            </a:extLst>
          </p:cNvPr>
          <p:cNvGrpSpPr/>
          <p:nvPr/>
        </p:nvGrpSpPr>
        <p:grpSpPr>
          <a:xfrm>
            <a:off x="998372" y="158659"/>
            <a:ext cx="4096142" cy="715051"/>
            <a:chOff x="3038466" y="402383"/>
            <a:chExt cx="4461016" cy="715217"/>
          </a:xfrm>
          <a:solidFill>
            <a:srgbClr val="33909B"/>
          </a:solidFill>
        </p:grpSpPr>
        <p:sp>
          <p:nvSpPr>
            <p:cNvPr id="2" name="矩形: 圆角 1">
              <a:extLst>
                <a:ext uri="{FF2B5EF4-FFF2-40B4-BE49-F238E27FC236}">
                  <a16:creationId xmlns:a16="http://schemas.microsoft.com/office/drawing/2014/main" id="{CB292F65-95B5-1266-242B-00FFF4A582E8}"/>
                </a:ext>
              </a:extLst>
            </p:cNvPr>
            <p:cNvSpPr/>
            <p:nvPr/>
          </p:nvSpPr>
          <p:spPr>
            <a:xfrm>
              <a:off x="3038466" y="402383"/>
              <a:ext cx="4461016" cy="715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Copyright Notice">
              <a:extLst>
                <a:ext uri="{FF2B5EF4-FFF2-40B4-BE49-F238E27FC236}">
                  <a16:creationId xmlns:a16="http://schemas.microsoft.com/office/drawing/2014/main" id="{0141E186-651A-09C6-4926-141445E99D3E}"/>
                </a:ext>
              </a:extLst>
            </p:cNvPr>
            <p:cNvSpPr>
              <a:spLocks/>
            </p:cNvSpPr>
            <p:nvPr/>
          </p:nvSpPr>
          <p:spPr bwMode="auto">
            <a:xfrm>
              <a:off x="3352664" y="408796"/>
              <a:ext cx="3217967" cy="681130"/>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rPr>
                <a:t>I. LÍ THUYẾT</a:t>
              </a:r>
              <a:endParaRPr kumimoji="0" lang="en-US" sz="44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endParaRPr>
            </a:p>
          </p:txBody>
        </p:sp>
      </p:grpSp>
      <p:sp>
        <p:nvSpPr>
          <p:cNvPr id="7" name="TextBox 6">
            <a:extLst>
              <a:ext uri="{FF2B5EF4-FFF2-40B4-BE49-F238E27FC236}">
                <a16:creationId xmlns:a16="http://schemas.microsoft.com/office/drawing/2014/main" id="{C79C4505-273E-4BF6-28A6-A6F13705FE01}"/>
              </a:ext>
            </a:extLst>
          </p:cNvPr>
          <p:cNvSpPr txBox="1"/>
          <p:nvPr/>
        </p:nvSpPr>
        <p:spPr>
          <a:xfrm>
            <a:off x="1077784" y="829166"/>
            <a:ext cx="6096000" cy="625043"/>
          </a:xfrm>
          <a:prstGeom prst="rect">
            <a:avLst/>
          </a:prstGeom>
          <a:noFill/>
        </p:spPr>
        <p:txBody>
          <a:bodyPr wrap="square">
            <a:spAutoFit/>
          </a:bodyPr>
          <a:lstStyle/>
          <a:p>
            <a:pPr algn="just">
              <a:lnSpc>
                <a:spcPct val="115000"/>
              </a:lnSpc>
              <a:spcAft>
                <a:spcPts val="800"/>
              </a:spcAft>
            </a:pPr>
            <a:r>
              <a:rPr lang="en-US" sz="32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2.Kết </a:t>
            </a:r>
            <a:r>
              <a:rPr lang="en-US" sz="3200" b="1" dirty="0" err="1">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luận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27B25439-5368-FCFE-1FB6-35172737EA77}"/>
              </a:ext>
            </a:extLst>
          </p:cNvPr>
          <p:cNvSpPr txBox="1"/>
          <p:nvPr/>
        </p:nvSpPr>
        <p:spPr>
          <a:xfrm>
            <a:off x="1137575" y="1426216"/>
            <a:ext cx="4741407" cy="490199"/>
          </a:xfrm>
          <a:prstGeom prst="rect">
            <a:avLst/>
          </a:prstGeom>
          <a:noFill/>
        </p:spPr>
        <p:txBody>
          <a:bodyPr wrap="square" rtlCol="0">
            <a:spAutoFit/>
          </a:bodyPr>
          <a:lstStyle/>
          <a:p>
            <a:pPr algn="just">
              <a:lnSpc>
                <a:spcPct val="115000"/>
              </a:lnSpc>
              <a:spcAft>
                <a:spcPts val="800"/>
              </a:spcAft>
            </a:pP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a:t>
            </a:r>
            <a:r>
              <a:rPr lang="vi-VN"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Khái niệm điển cố</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09294993-E187-05A8-75C3-C132AD45236D}"/>
              </a:ext>
            </a:extLst>
          </p:cNvPr>
          <p:cNvSpPr txBox="1"/>
          <p:nvPr/>
        </p:nvSpPr>
        <p:spPr>
          <a:xfrm>
            <a:off x="1174899" y="1838115"/>
            <a:ext cx="6168288" cy="461665"/>
          </a:xfrm>
          <a:prstGeom prst="rect">
            <a:avLst/>
          </a:prstGeom>
          <a:noFill/>
        </p:spPr>
        <p:txBody>
          <a:bodyPr wrap="square" rtlCol="0">
            <a:spAutoFit/>
          </a:bodyPr>
          <a:lstStyle/>
          <a:p>
            <a:r>
              <a:rPr lang="en-US" sz="2400" b="1" dirty="0">
                <a:latin typeface="+mj-lt"/>
              </a:rPr>
              <a:t>b. </a:t>
            </a:r>
            <a:r>
              <a:rPr lang="en-US" sz="2400" b="1" dirty="0" err="1">
                <a:latin typeface="+mj-lt"/>
              </a:rPr>
              <a:t>Nguồn</a:t>
            </a:r>
            <a:r>
              <a:rPr lang="en-US" sz="2400" b="1" dirty="0">
                <a:latin typeface="+mj-lt"/>
              </a:rPr>
              <a:t> </a:t>
            </a:r>
            <a:r>
              <a:rPr lang="en-US" sz="2400" b="1" dirty="0" err="1">
                <a:latin typeface="+mj-lt"/>
              </a:rPr>
              <a:t>gốc</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cố</a:t>
            </a:r>
            <a:r>
              <a:rPr lang="en-US" sz="2400" b="1" dirty="0">
                <a:latin typeface="+mj-lt"/>
              </a:rPr>
              <a:t> </a:t>
            </a:r>
            <a:r>
              <a:rPr lang="en-US" sz="2400" b="1" dirty="0" err="1">
                <a:latin typeface="+mj-lt"/>
              </a:rPr>
              <a:t>và</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tích</a:t>
            </a:r>
            <a:endParaRPr lang="en-US" sz="2400" b="1" dirty="0">
              <a:latin typeface="+mj-lt"/>
            </a:endParaRPr>
          </a:p>
        </p:txBody>
      </p:sp>
      <p:sp>
        <p:nvSpPr>
          <p:cNvPr id="13" name="TextBox 12">
            <a:extLst>
              <a:ext uri="{FF2B5EF4-FFF2-40B4-BE49-F238E27FC236}">
                <a16:creationId xmlns:a16="http://schemas.microsoft.com/office/drawing/2014/main" id="{9FBA5094-B579-6157-6B10-4BD8F1A76558}"/>
              </a:ext>
            </a:extLst>
          </p:cNvPr>
          <p:cNvSpPr txBox="1"/>
          <p:nvPr/>
        </p:nvSpPr>
        <p:spPr>
          <a:xfrm>
            <a:off x="1184233" y="2220680"/>
            <a:ext cx="5309872" cy="461665"/>
          </a:xfrm>
          <a:prstGeom prst="rect">
            <a:avLst/>
          </a:prstGeom>
          <a:noFill/>
        </p:spPr>
        <p:txBody>
          <a:bodyPr wrap="square" rtlCol="0">
            <a:spAutoFit/>
          </a:bodyPr>
          <a:lstStyle/>
          <a:p>
            <a:r>
              <a:rPr lang="en-US" sz="2400" b="1" dirty="0" err="1">
                <a:latin typeface="+mj-lt"/>
              </a:rPr>
              <a:t>c.Ý</a:t>
            </a:r>
            <a:r>
              <a:rPr lang="en-US" sz="2400" b="1" dirty="0">
                <a:latin typeface="+mj-lt"/>
              </a:rPr>
              <a:t> </a:t>
            </a:r>
            <a:r>
              <a:rPr lang="en-US" sz="2400" b="1" dirty="0" err="1">
                <a:latin typeface="+mj-lt"/>
              </a:rPr>
              <a:t>nghĩa</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cố</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tích</a:t>
            </a:r>
            <a:endParaRPr lang="en-US" sz="2400" b="1" dirty="0">
              <a:latin typeface="+mj-lt"/>
            </a:endParaRPr>
          </a:p>
        </p:txBody>
      </p:sp>
    </p:spTree>
    <p:extLst>
      <p:ext uri="{BB962C8B-B14F-4D97-AF65-F5344CB8AC3E}">
        <p14:creationId xmlns:p14="http://schemas.microsoft.com/office/powerpoint/2010/main" val="40586125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FF30DC-2D41-8D67-4BF8-49B55FFC8D05}"/>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8C3A60D-278A-E6CD-5A00-29A16A12ABE3}"/>
              </a:ext>
            </a:extLst>
          </p:cNvPr>
          <p:cNvGraphicFramePr>
            <a:graphicFrameLocks noGrp="1"/>
          </p:cNvGraphicFramePr>
          <p:nvPr>
            <p:extLst>
              <p:ext uri="{D42A27DB-BD31-4B8C-83A1-F6EECF244321}">
                <p14:modId xmlns:p14="http://schemas.microsoft.com/office/powerpoint/2010/main" val="3009502008"/>
              </p:ext>
            </p:extLst>
          </p:nvPr>
        </p:nvGraphicFramePr>
        <p:xfrm>
          <a:off x="709128" y="245654"/>
          <a:ext cx="11954483" cy="6168976"/>
        </p:xfrm>
        <a:graphic>
          <a:graphicData uri="http://schemas.openxmlformats.org/drawingml/2006/table">
            <a:tbl>
              <a:tblPr firstRow="1" firstCol="1" bandRow="1"/>
              <a:tblGrid>
                <a:gridCol w="2214019">
                  <a:extLst>
                    <a:ext uri="{9D8B030D-6E8A-4147-A177-3AD203B41FA5}">
                      <a16:colId xmlns:a16="http://schemas.microsoft.com/office/drawing/2014/main" val="349172481"/>
                    </a:ext>
                  </a:extLst>
                </a:gridCol>
                <a:gridCol w="4737131">
                  <a:extLst>
                    <a:ext uri="{9D8B030D-6E8A-4147-A177-3AD203B41FA5}">
                      <a16:colId xmlns:a16="http://schemas.microsoft.com/office/drawing/2014/main" val="1971035427"/>
                    </a:ext>
                  </a:extLst>
                </a:gridCol>
                <a:gridCol w="5003333">
                  <a:extLst>
                    <a:ext uri="{9D8B030D-6E8A-4147-A177-3AD203B41FA5}">
                      <a16:colId xmlns:a16="http://schemas.microsoft.com/office/drawing/2014/main" val="3962724373"/>
                    </a:ext>
                  </a:extLst>
                </a:gridCol>
              </a:tblGrid>
              <a:tr h="733821">
                <a:tc gridSpan="3">
                  <a:txBody>
                    <a:bodyPr/>
                    <a:lstStyle/>
                    <a:p>
                      <a:pPr algn="ctr" fontAlgn="t">
                        <a:lnSpc>
                          <a:spcPct val="115000"/>
                        </a:lnSpc>
                        <a:spcBef>
                          <a:spcPts val="0"/>
                        </a:spcBef>
                        <a:spcAft>
                          <a:spcPts val="800"/>
                        </a:spcAft>
                      </a:pPr>
                      <a:r>
                        <a:rPr lang="vi-VN" sz="2400" b="1" i="0" u="sng"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PHT số 0</a:t>
                      </a:r>
                      <a:r>
                        <a:rPr lang="en-US" sz="2400" b="1" i="0" u="sng"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2</a:t>
                      </a:r>
                      <a:r>
                        <a:rPr lang="vi-VN"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So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sau</a:t>
                      </a:r>
                      <a:endParaRPr lang="vi-VN" sz="2400" b="0" i="0" u="none" strike="noStrike" dirty="0">
                        <a:effectLst/>
                        <a:highlight>
                          <a:srgbClr val="FBE4D5"/>
                        </a:highlight>
                        <a:latin typeface="Arial" panose="020B0604020202020204" pitchFamily="34" charset="0"/>
                      </a:endParaRPr>
                    </a:p>
                  </a:txBody>
                  <a:tcPr marL="143031" marR="143031" marT="71516" marB="715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6473043"/>
                  </a:ext>
                </a:extLst>
              </a:tr>
              <a:tr h="593550">
                <a:tc>
                  <a:txBody>
                    <a:bodyPr/>
                    <a:lstStyle/>
                    <a:p>
                      <a:pPr algn="ctr" fontAlgn="t">
                        <a:lnSpc>
                          <a:spcPct val="115000"/>
                        </a:lnSpc>
                        <a:spcBef>
                          <a:spcPts val="0"/>
                        </a:spcBef>
                        <a:spcAft>
                          <a:spcPts val="800"/>
                        </a:spcAft>
                        <a:tabLst>
                          <a:tab pos="90170" algn="l"/>
                          <a:tab pos="180340" algn="l"/>
                          <a:tab pos="270510" algn="l"/>
                        </a:tabLst>
                      </a:pPr>
                      <a:r>
                        <a:rPr lang="vi-VN" sz="2400" b="1" i="0"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en-US" sz="2400" b="1" i="0" u="none" strike="noStrike"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0"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en-US" sz="2400" b="1" i="0" u="none" strike="noStrike"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0"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753461"/>
                  </a:ext>
                </a:extLst>
              </a:tr>
              <a:tr h="3042610">
                <a:tc>
                  <a:txBody>
                    <a:bodyPr/>
                    <a:lstStyle/>
                    <a:p>
                      <a:pPr algn="l" fontAlgn="t">
                        <a:lnSpc>
                          <a:spcPct val="115000"/>
                        </a:lnSpc>
                        <a:spcBef>
                          <a:spcPts val="0"/>
                        </a:spcBef>
                        <a:spcAft>
                          <a:spcPts val="800"/>
                        </a:spcAft>
                        <a:tabLst>
                          <a:tab pos="90170" algn="l"/>
                          <a:tab pos="180340" algn="l"/>
                          <a:tab pos="270510" algn="l"/>
                        </a:tabLst>
                      </a:pP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Sầu đong càng lắc càng đầy</a:t>
                      </a:r>
                      <a:endParaRPr lang="vi-VN" sz="2400" b="0" i="0" u="none" strike="noStrike" dirty="0">
                        <a:effectLst/>
                        <a:latin typeface="Arial" panose="020B0604020202020204" pitchFamily="34" charset="0"/>
                      </a:endParaRPr>
                    </a:p>
                    <a:p>
                      <a:pPr algn="just" fontAlgn="t">
                        <a:lnSpc>
                          <a:spcPct val="115000"/>
                        </a:lnSpc>
                        <a:spcBef>
                          <a:spcPts val="0"/>
                        </a:spcBef>
                        <a:spcAft>
                          <a:spcPts val="800"/>
                        </a:spcAft>
                        <a:tabLst>
                          <a:tab pos="90170" algn="l"/>
                          <a:tab pos="180340" algn="l"/>
                          <a:tab pos="270510" algn="l"/>
                        </a:tabLst>
                      </a:pPr>
                      <a:r>
                        <a:rPr lang="vi-VN"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Ba thu </a:t>
                      </a:r>
                      <a:r>
                        <a:rPr lang="vi-VN"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dọn lại một ngày dài ghê</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 Nguyễn Du)</a:t>
                      </a:r>
                    </a:p>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cs typeface="Times New Roman" panose="02020603050405020304" pitchFamily="18" charset="0"/>
                        </a:rPr>
                        <a:t>b. </a:t>
                      </a:r>
                      <a:r>
                        <a:rPr lang="en-US" sz="2400" b="0" i="0" u="none" strike="noStrike" dirty="0" err="1">
                          <a:effectLst/>
                          <a:latin typeface="Times New Roman" panose="02020603050405020304" pitchFamily="18" charset="0"/>
                          <a:cs typeface="Times New Roman" panose="02020603050405020304" pitchFamily="18" charset="0"/>
                        </a:rPr>
                        <a:t>Tướng</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sĩ</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một</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lòng</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phụ</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tử</a:t>
                      </a:r>
                      <a:r>
                        <a:rPr lang="en-US" sz="2400" b="0"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hòa</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nước</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sông</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chén</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rượu</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ngọt</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ngào</a:t>
                      </a:r>
                      <a:r>
                        <a:rPr lang="en-US" sz="2400" b="0" i="0" u="none" strike="noStrike" dirty="0">
                          <a:effectLst/>
                          <a:latin typeface="Times New Roman" panose="02020603050405020304" pitchFamily="18" charset="0"/>
                          <a:cs typeface="Times New Roman" panose="02020603050405020304" pitchFamily="18" charset="0"/>
                        </a:rPr>
                        <a:t>.</a:t>
                      </a:r>
                    </a:p>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cs typeface="Times New Roman" panose="02020603050405020304" pitchFamily="18" charset="0"/>
                        </a:rPr>
                        <a:t>                                   (Nguyễn </a:t>
                      </a:r>
                      <a:r>
                        <a:rPr lang="en-US" sz="2400" b="0" i="0" u="none" strike="noStrike" dirty="0" err="1">
                          <a:effectLst/>
                          <a:latin typeface="Times New Roman" panose="02020603050405020304" pitchFamily="18" charset="0"/>
                          <a:cs typeface="Times New Roman" panose="02020603050405020304" pitchFamily="18" charset="0"/>
                        </a:rPr>
                        <a:t>Trãi</a:t>
                      </a:r>
                      <a:r>
                        <a:rPr lang="en-US" sz="2400" b="0" i="0" u="none" strike="noStrike" dirty="0">
                          <a:effectLst/>
                          <a:latin typeface="Times New Roman" panose="02020603050405020304" pitchFamily="18" charset="0"/>
                          <a:cs typeface="Times New Roman" panose="02020603050405020304" pitchFamily="18" charset="0"/>
                        </a:rPr>
                        <a:t>)</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fontAlgn="t">
                        <a:lnSpc>
                          <a:spcPct val="115000"/>
                        </a:lnSpc>
                        <a:spcBef>
                          <a:spcPts val="0"/>
                        </a:spcBef>
                        <a:spcAft>
                          <a:spcPts val="800"/>
                        </a:spcAft>
                        <a:buFontTx/>
                        <a:buNone/>
                        <a:tabLst>
                          <a:tab pos="90170" algn="l"/>
                          <a:tab pos="180340" algn="l"/>
                          <a:tab pos="270510" algn="l"/>
                        </a:tabLst>
                      </a:pPr>
                      <a:r>
                        <a:rPr lang="en-US" sz="2400" b="0" i="0" u="none" strike="noStrike" dirty="0">
                          <a:effectLst/>
                          <a:latin typeface="+mj-lt"/>
                        </a:rPr>
                        <a:t>-Kim </a:t>
                      </a:r>
                      <a:r>
                        <a:rPr lang="en-US" sz="2400" b="0" i="0" u="none" strike="noStrike" dirty="0" err="1">
                          <a:effectLst/>
                          <a:latin typeface="+mj-lt"/>
                        </a:rPr>
                        <a:t>Trọng</a:t>
                      </a:r>
                      <a:r>
                        <a:rPr lang="en-US" sz="2400" b="0" i="0" u="none" strike="noStrike" dirty="0">
                          <a:effectLst/>
                          <a:latin typeface="+mj-lt"/>
                        </a:rPr>
                        <a:t> </a:t>
                      </a:r>
                      <a:r>
                        <a:rPr lang="en-US" sz="2400" b="0" i="0" u="none" strike="noStrike" dirty="0" err="1">
                          <a:effectLst/>
                          <a:latin typeface="+mj-lt"/>
                        </a:rPr>
                        <a:t>nhớ</a:t>
                      </a:r>
                      <a:r>
                        <a:rPr lang="en-US" sz="2400" b="0" i="0" u="none" strike="noStrike" dirty="0">
                          <a:effectLst/>
                          <a:latin typeface="+mj-lt"/>
                        </a:rPr>
                        <a:t> </a:t>
                      </a:r>
                      <a:r>
                        <a:rPr lang="en-US" sz="2400" b="0" i="0" u="none" strike="noStrike" dirty="0" err="1">
                          <a:effectLst/>
                          <a:latin typeface="+mj-lt"/>
                        </a:rPr>
                        <a:t>Thúy</a:t>
                      </a:r>
                      <a:r>
                        <a:rPr lang="en-US" sz="2400" b="0" i="0" u="none" strike="noStrike" dirty="0">
                          <a:effectLst/>
                          <a:latin typeface="+mj-lt"/>
                        </a:rPr>
                        <a:t> Kiều </a:t>
                      </a:r>
                      <a:r>
                        <a:rPr lang="en-US" sz="2400" b="0" i="0" u="none" strike="noStrike" dirty="0" err="1">
                          <a:effectLst/>
                          <a:latin typeface="+mj-lt"/>
                        </a:rPr>
                        <a:t>đến</a:t>
                      </a:r>
                      <a:r>
                        <a:rPr lang="en-US" sz="2400" b="0" i="0" u="none" strike="noStrike" dirty="0">
                          <a:effectLst/>
                          <a:latin typeface="+mj-lt"/>
                        </a:rPr>
                        <a:t> </a:t>
                      </a:r>
                      <a:r>
                        <a:rPr lang="en-US" sz="2400" b="0" i="0" u="none" strike="noStrike" dirty="0" err="1">
                          <a:effectLst/>
                          <a:latin typeface="+mj-lt"/>
                        </a:rPr>
                        <a:t>mức</a:t>
                      </a:r>
                      <a:r>
                        <a:rPr lang="en-US" sz="2400" b="0" i="0" u="none" strike="noStrike" dirty="0">
                          <a:effectLst/>
                          <a:latin typeface="+mj-lt"/>
                        </a:rPr>
                        <a:t> </a:t>
                      </a:r>
                      <a:r>
                        <a:rPr lang="en-US" sz="2400" b="0" i="0" u="none" strike="noStrike" dirty="0" err="1">
                          <a:effectLst/>
                          <a:latin typeface="+mj-lt"/>
                        </a:rPr>
                        <a:t>một</a:t>
                      </a:r>
                      <a:r>
                        <a:rPr lang="en-US" sz="2400" b="0" i="0" u="none" strike="noStrike" dirty="0">
                          <a:effectLst/>
                          <a:latin typeface="+mj-lt"/>
                        </a:rPr>
                        <a:t> </a:t>
                      </a:r>
                      <a:r>
                        <a:rPr lang="en-US" sz="2400" b="0" i="0" u="none" strike="noStrike" dirty="0" err="1">
                          <a:effectLst/>
                          <a:latin typeface="+mj-lt"/>
                        </a:rPr>
                        <a:t>ngày</a:t>
                      </a:r>
                      <a:r>
                        <a:rPr lang="en-US" sz="2400" b="0" i="0" u="none" strike="noStrike" dirty="0">
                          <a:effectLst/>
                          <a:latin typeface="+mj-lt"/>
                        </a:rPr>
                        <a:t> </a:t>
                      </a:r>
                      <a:r>
                        <a:rPr lang="en-US" sz="2400" b="0" i="0" u="none" strike="noStrike" dirty="0" err="1">
                          <a:effectLst/>
                          <a:latin typeface="+mj-lt"/>
                        </a:rPr>
                        <a:t>không</a:t>
                      </a:r>
                      <a:r>
                        <a:rPr lang="en-US" sz="2400" b="0" i="0" u="none" strike="noStrike" dirty="0">
                          <a:effectLst/>
                          <a:latin typeface="+mj-lt"/>
                        </a:rPr>
                        <a:t> </a:t>
                      </a:r>
                      <a:r>
                        <a:rPr lang="en-US" sz="2400" b="0" i="0" u="none" strike="noStrike" dirty="0" err="1">
                          <a:effectLst/>
                          <a:latin typeface="+mj-lt"/>
                        </a:rPr>
                        <a:t>gặp</a:t>
                      </a:r>
                      <a:r>
                        <a:rPr lang="en-US" sz="2400" b="0" i="0" u="none" strike="noStrike" dirty="0">
                          <a:effectLst/>
                          <a:latin typeface="+mj-lt"/>
                        </a:rPr>
                        <a:t> </a:t>
                      </a:r>
                      <a:r>
                        <a:rPr lang="en-US" sz="2400" b="0" i="0" u="none" strike="noStrike" dirty="0" err="1">
                          <a:effectLst/>
                          <a:latin typeface="+mj-lt"/>
                        </a:rPr>
                        <a:t>tưởng</a:t>
                      </a:r>
                      <a:r>
                        <a:rPr lang="en-US" sz="2400" b="0" i="0" u="none" strike="noStrike" dirty="0">
                          <a:effectLst/>
                          <a:latin typeface="+mj-lt"/>
                        </a:rPr>
                        <a:t> </a:t>
                      </a:r>
                      <a:r>
                        <a:rPr lang="en-US" sz="2400" b="0" i="0" u="none" strike="noStrike" dirty="0" err="1">
                          <a:effectLst/>
                          <a:latin typeface="+mj-lt"/>
                        </a:rPr>
                        <a:t>chừng</a:t>
                      </a:r>
                      <a:r>
                        <a:rPr lang="en-US" sz="2400" b="0" i="0" u="none" strike="noStrike" dirty="0">
                          <a:effectLst/>
                          <a:latin typeface="+mj-lt"/>
                        </a:rPr>
                        <a:t> </a:t>
                      </a:r>
                      <a:r>
                        <a:rPr lang="en-US" sz="2400" b="0" i="0" u="none" strike="noStrike" dirty="0" err="1">
                          <a:effectLst/>
                          <a:latin typeface="+mj-lt"/>
                        </a:rPr>
                        <a:t>như</a:t>
                      </a:r>
                      <a:r>
                        <a:rPr lang="en-US" sz="2400" b="0" i="0" u="none" strike="noStrike" dirty="0">
                          <a:effectLst/>
                          <a:latin typeface="+mj-lt"/>
                        </a:rPr>
                        <a:t> 3 </a:t>
                      </a:r>
                      <a:r>
                        <a:rPr lang="en-US" sz="2400" b="0" i="0" u="none" strike="noStrike" dirty="0" err="1">
                          <a:effectLst/>
                          <a:latin typeface="+mj-lt"/>
                        </a:rPr>
                        <a:t>năm</a:t>
                      </a:r>
                      <a:endParaRPr lang="en-US" sz="2400" b="0" i="0" u="none" strike="noStrike" dirty="0">
                        <a:effectLst/>
                        <a:latin typeface="+mj-lt"/>
                      </a:endParaRPr>
                    </a:p>
                    <a:p>
                      <a:pPr marL="0" indent="0" algn="l" fontAlgn="t">
                        <a:lnSpc>
                          <a:spcPct val="115000"/>
                        </a:lnSpc>
                        <a:spcBef>
                          <a:spcPts val="0"/>
                        </a:spcBef>
                        <a:spcAft>
                          <a:spcPts val="800"/>
                        </a:spcAft>
                        <a:buFontTx/>
                        <a:buNone/>
                        <a:tabLst>
                          <a:tab pos="90170" algn="l"/>
                          <a:tab pos="180340" algn="l"/>
                          <a:tab pos="270510" algn="l"/>
                        </a:tabLst>
                      </a:pPr>
                      <a:r>
                        <a:rPr lang="en-US" sz="2400" b="0" i="0" u="none" strike="noStrike" dirty="0">
                          <a:effectLst/>
                          <a:latin typeface="+mj-lt"/>
                        </a:rPr>
                        <a:t>-</a:t>
                      </a:r>
                      <a:r>
                        <a:rPr lang="en-US" sz="2400" b="0" i="0" u="none" strike="noStrike" dirty="0" err="1">
                          <a:effectLst/>
                          <a:latin typeface="+mj-lt"/>
                        </a:rPr>
                        <a:t>Tướng</a:t>
                      </a:r>
                      <a:r>
                        <a:rPr lang="en-US" sz="2400" b="0" i="0" u="none" strike="noStrike" dirty="0">
                          <a:effectLst/>
                          <a:latin typeface="+mj-lt"/>
                        </a:rPr>
                        <a:t> </a:t>
                      </a:r>
                      <a:r>
                        <a:rPr lang="en-US" sz="2400" b="0" i="0" u="none" strike="noStrike" dirty="0" err="1">
                          <a:effectLst/>
                          <a:latin typeface="+mj-lt"/>
                        </a:rPr>
                        <a:t>sĩ</a:t>
                      </a:r>
                      <a:r>
                        <a:rPr lang="en-US" sz="2400" b="0" i="0" u="none" strike="noStrike" dirty="0">
                          <a:effectLst/>
                          <a:latin typeface="+mj-lt"/>
                        </a:rPr>
                        <a:t> </a:t>
                      </a:r>
                      <a:r>
                        <a:rPr lang="en-US" sz="2400" b="0" i="0" u="none" strike="noStrike" dirty="0" err="1">
                          <a:effectLst/>
                          <a:latin typeface="+mj-lt"/>
                        </a:rPr>
                        <a:t>trên</a:t>
                      </a:r>
                      <a:r>
                        <a:rPr lang="en-US" sz="2400" b="0" i="0" u="none" strike="noStrike" dirty="0">
                          <a:effectLst/>
                          <a:latin typeface="+mj-lt"/>
                        </a:rPr>
                        <a:t> </a:t>
                      </a:r>
                      <a:r>
                        <a:rPr lang="en-US" sz="2400" b="0" i="0" u="none" strike="noStrike" dirty="0" err="1">
                          <a:effectLst/>
                          <a:latin typeface="+mj-lt"/>
                        </a:rPr>
                        <a:t>dưới</a:t>
                      </a:r>
                      <a:r>
                        <a:rPr lang="en-US" sz="2400" b="0" i="0" u="none" strike="noStrike" dirty="0">
                          <a:effectLst/>
                          <a:latin typeface="+mj-lt"/>
                        </a:rPr>
                        <a:t> </a:t>
                      </a:r>
                      <a:r>
                        <a:rPr lang="en-US" sz="2400" b="0" i="0" u="none" strike="noStrike" dirty="0" err="1">
                          <a:effectLst/>
                          <a:latin typeface="+mj-lt"/>
                        </a:rPr>
                        <a:t>một</a:t>
                      </a:r>
                      <a:r>
                        <a:rPr lang="en-US" sz="2400" b="0" i="0" u="none" strike="noStrike" dirty="0">
                          <a:effectLst/>
                          <a:latin typeface="+mj-lt"/>
                        </a:rPr>
                        <a:t> </a:t>
                      </a:r>
                      <a:r>
                        <a:rPr lang="en-US" sz="2400" b="0" i="0" u="none" strike="noStrike" dirty="0" err="1">
                          <a:effectLst/>
                          <a:latin typeface="+mj-lt"/>
                        </a:rPr>
                        <a:t>lòng</a:t>
                      </a:r>
                      <a:r>
                        <a:rPr lang="en-US" sz="2400" b="0" i="0" u="none" strike="noStrike" dirty="0">
                          <a:effectLst/>
                          <a:latin typeface="+mj-lt"/>
                        </a:rPr>
                        <a:t> </a:t>
                      </a:r>
                      <a:r>
                        <a:rPr lang="en-US" sz="2400" b="0" i="0" u="none" strike="noStrike" dirty="0" err="1">
                          <a:effectLst/>
                          <a:latin typeface="+mj-lt"/>
                        </a:rPr>
                        <a:t>cùng</a:t>
                      </a:r>
                      <a:r>
                        <a:rPr lang="en-US" sz="2400" b="0" i="0" u="none" strike="noStrike" dirty="0">
                          <a:effectLst/>
                          <a:latin typeface="+mj-lt"/>
                        </a:rPr>
                        <a:t> chia </a:t>
                      </a:r>
                      <a:r>
                        <a:rPr lang="en-US" sz="2400" b="0" i="0" u="none" strike="noStrike" dirty="0" err="1">
                          <a:effectLst/>
                          <a:latin typeface="+mj-lt"/>
                        </a:rPr>
                        <a:t>ngọt</a:t>
                      </a:r>
                      <a:r>
                        <a:rPr lang="en-US" sz="2400" b="0" i="0" u="none" strike="noStrike" dirty="0">
                          <a:effectLst/>
                          <a:latin typeface="+mj-lt"/>
                        </a:rPr>
                        <a:t> </a:t>
                      </a:r>
                      <a:r>
                        <a:rPr lang="en-US" sz="2400" b="0" i="0" u="none" strike="noStrike" dirty="0" err="1">
                          <a:effectLst/>
                          <a:latin typeface="+mj-lt"/>
                        </a:rPr>
                        <a:t>sẻ</a:t>
                      </a:r>
                      <a:r>
                        <a:rPr lang="en-US" sz="2400" b="0" i="0" u="none" strike="noStrike" dirty="0">
                          <a:effectLst/>
                          <a:latin typeface="+mj-lt"/>
                        </a:rPr>
                        <a:t> </a:t>
                      </a:r>
                      <a:r>
                        <a:rPr lang="en-US" sz="2400" b="0" i="0" u="none" strike="noStrike" dirty="0" err="1">
                          <a:effectLst/>
                          <a:latin typeface="+mj-lt"/>
                        </a:rPr>
                        <a:t>bùi</a:t>
                      </a:r>
                      <a:r>
                        <a:rPr lang="en-US" sz="2400" b="0" i="0" u="none" strike="noStrike" dirty="0">
                          <a:effectLst/>
                          <a:latin typeface="+mj-lt"/>
                        </a:rPr>
                        <a:t>.</a:t>
                      </a: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310320"/>
                  </a:ext>
                </a:extLst>
              </a:tr>
              <a:tr h="1794496">
                <a:tc>
                  <a:txBody>
                    <a:bodyPr/>
                    <a:lstStyle/>
                    <a:p>
                      <a:pPr algn="l"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l"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Về</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sắc</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thái</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nghĩa</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fontAlgn="t">
                        <a:lnSpc>
                          <a:spcPct val="115000"/>
                        </a:lnSpc>
                        <a:spcBef>
                          <a:spcPts val="0"/>
                        </a:spcBef>
                        <a:spcAft>
                          <a:spcPts val="800"/>
                        </a:spcAft>
                        <a:tabLst>
                          <a:tab pos="90170" algn="l"/>
                          <a:tab pos="180340" algn="l"/>
                          <a:tab pos="270510" algn="l"/>
                        </a:tabLst>
                      </a:pP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394548"/>
                  </a:ext>
                </a:extLst>
              </a:tr>
            </a:tbl>
          </a:graphicData>
        </a:graphic>
      </p:graphicFrame>
    </p:spTree>
    <p:extLst>
      <p:ext uri="{BB962C8B-B14F-4D97-AF65-F5344CB8AC3E}">
        <p14:creationId xmlns:p14="http://schemas.microsoft.com/office/powerpoint/2010/main" val="3071029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C865E1-3C34-4415-819F-24214A8830FA}"/>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A652ACF0-7504-CCCF-D4C5-993D1D283D87}"/>
              </a:ext>
            </a:extLst>
          </p:cNvPr>
          <p:cNvGraphicFramePr>
            <a:graphicFrameLocks noGrp="1"/>
          </p:cNvGraphicFramePr>
          <p:nvPr>
            <p:extLst>
              <p:ext uri="{D42A27DB-BD31-4B8C-83A1-F6EECF244321}">
                <p14:modId xmlns:p14="http://schemas.microsoft.com/office/powerpoint/2010/main" val="774287326"/>
              </p:ext>
            </p:extLst>
          </p:nvPr>
        </p:nvGraphicFramePr>
        <p:xfrm>
          <a:off x="777763" y="245654"/>
          <a:ext cx="11125200" cy="6691200"/>
        </p:xfrm>
        <a:graphic>
          <a:graphicData uri="http://schemas.openxmlformats.org/drawingml/2006/table">
            <a:tbl>
              <a:tblPr firstRow="1" firstCol="1" bandRow="1"/>
              <a:tblGrid>
                <a:gridCol w="1574800">
                  <a:extLst>
                    <a:ext uri="{9D8B030D-6E8A-4147-A177-3AD203B41FA5}">
                      <a16:colId xmlns:a16="http://schemas.microsoft.com/office/drawing/2014/main" val="349172481"/>
                    </a:ext>
                  </a:extLst>
                </a:gridCol>
                <a:gridCol w="4644696">
                  <a:extLst>
                    <a:ext uri="{9D8B030D-6E8A-4147-A177-3AD203B41FA5}">
                      <a16:colId xmlns:a16="http://schemas.microsoft.com/office/drawing/2014/main" val="1971035427"/>
                    </a:ext>
                  </a:extLst>
                </a:gridCol>
                <a:gridCol w="4905704">
                  <a:extLst>
                    <a:ext uri="{9D8B030D-6E8A-4147-A177-3AD203B41FA5}">
                      <a16:colId xmlns:a16="http://schemas.microsoft.com/office/drawing/2014/main" val="3962724373"/>
                    </a:ext>
                  </a:extLst>
                </a:gridCol>
              </a:tblGrid>
              <a:tr h="733821">
                <a:tc gridSpan="3">
                  <a:txBody>
                    <a:bodyPr/>
                    <a:lstStyle/>
                    <a:p>
                      <a:pPr algn="ctr" fontAlgn="t">
                        <a:lnSpc>
                          <a:spcPct val="115000"/>
                        </a:lnSpc>
                        <a:spcBef>
                          <a:spcPts val="0"/>
                        </a:spcBef>
                        <a:spcAft>
                          <a:spcPts val="800"/>
                        </a:spcAft>
                      </a:pPr>
                      <a:r>
                        <a:rPr lang="vi-VN" sz="2400" b="1" i="0" u="sng"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PHT số 0</a:t>
                      </a:r>
                      <a:r>
                        <a:rPr lang="en-US" sz="2400" b="1" i="0" u="sng"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3</a:t>
                      </a:r>
                      <a:r>
                        <a:rPr lang="vi-VN"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So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sánh</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các</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sau</a:t>
                      </a:r>
                      <a:endParaRPr lang="vi-VN" sz="2400" b="0" i="0" u="none" strike="noStrike" dirty="0">
                        <a:effectLst/>
                        <a:highlight>
                          <a:srgbClr val="FBE4D5"/>
                        </a:highlight>
                        <a:latin typeface="Arial" panose="020B0604020202020204" pitchFamily="34" charset="0"/>
                      </a:endParaRPr>
                    </a:p>
                  </a:txBody>
                  <a:tcPr marL="143031" marR="143031" marT="71516" marB="715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6473043"/>
                  </a:ext>
                </a:extLst>
              </a:tr>
              <a:tr h="593550">
                <a:tc>
                  <a:txBody>
                    <a:bodyPr/>
                    <a:lstStyle/>
                    <a:p>
                      <a:pPr algn="ctr" fontAlgn="t">
                        <a:lnSpc>
                          <a:spcPct val="115000"/>
                        </a:lnSpc>
                        <a:spcBef>
                          <a:spcPts val="0"/>
                        </a:spcBef>
                        <a:spcAft>
                          <a:spcPts val="800"/>
                        </a:spcAft>
                        <a:tabLst>
                          <a:tab pos="90170" algn="l"/>
                          <a:tab pos="180340" algn="l"/>
                          <a:tab pos="270510" algn="l"/>
                        </a:tabLst>
                      </a:pPr>
                      <a:r>
                        <a:rPr lang="vi-VN" sz="2400" b="1" i="0" u="none" strike="noStrike"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en-US" sz="2400" b="1" i="0" u="none" strike="noStrike"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0"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en-US" sz="2400" b="1" i="0" u="none" strike="noStrike"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1" i="0"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753461"/>
                  </a:ext>
                </a:extLst>
              </a:tr>
              <a:tr h="3042610">
                <a:tc>
                  <a:txBody>
                    <a:bodyPr/>
                    <a:lstStyle/>
                    <a:p>
                      <a:pPr algn="l" fontAlgn="t">
                        <a:lnSpc>
                          <a:spcPct val="115000"/>
                        </a:lnSpc>
                        <a:spcBef>
                          <a:spcPts val="0"/>
                        </a:spcBef>
                        <a:spcAft>
                          <a:spcPts val="800"/>
                        </a:spcAft>
                        <a:tabLst>
                          <a:tab pos="90170" algn="l"/>
                          <a:tab pos="180340" algn="l"/>
                          <a:tab pos="270510" algn="l"/>
                        </a:tabLst>
                      </a:pP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Sầu đong càng lắc càng đầy</a:t>
                      </a:r>
                      <a:endParaRPr lang="vi-VN" sz="2400" b="0" i="0" u="none" strike="noStrike" dirty="0">
                        <a:effectLst/>
                        <a:latin typeface="Arial" panose="020B0604020202020204" pitchFamily="34" charset="0"/>
                      </a:endParaRPr>
                    </a:p>
                    <a:p>
                      <a:pPr algn="just" fontAlgn="t">
                        <a:lnSpc>
                          <a:spcPct val="115000"/>
                        </a:lnSpc>
                        <a:spcBef>
                          <a:spcPts val="0"/>
                        </a:spcBef>
                        <a:spcAft>
                          <a:spcPts val="800"/>
                        </a:spcAft>
                        <a:tabLst>
                          <a:tab pos="90170" algn="l"/>
                          <a:tab pos="180340" algn="l"/>
                          <a:tab pos="270510" algn="l"/>
                        </a:tabLst>
                      </a:pPr>
                      <a:r>
                        <a:rPr lang="vi-VN"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Ba thu </a:t>
                      </a:r>
                      <a:r>
                        <a:rPr lang="vi-VN"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dọn lại một ngày dài ghê</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 Nguyễn Du)</a:t>
                      </a:r>
                    </a:p>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cs typeface="Times New Roman" panose="02020603050405020304" pitchFamily="18" charset="0"/>
                        </a:rPr>
                        <a:t>b. </a:t>
                      </a:r>
                      <a:r>
                        <a:rPr lang="en-US" sz="2400" b="0" i="0" u="none" strike="noStrike" dirty="0" err="1">
                          <a:effectLst/>
                          <a:latin typeface="Times New Roman" panose="02020603050405020304" pitchFamily="18" charset="0"/>
                          <a:cs typeface="Times New Roman" panose="02020603050405020304" pitchFamily="18" charset="0"/>
                        </a:rPr>
                        <a:t>Tướng</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sĩ</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một</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lòng</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phụ</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tử</a:t>
                      </a:r>
                      <a:r>
                        <a:rPr lang="en-US" sz="2400" b="0"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hòa</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nước</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sông</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chén</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rượu</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ngọt</a:t>
                      </a:r>
                      <a:r>
                        <a:rPr lang="en-US" sz="2400" b="1" i="0" u="none" strike="noStrike" dirty="0">
                          <a:effectLst/>
                          <a:latin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cs typeface="Times New Roman" panose="02020603050405020304" pitchFamily="18" charset="0"/>
                        </a:rPr>
                        <a:t>ngào</a:t>
                      </a:r>
                      <a:r>
                        <a:rPr lang="en-US" sz="2400" b="1" i="0" u="none" strike="noStrike" dirty="0">
                          <a:effectLst/>
                          <a:latin typeface="Times New Roman" panose="02020603050405020304" pitchFamily="18" charset="0"/>
                          <a:cs typeface="Times New Roman" panose="02020603050405020304" pitchFamily="18" charset="0"/>
                        </a:rPr>
                        <a:t>.</a:t>
                      </a:r>
                    </a:p>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cs typeface="Times New Roman" panose="02020603050405020304" pitchFamily="18" charset="0"/>
                        </a:rPr>
                        <a:t>                                   (Nguyễn </a:t>
                      </a:r>
                      <a:r>
                        <a:rPr lang="en-US" sz="2400" b="0" i="0" u="none" strike="noStrike" dirty="0" err="1">
                          <a:effectLst/>
                          <a:latin typeface="Times New Roman" panose="02020603050405020304" pitchFamily="18" charset="0"/>
                          <a:cs typeface="Times New Roman" panose="02020603050405020304" pitchFamily="18" charset="0"/>
                        </a:rPr>
                        <a:t>Trãi</a:t>
                      </a:r>
                      <a:r>
                        <a:rPr lang="en-US" sz="2400" b="0" i="0" u="none" strike="noStrike" dirty="0">
                          <a:effectLst/>
                          <a:latin typeface="Times New Roman" panose="02020603050405020304" pitchFamily="18" charset="0"/>
                          <a:cs typeface="Times New Roman" panose="02020603050405020304" pitchFamily="18" charset="0"/>
                        </a:rPr>
                        <a:t>)</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indent="0" algn="l" fontAlgn="t">
                        <a:lnSpc>
                          <a:spcPct val="115000"/>
                        </a:lnSpc>
                        <a:spcBef>
                          <a:spcPts val="0"/>
                        </a:spcBef>
                        <a:spcAft>
                          <a:spcPts val="800"/>
                        </a:spcAft>
                        <a:buFontTx/>
                        <a:buNone/>
                        <a:tabLst>
                          <a:tab pos="90170" algn="l"/>
                          <a:tab pos="180340" algn="l"/>
                          <a:tab pos="270510" algn="l"/>
                        </a:tabLst>
                      </a:pPr>
                      <a:r>
                        <a:rPr lang="en-US" sz="2400" b="0" i="0" u="none" strike="noStrike" dirty="0">
                          <a:effectLst/>
                          <a:latin typeface="+mj-lt"/>
                        </a:rPr>
                        <a:t>-Kim </a:t>
                      </a:r>
                      <a:r>
                        <a:rPr lang="en-US" sz="2400" b="0" i="0" u="none" strike="noStrike" dirty="0" err="1">
                          <a:effectLst/>
                          <a:latin typeface="+mj-lt"/>
                        </a:rPr>
                        <a:t>Trọng</a:t>
                      </a:r>
                      <a:r>
                        <a:rPr lang="en-US" sz="2400" b="0" i="0" u="none" strike="noStrike" dirty="0">
                          <a:effectLst/>
                          <a:latin typeface="+mj-lt"/>
                        </a:rPr>
                        <a:t> </a:t>
                      </a:r>
                      <a:r>
                        <a:rPr lang="en-US" sz="2400" b="0" i="0" u="none" strike="noStrike" dirty="0" err="1">
                          <a:effectLst/>
                          <a:latin typeface="+mj-lt"/>
                        </a:rPr>
                        <a:t>nhớ</a:t>
                      </a:r>
                      <a:r>
                        <a:rPr lang="en-US" sz="2400" b="0" i="0" u="none" strike="noStrike" dirty="0">
                          <a:effectLst/>
                          <a:latin typeface="+mj-lt"/>
                        </a:rPr>
                        <a:t> </a:t>
                      </a:r>
                      <a:r>
                        <a:rPr lang="en-US" sz="2400" b="0" i="0" u="none" strike="noStrike" dirty="0" err="1">
                          <a:effectLst/>
                          <a:latin typeface="+mj-lt"/>
                        </a:rPr>
                        <a:t>Thúy</a:t>
                      </a:r>
                      <a:r>
                        <a:rPr lang="en-US" sz="2400" b="0" i="0" u="none" strike="noStrike" dirty="0">
                          <a:effectLst/>
                          <a:latin typeface="+mj-lt"/>
                        </a:rPr>
                        <a:t> Kiều </a:t>
                      </a:r>
                      <a:r>
                        <a:rPr lang="en-US" sz="2400" b="0" i="0" u="none" strike="noStrike" dirty="0" err="1">
                          <a:effectLst/>
                          <a:latin typeface="+mj-lt"/>
                        </a:rPr>
                        <a:t>đến</a:t>
                      </a:r>
                      <a:r>
                        <a:rPr lang="en-US" sz="2400" b="0" i="0" u="none" strike="noStrike" dirty="0">
                          <a:effectLst/>
                          <a:latin typeface="+mj-lt"/>
                        </a:rPr>
                        <a:t> </a:t>
                      </a:r>
                      <a:r>
                        <a:rPr lang="en-US" sz="2400" b="0" i="0" u="none" strike="noStrike" dirty="0" err="1">
                          <a:effectLst/>
                          <a:latin typeface="+mj-lt"/>
                        </a:rPr>
                        <a:t>mức</a:t>
                      </a:r>
                      <a:r>
                        <a:rPr lang="en-US" sz="2400" b="0" i="0" u="none" strike="noStrike" dirty="0">
                          <a:effectLst/>
                          <a:latin typeface="+mj-lt"/>
                        </a:rPr>
                        <a:t> </a:t>
                      </a:r>
                      <a:r>
                        <a:rPr lang="en-US" sz="2400" b="0" i="0" u="none" strike="noStrike" dirty="0" err="1">
                          <a:effectLst/>
                          <a:latin typeface="+mj-lt"/>
                        </a:rPr>
                        <a:t>một</a:t>
                      </a:r>
                      <a:r>
                        <a:rPr lang="en-US" sz="2400" b="0" i="0" u="none" strike="noStrike" dirty="0">
                          <a:effectLst/>
                          <a:latin typeface="+mj-lt"/>
                        </a:rPr>
                        <a:t> </a:t>
                      </a:r>
                      <a:r>
                        <a:rPr lang="en-US" sz="2400" b="0" i="0" u="none" strike="noStrike" dirty="0" err="1">
                          <a:effectLst/>
                          <a:latin typeface="+mj-lt"/>
                        </a:rPr>
                        <a:t>ngày</a:t>
                      </a:r>
                      <a:r>
                        <a:rPr lang="en-US" sz="2400" b="0" i="0" u="none" strike="noStrike" dirty="0">
                          <a:effectLst/>
                          <a:latin typeface="+mj-lt"/>
                        </a:rPr>
                        <a:t> </a:t>
                      </a:r>
                      <a:r>
                        <a:rPr lang="en-US" sz="2400" b="0" i="0" u="none" strike="noStrike" dirty="0" err="1">
                          <a:effectLst/>
                          <a:latin typeface="+mj-lt"/>
                        </a:rPr>
                        <a:t>không</a:t>
                      </a:r>
                      <a:r>
                        <a:rPr lang="en-US" sz="2400" b="0" i="0" u="none" strike="noStrike" dirty="0">
                          <a:effectLst/>
                          <a:latin typeface="+mj-lt"/>
                        </a:rPr>
                        <a:t> </a:t>
                      </a:r>
                      <a:r>
                        <a:rPr lang="en-US" sz="2400" b="0" i="0" u="none" strike="noStrike" dirty="0" err="1">
                          <a:effectLst/>
                          <a:latin typeface="+mj-lt"/>
                        </a:rPr>
                        <a:t>gặp</a:t>
                      </a:r>
                      <a:r>
                        <a:rPr lang="en-US" sz="2400" b="0" i="0" u="none" strike="noStrike" dirty="0">
                          <a:effectLst/>
                          <a:latin typeface="+mj-lt"/>
                        </a:rPr>
                        <a:t> </a:t>
                      </a:r>
                      <a:r>
                        <a:rPr lang="en-US" sz="2400" b="0" i="0" u="none" strike="noStrike" dirty="0" err="1">
                          <a:effectLst/>
                          <a:latin typeface="+mj-lt"/>
                        </a:rPr>
                        <a:t>tưởng</a:t>
                      </a:r>
                      <a:r>
                        <a:rPr lang="en-US" sz="2400" b="0" i="0" u="none" strike="noStrike" dirty="0">
                          <a:effectLst/>
                          <a:latin typeface="+mj-lt"/>
                        </a:rPr>
                        <a:t> </a:t>
                      </a:r>
                      <a:r>
                        <a:rPr lang="en-US" sz="2400" b="0" i="0" u="none" strike="noStrike" dirty="0" err="1">
                          <a:effectLst/>
                          <a:latin typeface="+mj-lt"/>
                        </a:rPr>
                        <a:t>chừng</a:t>
                      </a:r>
                      <a:r>
                        <a:rPr lang="en-US" sz="2400" b="0" i="0" u="none" strike="noStrike" dirty="0">
                          <a:effectLst/>
                          <a:latin typeface="+mj-lt"/>
                        </a:rPr>
                        <a:t> </a:t>
                      </a:r>
                      <a:r>
                        <a:rPr lang="en-US" sz="2400" b="0" i="0" u="none" strike="noStrike" dirty="0" err="1">
                          <a:effectLst/>
                          <a:latin typeface="+mj-lt"/>
                        </a:rPr>
                        <a:t>như</a:t>
                      </a:r>
                      <a:r>
                        <a:rPr lang="en-US" sz="2400" b="0" i="0" u="none" strike="noStrike" dirty="0">
                          <a:effectLst/>
                          <a:latin typeface="+mj-lt"/>
                        </a:rPr>
                        <a:t> 3 </a:t>
                      </a:r>
                      <a:r>
                        <a:rPr lang="en-US" sz="2400" b="0" i="0" u="none" strike="noStrike" dirty="0" err="1">
                          <a:effectLst/>
                          <a:latin typeface="+mj-lt"/>
                        </a:rPr>
                        <a:t>năm</a:t>
                      </a:r>
                      <a:endParaRPr lang="en-US" sz="2400" b="0" i="0" u="none" strike="noStrike" dirty="0">
                        <a:effectLst/>
                        <a:latin typeface="+mj-lt"/>
                      </a:endParaRPr>
                    </a:p>
                    <a:p>
                      <a:pPr marL="0" indent="0" algn="l" fontAlgn="t">
                        <a:lnSpc>
                          <a:spcPct val="115000"/>
                        </a:lnSpc>
                        <a:spcBef>
                          <a:spcPts val="0"/>
                        </a:spcBef>
                        <a:spcAft>
                          <a:spcPts val="800"/>
                        </a:spcAft>
                        <a:buFontTx/>
                        <a:buNone/>
                        <a:tabLst>
                          <a:tab pos="90170" algn="l"/>
                          <a:tab pos="180340" algn="l"/>
                          <a:tab pos="270510" algn="l"/>
                        </a:tabLst>
                      </a:pPr>
                      <a:r>
                        <a:rPr lang="en-US" sz="2400" b="0" i="0" u="none" strike="noStrike" dirty="0">
                          <a:effectLst/>
                          <a:latin typeface="+mj-lt"/>
                        </a:rPr>
                        <a:t>-</a:t>
                      </a:r>
                      <a:r>
                        <a:rPr lang="en-US" sz="2400" b="0" i="0" u="none" strike="noStrike" dirty="0" err="1">
                          <a:effectLst/>
                          <a:latin typeface="+mj-lt"/>
                        </a:rPr>
                        <a:t>Tướng</a:t>
                      </a:r>
                      <a:r>
                        <a:rPr lang="en-US" sz="2400" b="0" i="0" u="none" strike="noStrike" dirty="0">
                          <a:effectLst/>
                          <a:latin typeface="+mj-lt"/>
                        </a:rPr>
                        <a:t> </a:t>
                      </a:r>
                      <a:r>
                        <a:rPr lang="en-US" sz="2400" b="0" i="0" u="none" strike="noStrike" dirty="0" err="1">
                          <a:effectLst/>
                          <a:latin typeface="+mj-lt"/>
                        </a:rPr>
                        <a:t>sĩ</a:t>
                      </a:r>
                      <a:r>
                        <a:rPr lang="en-US" sz="2400" b="0" i="0" u="none" strike="noStrike" dirty="0">
                          <a:effectLst/>
                          <a:latin typeface="+mj-lt"/>
                        </a:rPr>
                        <a:t> </a:t>
                      </a:r>
                      <a:r>
                        <a:rPr lang="en-US" sz="2400" b="0" i="0" u="none" strike="noStrike" dirty="0" err="1">
                          <a:effectLst/>
                          <a:latin typeface="+mj-lt"/>
                        </a:rPr>
                        <a:t>trên</a:t>
                      </a:r>
                      <a:r>
                        <a:rPr lang="en-US" sz="2400" b="0" i="0" u="none" strike="noStrike" dirty="0">
                          <a:effectLst/>
                          <a:latin typeface="+mj-lt"/>
                        </a:rPr>
                        <a:t> </a:t>
                      </a:r>
                      <a:r>
                        <a:rPr lang="en-US" sz="2400" b="0" i="0" u="none" strike="noStrike" dirty="0" err="1">
                          <a:effectLst/>
                          <a:latin typeface="+mj-lt"/>
                        </a:rPr>
                        <a:t>dưới</a:t>
                      </a:r>
                      <a:r>
                        <a:rPr lang="en-US" sz="2400" b="0" i="0" u="none" strike="noStrike" dirty="0">
                          <a:effectLst/>
                          <a:latin typeface="+mj-lt"/>
                        </a:rPr>
                        <a:t> </a:t>
                      </a:r>
                      <a:r>
                        <a:rPr lang="en-US" sz="2400" b="0" i="0" u="none" strike="noStrike" dirty="0" err="1">
                          <a:effectLst/>
                          <a:latin typeface="+mj-lt"/>
                        </a:rPr>
                        <a:t>một</a:t>
                      </a:r>
                      <a:r>
                        <a:rPr lang="en-US" sz="2400" b="0" i="0" u="none" strike="noStrike" dirty="0">
                          <a:effectLst/>
                          <a:latin typeface="+mj-lt"/>
                        </a:rPr>
                        <a:t> </a:t>
                      </a:r>
                      <a:r>
                        <a:rPr lang="en-US" sz="2400" b="0" i="0" u="none" strike="noStrike" dirty="0" err="1">
                          <a:effectLst/>
                          <a:latin typeface="+mj-lt"/>
                        </a:rPr>
                        <a:t>lòng</a:t>
                      </a:r>
                      <a:r>
                        <a:rPr lang="en-US" sz="2400" b="0" i="0" u="none" strike="noStrike" dirty="0">
                          <a:effectLst/>
                          <a:latin typeface="+mj-lt"/>
                        </a:rPr>
                        <a:t> </a:t>
                      </a:r>
                      <a:r>
                        <a:rPr lang="en-US" sz="2400" b="0" i="0" u="none" strike="noStrike" dirty="0" err="1">
                          <a:effectLst/>
                          <a:latin typeface="+mj-lt"/>
                        </a:rPr>
                        <a:t>cùng</a:t>
                      </a:r>
                      <a:r>
                        <a:rPr lang="en-US" sz="2400" b="0" i="0" u="none" strike="noStrike" dirty="0">
                          <a:effectLst/>
                          <a:latin typeface="+mj-lt"/>
                        </a:rPr>
                        <a:t> chia </a:t>
                      </a:r>
                      <a:r>
                        <a:rPr lang="en-US" sz="2400" b="0" i="0" u="none" strike="noStrike" dirty="0" err="1">
                          <a:effectLst/>
                          <a:latin typeface="+mj-lt"/>
                        </a:rPr>
                        <a:t>ngọt</a:t>
                      </a:r>
                      <a:r>
                        <a:rPr lang="en-US" sz="2400" b="0" i="0" u="none" strike="noStrike" dirty="0">
                          <a:effectLst/>
                          <a:latin typeface="+mj-lt"/>
                        </a:rPr>
                        <a:t> </a:t>
                      </a:r>
                      <a:r>
                        <a:rPr lang="en-US" sz="2400" b="0" i="0" u="none" strike="noStrike" dirty="0" err="1">
                          <a:effectLst/>
                          <a:latin typeface="+mj-lt"/>
                        </a:rPr>
                        <a:t>sẻ</a:t>
                      </a:r>
                      <a:r>
                        <a:rPr lang="en-US" sz="2400" b="0" i="0" u="none" strike="noStrike" dirty="0">
                          <a:effectLst/>
                          <a:latin typeface="+mj-lt"/>
                        </a:rPr>
                        <a:t> </a:t>
                      </a:r>
                      <a:r>
                        <a:rPr lang="en-US" sz="2400" b="0" i="0" u="none" strike="noStrike" dirty="0" err="1">
                          <a:effectLst/>
                          <a:latin typeface="+mj-lt"/>
                        </a:rPr>
                        <a:t>bùi</a:t>
                      </a:r>
                      <a:r>
                        <a:rPr lang="en-US" sz="2400" b="0" i="0" u="none" strike="noStrike" dirty="0">
                          <a:effectLst/>
                          <a:latin typeface="+mj-lt"/>
                        </a:rPr>
                        <a:t>.</a:t>
                      </a: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310320"/>
                  </a:ext>
                </a:extLst>
              </a:tr>
              <a:tr h="1794496">
                <a:tc>
                  <a:txBody>
                    <a:bodyPr/>
                    <a:lstStyle/>
                    <a:p>
                      <a:pPr algn="l" fontAlgn="t">
                        <a:lnSpc>
                          <a:spcPct val="115000"/>
                        </a:lnSpc>
                        <a:spcBef>
                          <a:spcPts val="0"/>
                        </a:spcBef>
                        <a:spcAft>
                          <a:spcPts val="800"/>
                        </a:spcAft>
                        <a:tabLst>
                          <a:tab pos="90170" algn="l"/>
                          <a:tab pos="180340" algn="l"/>
                          <a:tab pos="270510" algn="l"/>
                        </a:tabLst>
                      </a:pP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ngắn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gọn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hàm</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súc</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cô</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đọng</a:t>
                      </a:r>
                      <a:endPar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văn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giàu</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hình</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ảnh</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gợi</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sự</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tưởng</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fontAlgn="t">
                        <a:lnSpc>
                          <a:spcPct val="115000"/>
                        </a:lnSpc>
                        <a:spcBef>
                          <a:spcPts val="0"/>
                        </a:spcBef>
                        <a:spcAft>
                          <a:spcPts val="800"/>
                        </a:spcAft>
                        <a:tabLst>
                          <a:tab pos="90170" algn="l"/>
                          <a:tab pos="180340" algn="l"/>
                          <a:tab pos="270510" algn="l"/>
                        </a:tabLst>
                      </a:pP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Cách</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diễn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đạt</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thông</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phần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dài</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dòng</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thiếu</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hấp</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dẫn</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394548"/>
                  </a:ext>
                </a:extLst>
              </a:tr>
            </a:tbl>
          </a:graphicData>
        </a:graphic>
      </p:graphicFrame>
    </p:spTree>
    <p:extLst>
      <p:ext uri="{BB962C8B-B14F-4D97-AF65-F5344CB8AC3E}">
        <p14:creationId xmlns:p14="http://schemas.microsoft.com/office/powerpoint/2010/main" val="2521231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58AA38-6933-1A21-3CE8-94B96FB172FD}"/>
            </a:ext>
          </a:extLst>
        </p:cNvPr>
        <p:cNvGrpSpPr/>
        <p:nvPr/>
      </p:nvGrpSpPr>
      <p:grpSpPr>
        <a:xfrm>
          <a:off x="0" y="0"/>
          <a:ext cx="0" cy="0"/>
          <a:chOff x="0" y="0"/>
          <a:chExt cx="0" cy="0"/>
        </a:xfrm>
      </p:grpSpPr>
      <p:grpSp>
        <p:nvGrpSpPr>
          <p:cNvPr id="3" name="组合 2">
            <a:extLst>
              <a:ext uri="{FF2B5EF4-FFF2-40B4-BE49-F238E27FC236}">
                <a16:creationId xmlns:a16="http://schemas.microsoft.com/office/drawing/2014/main" id="{2B9A4FBE-6F01-980F-918E-1AC37C4B83F4}"/>
              </a:ext>
            </a:extLst>
          </p:cNvPr>
          <p:cNvGrpSpPr/>
          <p:nvPr/>
        </p:nvGrpSpPr>
        <p:grpSpPr>
          <a:xfrm>
            <a:off x="998372" y="158659"/>
            <a:ext cx="4096142" cy="715051"/>
            <a:chOff x="3038466" y="402383"/>
            <a:chExt cx="4461016" cy="715217"/>
          </a:xfrm>
          <a:solidFill>
            <a:srgbClr val="33909B"/>
          </a:solidFill>
        </p:grpSpPr>
        <p:sp>
          <p:nvSpPr>
            <p:cNvPr id="2" name="矩形: 圆角 1">
              <a:extLst>
                <a:ext uri="{FF2B5EF4-FFF2-40B4-BE49-F238E27FC236}">
                  <a16:creationId xmlns:a16="http://schemas.microsoft.com/office/drawing/2014/main" id="{B12DCF95-CD05-5B9A-5065-A4AA125F96A4}"/>
                </a:ext>
              </a:extLst>
            </p:cNvPr>
            <p:cNvSpPr/>
            <p:nvPr/>
          </p:nvSpPr>
          <p:spPr>
            <a:xfrm>
              <a:off x="3038466" y="402383"/>
              <a:ext cx="4461016" cy="715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Copyright Notice">
              <a:extLst>
                <a:ext uri="{FF2B5EF4-FFF2-40B4-BE49-F238E27FC236}">
                  <a16:creationId xmlns:a16="http://schemas.microsoft.com/office/drawing/2014/main" id="{368AE5AB-C4D4-BAE5-AB2D-045508FE4378}"/>
                </a:ext>
              </a:extLst>
            </p:cNvPr>
            <p:cNvSpPr>
              <a:spLocks/>
            </p:cNvSpPr>
            <p:nvPr/>
          </p:nvSpPr>
          <p:spPr bwMode="auto">
            <a:xfrm>
              <a:off x="3352664" y="408796"/>
              <a:ext cx="3217967" cy="681130"/>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rPr>
                <a:t>I. LÍ THUYẾT</a:t>
              </a:r>
              <a:endParaRPr kumimoji="0" lang="en-US" sz="44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endParaRPr>
            </a:p>
          </p:txBody>
        </p:sp>
      </p:grpSp>
      <p:sp>
        <p:nvSpPr>
          <p:cNvPr id="7" name="TextBox 6">
            <a:extLst>
              <a:ext uri="{FF2B5EF4-FFF2-40B4-BE49-F238E27FC236}">
                <a16:creationId xmlns:a16="http://schemas.microsoft.com/office/drawing/2014/main" id="{7C71FEFD-6193-91C9-021D-DD9AD2ECDD13}"/>
              </a:ext>
            </a:extLst>
          </p:cNvPr>
          <p:cNvSpPr txBox="1"/>
          <p:nvPr/>
        </p:nvSpPr>
        <p:spPr>
          <a:xfrm>
            <a:off x="1077784" y="829166"/>
            <a:ext cx="6096000" cy="625043"/>
          </a:xfrm>
          <a:prstGeom prst="rect">
            <a:avLst/>
          </a:prstGeom>
          <a:noFill/>
        </p:spPr>
        <p:txBody>
          <a:bodyPr wrap="square">
            <a:spAutoFit/>
          </a:bodyPr>
          <a:lstStyle/>
          <a:p>
            <a:pPr algn="just">
              <a:lnSpc>
                <a:spcPct val="115000"/>
              </a:lnSpc>
              <a:spcAft>
                <a:spcPts val="800"/>
              </a:spcAft>
            </a:pPr>
            <a:r>
              <a:rPr lang="en-US" sz="3200" b="1"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2.Kết </a:t>
            </a:r>
            <a:r>
              <a:rPr lang="en-US" sz="3200" b="1" dirty="0" err="1">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rPr>
              <a:t>luận</a:t>
            </a:r>
            <a:endParaRPr lang="en-US" sz="32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B1A3AC6E-A84B-8C48-BA1F-FEA4F1AE5BED}"/>
              </a:ext>
            </a:extLst>
          </p:cNvPr>
          <p:cNvSpPr txBox="1"/>
          <p:nvPr/>
        </p:nvSpPr>
        <p:spPr>
          <a:xfrm>
            <a:off x="1137575" y="1426216"/>
            <a:ext cx="4741407" cy="490199"/>
          </a:xfrm>
          <a:prstGeom prst="rect">
            <a:avLst/>
          </a:prstGeom>
          <a:noFill/>
        </p:spPr>
        <p:txBody>
          <a:bodyPr wrap="square" rtlCol="0">
            <a:spAutoFit/>
          </a:bodyPr>
          <a:lstStyle/>
          <a:p>
            <a:pPr algn="just">
              <a:lnSpc>
                <a:spcPct val="115000"/>
              </a:lnSpc>
              <a:spcAft>
                <a:spcPts val="800"/>
              </a:spcAft>
            </a:pP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 </a:t>
            </a:r>
            <a:r>
              <a:rPr lang="vi-VN"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Khái niệm điển cố</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điển</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tích</a:t>
            </a:r>
            <a:r>
              <a:rPr lang="en-US" sz="2400" b="1" dirty="0">
                <a:highlight>
                  <a:srgbClr val="FFFFFF"/>
                </a:highligh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highlight>
                <a:srgbClr val="FFFFFF"/>
              </a:highlight>
              <a:latin typeface="Calibri" panose="020F0502020204030204" pitchFamily="34" charset="0"/>
              <a:ea typeface="Calibri" panose="020F0502020204030204" pitchFamily="34" charset="0"/>
              <a:cs typeface="Times New Roman" panose="02020603050405020304" pitchFamily="18" charset="0"/>
            </a:endParaRPr>
          </a:p>
        </p:txBody>
      </p:sp>
      <p:sp>
        <p:nvSpPr>
          <p:cNvPr id="12" name="TextBox 11">
            <a:extLst>
              <a:ext uri="{FF2B5EF4-FFF2-40B4-BE49-F238E27FC236}">
                <a16:creationId xmlns:a16="http://schemas.microsoft.com/office/drawing/2014/main" id="{D364D634-77F9-6254-C19F-95DFD0CFDFDB}"/>
              </a:ext>
            </a:extLst>
          </p:cNvPr>
          <p:cNvSpPr txBox="1"/>
          <p:nvPr/>
        </p:nvSpPr>
        <p:spPr>
          <a:xfrm>
            <a:off x="1174899" y="1838115"/>
            <a:ext cx="6168288" cy="461665"/>
          </a:xfrm>
          <a:prstGeom prst="rect">
            <a:avLst/>
          </a:prstGeom>
          <a:noFill/>
        </p:spPr>
        <p:txBody>
          <a:bodyPr wrap="square" rtlCol="0">
            <a:spAutoFit/>
          </a:bodyPr>
          <a:lstStyle/>
          <a:p>
            <a:r>
              <a:rPr lang="en-US" sz="2400" b="1" dirty="0">
                <a:latin typeface="+mj-lt"/>
              </a:rPr>
              <a:t>b. </a:t>
            </a:r>
            <a:r>
              <a:rPr lang="en-US" sz="2400" b="1" dirty="0" err="1">
                <a:latin typeface="+mj-lt"/>
              </a:rPr>
              <a:t>Nguồn</a:t>
            </a:r>
            <a:r>
              <a:rPr lang="en-US" sz="2400" b="1" dirty="0">
                <a:latin typeface="+mj-lt"/>
              </a:rPr>
              <a:t> </a:t>
            </a:r>
            <a:r>
              <a:rPr lang="en-US" sz="2400" b="1" dirty="0" err="1">
                <a:latin typeface="+mj-lt"/>
              </a:rPr>
              <a:t>gốc</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cố</a:t>
            </a:r>
            <a:r>
              <a:rPr lang="en-US" sz="2400" b="1" dirty="0">
                <a:latin typeface="+mj-lt"/>
              </a:rPr>
              <a:t> </a:t>
            </a:r>
            <a:r>
              <a:rPr lang="en-US" sz="2400" b="1" dirty="0" err="1">
                <a:latin typeface="+mj-lt"/>
              </a:rPr>
              <a:t>và</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tích</a:t>
            </a:r>
            <a:endParaRPr lang="en-US" sz="2400" b="1" dirty="0">
              <a:latin typeface="+mj-lt"/>
            </a:endParaRPr>
          </a:p>
        </p:txBody>
      </p:sp>
      <p:sp>
        <p:nvSpPr>
          <p:cNvPr id="13" name="TextBox 12">
            <a:extLst>
              <a:ext uri="{FF2B5EF4-FFF2-40B4-BE49-F238E27FC236}">
                <a16:creationId xmlns:a16="http://schemas.microsoft.com/office/drawing/2014/main" id="{5E07B94A-E55B-C6F7-8023-283E989E0723}"/>
              </a:ext>
            </a:extLst>
          </p:cNvPr>
          <p:cNvSpPr txBox="1"/>
          <p:nvPr/>
        </p:nvSpPr>
        <p:spPr>
          <a:xfrm>
            <a:off x="1184233" y="2220680"/>
            <a:ext cx="5309872" cy="461665"/>
          </a:xfrm>
          <a:prstGeom prst="rect">
            <a:avLst/>
          </a:prstGeom>
          <a:noFill/>
        </p:spPr>
        <p:txBody>
          <a:bodyPr wrap="square" rtlCol="0">
            <a:spAutoFit/>
          </a:bodyPr>
          <a:lstStyle/>
          <a:p>
            <a:r>
              <a:rPr lang="en-US" sz="2400" b="1" dirty="0" err="1">
                <a:latin typeface="+mj-lt"/>
              </a:rPr>
              <a:t>c.Ý</a:t>
            </a:r>
            <a:r>
              <a:rPr lang="en-US" sz="2400" b="1" dirty="0">
                <a:latin typeface="+mj-lt"/>
              </a:rPr>
              <a:t> </a:t>
            </a:r>
            <a:r>
              <a:rPr lang="en-US" sz="2400" b="1" dirty="0" err="1">
                <a:latin typeface="+mj-lt"/>
              </a:rPr>
              <a:t>nghĩa</a:t>
            </a:r>
            <a:r>
              <a:rPr lang="en-US" sz="2400" b="1" dirty="0">
                <a:latin typeface="+mj-lt"/>
              </a:rPr>
              <a:t> </a:t>
            </a:r>
            <a:r>
              <a:rPr lang="en-US" sz="2400" b="1" dirty="0" err="1">
                <a:latin typeface="+mj-lt"/>
              </a:rPr>
              <a:t>của</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cố</a:t>
            </a:r>
            <a:r>
              <a:rPr lang="en-US" sz="2400" b="1" dirty="0">
                <a:latin typeface="+mj-lt"/>
              </a:rPr>
              <a:t>, </a:t>
            </a:r>
            <a:r>
              <a:rPr lang="en-US" sz="2400" b="1" dirty="0" err="1">
                <a:latin typeface="+mj-lt"/>
              </a:rPr>
              <a:t>điển</a:t>
            </a:r>
            <a:r>
              <a:rPr lang="en-US" sz="2400" b="1" dirty="0">
                <a:latin typeface="+mj-lt"/>
              </a:rPr>
              <a:t> </a:t>
            </a:r>
            <a:r>
              <a:rPr lang="en-US" sz="2400" b="1" dirty="0" err="1">
                <a:latin typeface="+mj-lt"/>
              </a:rPr>
              <a:t>tích</a:t>
            </a:r>
            <a:endParaRPr lang="en-US" sz="2400" b="1" dirty="0">
              <a:latin typeface="+mj-lt"/>
            </a:endParaRPr>
          </a:p>
        </p:txBody>
      </p:sp>
      <p:sp>
        <p:nvSpPr>
          <p:cNvPr id="4" name="TextBox 3">
            <a:extLst>
              <a:ext uri="{FF2B5EF4-FFF2-40B4-BE49-F238E27FC236}">
                <a16:creationId xmlns:a16="http://schemas.microsoft.com/office/drawing/2014/main" id="{5826FBFA-D1BB-E9CF-9A35-A292763D480E}"/>
              </a:ext>
            </a:extLst>
          </p:cNvPr>
          <p:cNvSpPr txBox="1"/>
          <p:nvPr/>
        </p:nvSpPr>
        <p:spPr>
          <a:xfrm>
            <a:off x="1220990" y="2616447"/>
            <a:ext cx="10162772" cy="2445093"/>
          </a:xfrm>
          <a:prstGeom prst="rect">
            <a:avLst/>
          </a:prstGeom>
          <a:noFill/>
        </p:spPr>
        <p:txBody>
          <a:bodyPr wrap="square">
            <a:spAutoFit/>
          </a:bodyPr>
          <a:lstStyle/>
          <a:p>
            <a:pPr>
              <a:lnSpc>
                <a:spcPct val="130000"/>
              </a:lnSpc>
              <a:buClr>
                <a:srgbClr val="FF0000"/>
              </a:buClr>
            </a:pPr>
            <a:r>
              <a:rPr lang="en-US" sz="2400" dirty="0">
                <a:highlight>
                  <a:srgbClr val="FFFFFF"/>
                </a:highlight>
                <a:latin typeface="Times New Roman" panose="02020603050405020304" pitchFamily="18" charset="0"/>
                <a:cs typeface="Times New Roman" panose="02020603050405020304" pitchFamily="18" charset="0"/>
              </a:rPr>
              <a:t>-</a:t>
            </a:r>
            <a:r>
              <a:rPr lang="vi-VN" sz="2400" dirty="0">
                <a:highlight>
                  <a:srgbClr val="FFFFFF"/>
                </a:highlight>
                <a:latin typeface="Times New Roman" panose="02020603050405020304" pitchFamily="18" charset="0"/>
                <a:cs typeface="Times New Roman" panose="02020603050405020304" pitchFamily="18" charset="0"/>
              </a:rPr>
              <a:t>Làm cho cách diễn đạt trở nên ngắn gọn</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cô</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đọng</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hàm</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súc</a:t>
            </a:r>
            <a:r>
              <a:rPr lang="vi-VN" sz="2400" dirty="0">
                <a:highlight>
                  <a:srgbClr val="FFFFFF"/>
                </a:highlight>
                <a:latin typeface="Times New Roman" panose="02020603050405020304" pitchFamily="18" charset="0"/>
                <a:cs typeface="Times New Roman" panose="02020603050405020304" pitchFamily="18" charset="0"/>
              </a:rPr>
              <a:t> và ý tứ trở nên sâu sắc.</a:t>
            </a:r>
            <a:endParaRPr lang="en-US" sz="2400" dirty="0">
              <a:highlight>
                <a:srgbClr val="FFFFFF"/>
              </a:highlight>
              <a:latin typeface="Times New Roman" panose="02020603050405020304" pitchFamily="18" charset="0"/>
              <a:cs typeface="Times New Roman" panose="02020603050405020304" pitchFamily="18" charset="0"/>
            </a:endParaRPr>
          </a:p>
          <a:p>
            <a:pPr>
              <a:lnSpc>
                <a:spcPct val="130000"/>
              </a:lnSpc>
              <a:buClr>
                <a:srgbClr val="FF0000"/>
              </a:buClr>
            </a:pPr>
            <a:r>
              <a:rPr lang="en-US" sz="2400" dirty="0">
                <a:highlight>
                  <a:srgbClr val="FFFFFF"/>
                </a:highlight>
                <a:latin typeface="Times New Roman" panose="02020603050405020304" pitchFamily="18" charset="0"/>
                <a:cs typeface="Times New Roman" panose="02020603050405020304" pitchFamily="18" charset="0"/>
              </a:rPr>
              <a:t>-C</a:t>
            </a:r>
            <a:r>
              <a:rPr lang="vi-VN" sz="2400" dirty="0">
                <a:highlight>
                  <a:srgbClr val="FFFFFF"/>
                </a:highlight>
                <a:latin typeface="Times New Roman" panose="02020603050405020304" pitchFamily="18" charset="0"/>
                <a:cs typeface="Times New Roman" panose="02020603050405020304" pitchFamily="18" charset="0"/>
              </a:rPr>
              <a:t>âu thơ</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câu</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văn</a:t>
            </a:r>
            <a:r>
              <a:rPr lang="vi-VN" sz="2400" dirty="0">
                <a:highlight>
                  <a:srgbClr val="FFFFFF"/>
                </a:highlight>
                <a:latin typeface="Times New Roman" panose="02020603050405020304" pitchFamily="18" charset="0"/>
                <a:cs typeface="Times New Roman" panose="02020603050405020304" pitchFamily="18" charset="0"/>
              </a:rPr>
              <a:t> trở nên trang trọng</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giàu</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hình</a:t>
            </a:r>
            <a:r>
              <a:rPr lang="en-US" sz="2400" dirty="0">
                <a:highlight>
                  <a:srgbClr val="FFFFFF"/>
                </a:highlight>
                <a:latin typeface="Times New Roman" panose="02020603050405020304" pitchFamily="18" charset="0"/>
                <a:cs typeface="Times New Roman" panose="02020603050405020304" pitchFamily="18" charset="0"/>
              </a:rPr>
              <a:t> </a:t>
            </a:r>
            <a:r>
              <a:rPr lang="en-US" sz="2400" dirty="0" err="1">
                <a:highlight>
                  <a:srgbClr val="FFFFFF"/>
                </a:highlight>
                <a:latin typeface="Times New Roman" panose="02020603050405020304" pitchFamily="18" charset="0"/>
                <a:cs typeface="Times New Roman" panose="02020603050405020304" pitchFamily="18" charset="0"/>
              </a:rPr>
              <a:t>ảnh</a:t>
            </a:r>
            <a:r>
              <a:rPr lang="en-US" sz="2400" dirty="0">
                <a:highlight>
                  <a:srgbClr val="FFFFFF"/>
                </a:highlight>
                <a:latin typeface="Times New Roman" panose="02020603050405020304" pitchFamily="18" charset="0"/>
                <a:cs typeface="Times New Roman" panose="02020603050405020304" pitchFamily="18" charset="0"/>
              </a:rPr>
              <a:t>.</a:t>
            </a:r>
          </a:p>
          <a:p>
            <a:pPr>
              <a:lnSpc>
                <a:spcPct val="130000"/>
              </a:lnSpc>
              <a:buClr>
                <a:srgbClr val="FF0000"/>
              </a:buClr>
            </a:pPr>
            <a:r>
              <a:rPr lang="en-US" sz="2400" dirty="0">
                <a:highlight>
                  <a:srgbClr val="FFFFFF"/>
                </a:highlight>
                <a:latin typeface="Times New Roman" panose="02020603050405020304" pitchFamily="18" charset="0"/>
                <a:cs typeface="Times New Roman" panose="02020603050405020304" pitchFamily="18" charset="0"/>
              </a:rPr>
              <a:t>-</a:t>
            </a:r>
            <a:r>
              <a:rPr lang="vi-VN" sz="2400" dirty="0">
                <a:highlight>
                  <a:srgbClr val="FFFFFF"/>
                </a:highlight>
                <a:latin typeface="Times New Roman" panose="02020603050405020304" pitchFamily="18" charset="0"/>
                <a:cs typeface="Times New Roman" panose="02020603050405020304" pitchFamily="18" charset="0"/>
              </a:rPr>
              <a:t>Dùng điển tích, điển cố thường gợi ra những câu chuyện mang tính giáo dục để răn dạy qua những tấm gương tốt.</a:t>
            </a:r>
            <a:endParaRPr lang="en-US" sz="2400" dirty="0">
              <a:highlight>
                <a:srgbClr val="FFFFFF"/>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280041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65C4ED-6F6E-8F58-64B6-4B8ED742318B}"/>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86A52886-1232-C5DE-730B-F97B9C6F722C}"/>
              </a:ext>
            </a:extLst>
          </p:cNvPr>
          <p:cNvSpPr txBox="1"/>
          <p:nvPr/>
        </p:nvSpPr>
        <p:spPr>
          <a:xfrm>
            <a:off x="1184988" y="914395"/>
            <a:ext cx="10179698" cy="3785652"/>
          </a:xfrm>
          <a:prstGeom prst="rect">
            <a:avLst/>
          </a:prstGeom>
          <a:noFill/>
        </p:spPr>
        <p:txBody>
          <a:bodyPr wrap="square" rtlCol="0">
            <a:spAutoFit/>
          </a:bodyPr>
          <a:lstStyle/>
          <a:p>
            <a:r>
              <a:rPr lang="en-US" sz="2400" dirty="0">
                <a:latin typeface="+mj-lt"/>
                <a:cs typeface="Arial" panose="020B0604020202020204" pitchFamily="34" charset="0"/>
              </a:rPr>
              <a:t>         </a:t>
            </a:r>
            <a:r>
              <a:rPr lang="en-US" sz="2400" dirty="0" err="1">
                <a:latin typeface="+mj-lt"/>
                <a:cs typeface="Arial" panose="020B0604020202020204" pitchFamily="34" charset="0"/>
              </a:rPr>
              <a:t>Để</a:t>
            </a:r>
            <a:r>
              <a:rPr lang="en-US" sz="2400" dirty="0">
                <a:latin typeface="+mj-lt"/>
                <a:cs typeface="Arial" panose="020B0604020202020204" pitchFamily="34" charset="0"/>
              </a:rPr>
              <a:t> </a:t>
            </a:r>
            <a:r>
              <a:rPr lang="en-US" sz="2400" dirty="0" err="1">
                <a:latin typeface="+mj-lt"/>
                <a:cs typeface="Arial" panose="020B0604020202020204" pitchFamily="34" charset="0"/>
              </a:rPr>
              <a:t>phân</a:t>
            </a:r>
            <a:r>
              <a:rPr lang="en-US" sz="2400" dirty="0">
                <a:latin typeface="+mj-lt"/>
                <a:cs typeface="Arial" panose="020B0604020202020204" pitchFamily="34" charset="0"/>
              </a:rPr>
              <a:t> </a:t>
            </a:r>
            <a:r>
              <a:rPr lang="en-US" sz="2400" dirty="0" err="1">
                <a:latin typeface="+mj-lt"/>
                <a:cs typeface="Arial" panose="020B0604020202020204" pitchFamily="34" charset="0"/>
              </a:rPr>
              <a:t>biệt</a:t>
            </a:r>
            <a:r>
              <a:rPr lang="en-US" sz="2400" dirty="0">
                <a:latin typeface="+mj-lt"/>
                <a:cs typeface="Arial" panose="020B0604020202020204" pitchFamily="34" charset="0"/>
              </a:rPr>
              <a:t> </a:t>
            </a:r>
            <a:r>
              <a:rPr lang="en-US" sz="2400" dirty="0" err="1">
                <a:latin typeface="+mj-lt"/>
                <a:cs typeface="Arial" panose="020B0604020202020204" pitchFamily="34" charset="0"/>
              </a:rPr>
              <a:t>và</a:t>
            </a:r>
            <a:r>
              <a:rPr lang="en-US" sz="2400" dirty="0">
                <a:latin typeface="+mj-lt"/>
                <a:cs typeface="Arial" panose="020B0604020202020204" pitchFamily="34" charset="0"/>
              </a:rPr>
              <a:t> </a:t>
            </a:r>
            <a:r>
              <a:rPr lang="en-US" sz="2400" dirty="0" err="1">
                <a:latin typeface="+mj-lt"/>
                <a:cs typeface="Arial" panose="020B0604020202020204" pitchFamily="34" charset="0"/>
              </a:rPr>
              <a:t>nhận</a:t>
            </a:r>
            <a:r>
              <a:rPr lang="en-US" sz="2400" dirty="0">
                <a:latin typeface="+mj-lt"/>
                <a:cs typeface="Arial" panose="020B0604020202020204" pitchFamily="34" charset="0"/>
              </a:rPr>
              <a:t> </a:t>
            </a:r>
            <a:r>
              <a:rPr lang="en-US" sz="2400" dirty="0" err="1">
                <a:latin typeface="+mj-lt"/>
                <a:cs typeface="Arial" panose="020B0604020202020204" pitchFamily="34" charset="0"/>
              </a:rPr>
              <a:t>diện</a:t>
            </a:r>
            <a:r>
              <a:rPr lang="en-US" sz="2400" dirty="0">
                <a:latin typeface="+mj-lt"/>
                <a:cs typeface="Arial" panose="020B0604020202020204" pitchFamily="34" charset="0"/>
              </a:rPr>
              <a:t> </a:t>
            </a:r>
            <a:r>
              <a:rPr lang="en-US" sz="2400" dirty="0" err="1">
                <a:latin typeface="+mj-lt"/>
                <a:cs typeface="Arial" panose="020B0604020202020204" pitchFamily="34" charset="0"/>
              </a:rPr>
              <a:t>điển</a:t>
            </a:r>
            <a:r>
              <a:rPr lang="en-US" sz="2400" dirty="0">
                <a:latin typeface="+mj-lt"/>
                <a:cs typeface="Arial" panose="020B0604020202020204" pitchFamily="34" charset="0"/>
              </a:rPr>
              <a:t> </a:t>
            </a:r>
            <a:r>
              <a:rPr lang="en-US" sz="2400" dirty="0" err="1">
                <a:latin typeface="+mj-lt"/>
                <a:cs typeface="Arial" panose="020B0604020202020204" pitchFamily="34" charset="0"/>
              </a:rPr>
              <a:t>tích</a:t>
            </a:r>
            <a:r>
              <a:rPr lang="en-US" sz="2400" dirty="0">
                <a:latin typeface="+mj-lt"/>
                <a:cs typeface="Arial" panose="020B0604020202020204" pitchFamily="34" charset="0"/>
              </a:rPr>
              <a:t>, </a:t>
            </a:r>
            <a:r>
              <a:rPr lang="en-US" sz="2400" dirty="0" err="1">
                <a:latin typeface="+mj-lt"/>
                <a:cs typeface="Arial" panose="020B0604020202020204" pitchFamily="34" charset="0"/>
              </a:rPr>
              <a:t>điển</a:t>
            </a:r>
            <a:r>
              <a:rPr lang="en-US" sz="2400" dirty="0">
                <a:latin typeface="+mj-lt"/>
                <a:cs typeface="Arial" panose="020B0604020202020204" pitchFamily="34" charset="0"/>
              </a:rPr>
              <a:t> </a:t>
            </a:r>
            <a:r>
              <a:rPr lang="en-US" sz="2400" dirty="0" err="1">
                <a:latin typeface="+mj-lt"/>
                <a:cs typeface="Arial" panose="020B0604020202020204" pitchFamily="34" charset="0"/>
              </a:rPr>
              <a:t>cố</a:t>
            </a:r>
            <a:r>
              <a:rPr lang="en-US" sz="2400" dirty="0">
                <a:latin typeface="+mj-lt"/>
                <a:cs typeface="Arial" panose="020B0604020202020204" pitchFamily="34" charset="0"/>
              </a:rPr>
              <a:t> </a:t>
            </a:r>
            <a:r>
              <a:rPr lang="en-US" sz="2400" dirty="0" err="1">
                <a:latin typeface="+mj-lt"/>
                <a:cs typeface="Arial" panose="020B0604020202020204" pitchFamily="34" charset="0"/>
              </a:rPr>
              <a:t>trong</a:t>
            </a:r>
            <a:r>
              <a:rPr lang="en-US" sz="2400" dirty="0">
                <a:latin typeface="+mj-lt"/>
                <a:cs typeface="Arial" panose="020B0604020202020204" pitchFamily="34" charset="0"/>
              </a:rPr>
              <a:t> </a:t>
            </a:r>
            <a:r>
              <a:rPr lang="en-US" sz="2400" dirty="0" err="1">
                <a:latin typeface="+mj-lt"/>
                <a:cs typeface="Arial" panose="020B0604020202020204" pitchFamily="34" charset="0"/>
              </a:rPr>
              <a:t>một</a:t>
            </a:r>
            <a:r>
              <a:rPr lang="en-US" sz="2400" dirty="0">
                <a:latin typeface="+mj-lt"/>
                <a:cs typeface="Arial" panose="020B0604020202020204" pitchFamily="34" charset="0"/>
              </a:rPr>
              <a:t> </a:t>
            </a:r>
            <a:r>
              <a:rPr lang="en-US" sz="2400" dirty="0" err="1">
                <a:latin typeface="+mj-lt"/>
                <a:cs typeface="Arial" panose="020B0604020202020204" pitchFamily="34" charset="0"/>
              </a:rPr>
              <a:t>văn</a:t>
            </a:r>
            <a:r>
              <a:rPr lang="en-US" sz="2400" dirty="0">
                <a:latin typeface="+mj-lt"/>
                <a:cs typeface="Arial" panose="020B0604020202020204" pitchFamily="34" charset="0"/>
              </a:rPr>
              <a:t> </a:t>
            </a:r>
            <a:r>
              <a:rPr lang="en-US" sz="2400" dirty="0" err="1">
                <a:latin typeface="+mj-lt"/>
                <a:cs typeface="Arial" panose="020B0604020202020204" pitchFamily="34" charset="0"/>
              </a:rPr>
              <a:t>bản</a:t>
            </a:r>
            <a:r>
              <a:rPr lang="en-US" sz="2400" dirty="0">
                <a:latin typeface="+mj-lt"/>
                <a:cs typeface="Arial" panose="020B0604020202020204" pitchFamily="34" charset="0"/>
              </a:rPr>
              <a:t>, </a:t>
            </a:r>
            <a:r>
              <a:rPr lang="en-US" sz="2400" dirty="0" err="1">
                <a:latin typeface="+mj-lt"/>
                <a:cs typeface="Arial" panose="020B0604020202020204" pitchFamily="34" charset="0"/>
              </a:rPr>
              <a:t>người</a:t>
            </a:r>
            <a:r>
              <a:rPr lang="en-US" sz="2400" dirty="0">
                <a:latin typeface="+mj-lt"/>
                <a:cs typeface="Arial" panose="020B0604020202020204" pitchFamily="34" charset="0"/>
              </a:rPr>
              <a:t> </a:t>
            </a:r>
            <a:r>
              <a:rPr lang="en-US" sz="2400" dirty="0" err="1">
                <a:latin typeface="+mj-lt"/>
                <a:cs typeface="Arial" panose="020B0604020202020204" pitchFamily="34" charset="0"/>
              </a:rPr>
              <a:t>đọc</a:t>
            </a:r>
            <a:r>
              <a:rPr lang="en-US" sz="2400" dirty="0">
                <a:latin typeface="+mj-lt"/>
                <a:cs typeface="Arial" panose="020B0604020202020204" pitchFamily="34" charset="0"/>
              </a:rPr>
              <a:t> </a:t>
            </a:r>
            <a:r>
              <a:rPr lang="en-US" sz="2400" dirty="0" err="1">
                <a:latin typeface="+mj-lt"/>
                <a:cs typeface="Arial" panose="020B0604020202020204" pitchFamily="34" charset="0"/>
              </a:rPr>
              <a:t>có</a:t>
            </a:r>
            <a:r>
              <a:rPr lang="en-US" sz="2400" dirty="0">
                <a:latin typeface="+mj-lt"/>
                <a:cs typeface="Arial" panose="020B0604020202020204" pitchFamily="34" charset="0"/>
              </a:rPr>
              <a:t> </a:t>
            </a:r>
            <a:r>
              <a:rPr lang="en-US" sz="2400" dirty="0" err="1">
                <a:latin typeface="+mj-lt"/>
                <a:cs typeface="Arial" panose="020B0604020202020204" pitchFamily="34" charset="0"/>
              </a:rPr>
              <a:t>thể</a:t>
            </a:r>
            <a:r>
              <a:rPr lang="en-US" sz="2400" dirty="0">
                <a:latin typeface="+mj-lt"/>
                <a:cs typeface="Arial" panose="020B0604020202020204" pitchFamily="34" charset="0"/>
              </a:rPr>
              <a:t> </a:t>
            </a:r>
            <a:r>
              <a:rPr lang="en-US" sz="2400" dirty="0" err="1">
                <a:latin typeface="+mj-lt"/>
                <a:cs typeface="Arial" panose="020B0604020202020204" pitchFamily="34" charset="0"/>
              </a:rPr>
              <a:t>dựa</a:t>
            </a:r>
            <a:r>
              <a:rPr lang="en-US" sz="2400" dirty="0">
                <a:latin typeface="+mj-lt"/>
                <a:cs typeface="Arial" panose="020B0604020202020204" pitchFamily="34" charset="0"/>
              </a:rPr>
              <a:t> </a:t>
            </a:r>
            <a:r>
              <a:rPr lang="en-US" sz="2400" dirty="0" err="1">
                <a:latin typeface="+mj-lt"/>
                <a:cs typeface="Arial" panose="020B0604020202020204" pitchFamily="34" charset="0"/>
              </a:rPr>
              <a:t>vào</a:t>
            </a:r>
            <a:r>
              <a:rPr lang="en-US" sz="2400" dirty="0">
                <a:latin typeface="+mj-lt"/>
                <a:cs typeface="Arial" panose="020B0604020202020204" pitchFamily="34" charset="0"/>
              </a:rPr>
              <a:t> </a:t>
            </a:r>
            <a:r>
              <a:rPr lang="en-US" sz="2400" dirty="0" err="1">
                <a:latin typeface="+mj-lt"/>
                <a:cs typeface="Arial" panose="020B0604020202020204" pitchFamily="34" charset="0"/>
              </a:rPr>
              <a:t>một</a:t>
            </a:r>
            <a:r>
              <a:rPr lang="en-US" sz="2400" dirty="0">
                <a:latin typeface="+mj-lt"/>
                <a:cs typeface="Arial" panose="020B0604020202020204" pitchFamily="34" charset="0"/>
              </a:rPr>
              <a:t> </a:t>
            </a:r>
            <a:r>
              <a:rPr lang="en-US" sz="2400" dirty="0" err="1">
                <a:latin typeface="+mj-lt"/>
                <a:cs typeface="Arial" panose="020B0604020202020204" pitchFamily="34" charset="0"/>
              </a:rPr>
              <a:t>số</a:t>
            </a:r>
            <a:r>
              <a:rPr lang="en-US" sz="2400" dirty="0">
                <a:latin typeface="+mj-lt"/>
                <a:cs typeface="Arial" panose="020B0604020202020204" pitchFamily="34" charset="0"/>
              </a:rPr>
              <a:t> </a:t>
            </a:r>
            <a:r>
              <a:rPr lang="en-US" sz="2400" dirty="0" err="1">
                <a:latin typeface="+mj-lt"/>
                <a:cs typeface="Arial" panose="020B0604020202020204" pitchFamily="34" charset="0"/>
              </a:rPr>
              <a:t>đặc</a:t>
            </a:r>
            <a:r>
              <a:rPr lang="en-US" sz="2400" dirty="0">
                <a:latin typeface="+mj-lt"/>
                <a:cs typeface="Arial" panose="020B0604020202020204" pitchFamily="34" charset="0"/>
              </a:rPr>
              <a:t> </a:t>
            </a:r>
            <a:r>
              <a:rPr lang="en-US" sz="2400" dirty="0" err="1">
                <a:latin typeface="+mj-lt"/>
                <a:cs typeface="Arial" panose="020B0604020202020204" pitchFamily="34" charset="0"/>
              </a:rPr>
              <a:t>điểm</a:t>
            </a:r>
            <a:r>
              <a:rPr lang="en-US" sz="2400" dirty="0">
                <a:latin typeface="+mj-lt"/>
                <a:cs typeface="Arial" panose="020B0604020202020204" pitchFamily="34" charset="0"/>
              </a:rPr>
              <a:t> </a:t>
            </a:r>
            <a:r>
              <a:rPr lang="en-US" sz="2400" dirty="0" err="1">
                <a:latin typeface="+mj-lt"/>
                <a:cs typeface="Arial" panose="020B0604020202020204" pitchFamily="34" charset="0"/>
              </a:rPr>
              <a:t>sau</a:t>
            </a:r>
            <a:r>
              <a:rPr lang="en-US" sz="2400" dirty="0">
                <a:latin typeface="+mj-lt"/>
                <a:cs typeface="Arial" panose="020B0604020202020204" pitchFamily="34" charset="0"/>
              </a:rPr>
              <a:t>:</a:t>
            </a:r>
          </a:p>
          <a:p>
            <a:pPr lvl="0"/>
            <a:r>
              <a:rPr lang="en-US" sz="2400" b="1" dirty="0">
                <a:latin typeface="+mj-lt"/>
                <a:cs typeface="Arial" panose="020B0604020202020204" pitchFamily="34" charset="0"/>
              </a:rPr>
              <a:t>* </a:t>
            </a:r>
            <a:r>
              <a:rPr lang="en-US" sz="2400" b="1" dirty="0" err="1">
                <a:latin typeface="+mj-lt"/>
                <a:cs typeface="Arial" panose="020B0604020202020204" pitchFamily="34" charset="0"/>
              </a:rPr>
              <a:t>Ẩn</a:t>
            </a:r>
            <a:r>
              <a:rPr lang="en-US" sz="2400" b="1" dirty="0">
                <a:latin typeface="+mj-lt"/>
                <a:cs typeface="Arial" panose="020B0604020202020204" pitchFamily="34" charset="0"/>
              </a:rPr>
              <a:t> </a:t>
            </a:r>
            <a:r>
              <a:rPr lang="en-US" sz="2400" b="1" dirty="0" err="1">
                <a:latin typeface="+mj-lt"/>
                <a:cs typeface="Arial" panose="020B0604020202020204" pitchFamily="34" charset="0"/>
              </a:rPr>
              <a:t>sau</a:t>
            </a:r>
            <a:r>
              <a:rPr lang="en-US" sz="2400" b="1" dirty="0">
                <a:latin typeface="+mj-lt"/>
                <a:cs typeface="Arial" panose="020B0604020202020204" pitchFamily="34" charset="0"/>
              </a:rPr>
              <a:t> </a:t>
            </a:r>
            <a:r>
              <a:rPr lang="en-US" sz="2400" b="1" dirty="0" err="1">
                <a:latin typeface="+mj-lt"/>
                <a:cs typeface="Arial" panose="020B0604020202020204" pitchFamily="34" charset="0"/>
              </a:rPr>
              <a:t>hình</a:t>
            </a:r>
            <a:r>
              <a:rPr lang="en-US" sz="2400" b="1" dirty="0">
                <a:latin typeface="+mj-lt"/>
                <a:cs typeface="Arial" panose="020B0604020202020204" pitchFamily="34" charset="0"/>
              </a:rPr>
              <a:t> </a:t>
            </a:r>
            <a:r>
              <a:rPr lang="en-US" sz="2400" b="1" dirty="0" err="1">
                <a:latin typeface="+mj-lt"/>
                <a:cs typeface="Arial" panose="020B0604020202020204" pitchFamily="34" charset="0"/>
              </a:rPr>
              <a:t>ảnh</a:t>
            </a:r>
            <a:r>
              <a:rPr lang="en-US" sz="2400" b="1" dirty="0">
                <a:latin typeface="+mj-lt"/>
                <a:cs typeface="Arial" panose="020B0604020202020204" pitchFamily="34" charset="0"/>
              </a:rPr>
              <a:t>, </a:t>
            </a:r>
            <a:r>
              <a:rPr lang="en-US" sz="2400" b="1" dirty="0" err="1">
                <a:latin typeface="+mj-lt"/>
                <a:cs typeface="Arial" panose="020B0604020202020204" pitchFamily="34" charset="0"/>
              </a:rPr>
              <a:t>từ</a:t>
            </a:r>
            <a:r>
              <a:rPr lang="en-US" sz="2400" b="1" dirty="0">
                <a:latin typeface="+mj-lt"/>
                <a:cs typeface="Arial" panose="020B0604020202020204" pitchFamily="34" charset="0"/>
              </a:rPr>
              <a:t> </a:t>
            </a:r>
            <a:r>
              <a:rPr lang="en-US" sz="2400" b="1" dirty="0" err="1">
                <a:latin typeface="+mj-lt"/>
                <a:cs typeface="Arial" panose="020B0604020202020204" pitchFamily="34" charset="0"/>
              </a:rPr>
              <a:t>ngữ</a:t>
            </a:r>
            <a:r>
              <a:rPr lang="en-US" sz="2400" b="1" dirty="0">
                <a:latin typeface="+mj-lt"/>
                <a:cs typeface="Arial" panose="020B0604020202020204" pitchFamily="34" charset="0"/>
              </a:rPr>
              <a:t> </a:t>
            </a:r>
            <a:r>
              <a:rPr lang="en-US" sz="2400" b="1" dirty="0" err="1">
                <a:latin typeface="+mj-lt"/>
                <a:cs typeface="Arial" panose="020B0604020202020204" pitchFamily="34" charset="0"/>
              </a:rPr>
              <a:t>là</a:t>
            </a:r>
            <a:r>
              <a:rPr lang="en-US" sz="2400" b="1" dirty="0">
                <a:latin typeface="+mj-lt"/>
                <a:cs typeface="Arial" panose="020B0604020202020204" pitchFamily="34" charset="0"/>
              </a:rPr>
              <a:t> </a:t>
            </a:r>
            <a:r>
              <a:rPr lang="en-US" sz="2400" b="1" dirty="0" err="1">
                <a:latin typeface="+mj-lt"/>
                <a:cs typeface="Arial" panose="020B0604020202020204" pitchFamily="34" charset="0"/>
              </a:rPr>
              <a:t>một</a:t>
            </a:r>
            <a:r>
              <a:rPr lang="en-US" sz="2400" b="1" dirty="0">
                <a:latin typeface="+mj-lt"/>
                <a:cs typeface="Arial" panose="020B0604020202020204" pitchFamily="34" charset="0"/>
              </a:rPr>
              <a:t> </a:t>
            </a:r>
            <a:r>
              <a:rPr lang="en-US" sz="2400" b="1" dirty="0" err="1">
                <a:latin typeface="+mj-lt"/>
                <a:cs typeface="Arial" panose="020B0604020202020204" pitchFamily="34" charset="0"/>
              </a:rPr>
              <a:t>câu</a:t>
            </a:r>
            <a:r>
              <a:rPr lang="en-US" sz="2400" b="1" dirty="0">
                <a:latin typeface="+mj-lt"/>
                <a:cs typeface="Arial" panose="020B0604020202020204" pitchFamily="34" charset="0"/>
              </a:rPr>
              <a:t> </a:t>
            </a:r>
            <a:r>
              <a:rPr lang="en-US" sz="2400" b="1" dirty="0" err="1">
                <a:latin typeface="+mj-lt"/>
                <a:cs typeface="Arial" panose="020B0604020202020204" pitchFamily="34" charset="0"/>
              </a:rPr>
              <a:t>chuyện</a:t>
            </a:r>
            <a:r>
              <a:rPr lang="en-US" sz="2400" b="1" dirty="0">
                <a:latin typeface="+mj-lt"/>
                <a:cs typeface="Arial" panose="020B0604020202020204" pitchFamily="34" charset="0"/>
              </a:rPr>
              <a:t> </a:t>
            </a:r>
            <a:r>
              <a:rPr lang="en-US" sz="2400" b="1" dirty="0" err="1">
                <a:latin typeface="+mj-lt"/>
                <a:cs typeface="Arial" panose="020B0604020202020204" pitchFamily="34" charset="0"/>
              </a:rPr>
              <a:t>hoặc</a:t>
            </a:r>
            <a:r>
              <a:rPr lang="en-US" sz="2400" b="1" dirty="0">
                <a:latin typeface="+mj-lt"/>
                <a:cs typeface="Arial" panose="020B0604020202020204" pitchFamily="34" charset="0"/>
              </a:rPr>
              <a:t> </a:t>
            </a:r>
            <a:r>
              <a:rPr lang="en-US" sz="2400" b="1" dirty="0" err="1">
                <a:latin typeface="+mj-lt"/>
                <a:cs typeface="Arial" panose="020B0604020202020204" pitchFamily="34" charset="0"/>
              </a:rPr>
              <a:t>nhân</a:t>
            </a:r>
            <a:r>
              <a:rPr lang="en-US" sz="2400" b="1" dirty="0">
                <a:latin typeface="+mj-lt"/>
                <a:cs typeface="Arial" panose="020B0604020202020204" pitchFamily="34" charset="0"/>
              </a:rPr>
              <a:t> </a:t>
            </a:r>
            <a:r>
              <a:rPr lang="en-US" sz="2400" b="1" dirty="0" err="1">
                <a:latin typeface="+mj-lt"/>
                <a:cs typeface="Arial" panose="020B0604020202020204" pitchFamily="34" charset="0"/>
              </a:rPr>
              <a:t>vật</a:t>
            </a:r>
            <a:r>
              <a:rPr lang="en-US" sz="2400" dirty="0">
                <a:latin typeface="+mj-lt"/>
                <a:cs typeface="Arial" panose="020B0604020202020204" pitchFamily="34" charset="0"/>
              </a:rPr>
              <a:t>: </a:t>
            </a:r>
            <a:r>
              <a:rPr lang="en-US" sz="2400" dirty="0" err="1">
                <a:latin typeface="+mj-lt"/>
                <a:cs typeface="Arial" panose="020B0604020202020204" pitchFamily="34" charset="0"/>
              </a:rPr>
              <a:t>Những</a:t>
            </a:r>
            <a:r>
              <a:rPr lang="en-US" sz="2400" dirty="0">
                <a:latin typeface="+mj-lt"/>
                <a:cs typeface="Arial" panose="020B0604020202020204" pitchFamily="34" charset="0"/>
              </a:rPr>
              <a:t> </a:t>
            </a:r>
            <a:r>
              <a:rPr lang="en-US" sz="2400" dirty="0" err="1">
                <a:latin typeface="+mj-lt"/>
                <a:cs typeface="Arial" panose="020B0604020202020204" pitchFamily="34" charset="0"/>
              </a:rPr>
              <a:t>từ</a:t>
            </a:r>
            <a:r>
              <a:rPr lang="en-US" sz="2400" dirty="0">
                <a:latin typeface="+mj-lt"/>
                <a:cs typeface="Arial" panose="020B0604020202020204" pitchFamily="34" charset="0"/>
              </a:rPr>
              <a:t> </a:t>
            </a:r>
            <a:r>
              <a:rPr lang="en-US" sz="2400" dirty="0" err="1">
                <a:latin typeface="+mj-lt"/>
                <a:cs typeface="Arial" panose="020B0604020202020204" pitchFamily="34" charset="0"/>
              </a:rPr>
              <a:t>ngữ</a:t>
            </a:r>
            <a:r>
              <a:rPr lang="en-US" sz="2400" dirty="0">
                <a:latin typeface="+mj-lt"/>
                <a:cs typeface="Arial" panose="020B0604020202020204" pitchFamily="34" charset="0"/>
              </a:rPr>
              <a:t> </a:t>
            </a:r>
            <a:r>
              <a:rPr lang="en-US" sz="2400" dirty="0" err="1">
                <a:latin typeface="+mj-lt"/>
                <a:cs typeface="Arial" panose="020B0604020202020204" pitchFamily="34" charset="0"/>
              </a:rPr>
              <a:t>này</a:t>
            </a:r>
            <a:r>
              <a:rPr lang="en-US" sz="2400" dirty="0">
                <a:latin typeface="+mj-lt"/>
                <a:cs typeface="Arial" panose="020B0604020202020204" pitchFamily="34" charset="0"/>
              </a:rPr>
              <a:t> </a:t>
            </a:r>
            <a:r>
              <a:rPr lang="en-US" sz="2400" dirty="0" err="1">
                <a:latin typeface="+mj-lt"/>
                <a:cs typeface="Arial" panose="020B0604020202020204" pitchFamily="34" charset="0"/>
              </a:rPr>
              <a:t>thường</a:t>
            </a:r>
            <a:r>
              <a:rPr lang="en-US" sz="2400" dirty="0">
                <a:latin typeface="+mj-lt"/>
                <a:cs typeface="Arial" panose="020B0604020202020204" pitchFamily="34" charset="0"/>
              </a:rPr>
              <a:t> </a:t>
            </a:r>
            <a:r>
              <a:rPr lang="en-US" sz="2400" dirty="0" err="1">
                <a:latin typeface="+mj-lt"/>
                <a:cs typeface="Arial" panose="020B0604020202020204" pitchFamily="34" charset="0"/>
              </a:rPr>
              <a:t>gắn</a:t>
            </a:r>
            <a:r>
              <a:rPr lang="en-US" sz="2400" dirty="0">
                <a:latin typeface="+mj-lt"/>
                <a:cs typeface="Arial" panose="020B0604020202020204" pitchFamily="34" charset="0"/>
              </a:rPr>
              <a:t> </a:t>
            </a:r>
            <a:r>
              <a:rPr lang="en-US" sz="2400" dirty="0" err="1">
                <a:latin typeface="+mj-lt"/>
                <a:cs typeface="Arial" panose="020B0604020202020204" pitchFamily="34" charset="0"/>
              </a:rPr>
              <a:t>liền</a:t>
            </a:r>
            <a:r>
              <a:rPr lang="en-US" sz="2400" dirty="0">
                <a:latin typeface="+mj-lt"/>
                <a:cs typeface="Arial" panose="020B0604020202020204" pitchFamily="34" charset="0"/>
              </a:rPr>
              <a:t> </a:t>
            </a:r>
            <a:r>
              <a:rPr lang="en-US" sz="2400" dirty="0" err="1">
                <a:latin typeface="+mj-lt"/>
                <a:cs typeface="Arial" panose="020B0604020202020204" pitchFamily="34" charset="0"/>
              </a:rPr>
              <a:t>với</a:t>
            </a:r>
            <a:r>
              <a:rPr lang="en-US" sz="2400" dirty="0">
                <a:latin typeface="+mj-lt"/>
                <a:cs typeface="Arial" panose="020B0604020202020204" pitchFamily="34" charset="0"/>
              </a:rPr>
              <a:t> </a:t>
            </a:r>
            <a:r>
              <a:rPr lang="en-US" sz="2400" dirty="0" err="1">
                <a:latin typeface="+mj-lt"/>
                <a:cs typeface="Arial" panose="020B0604020202020204" pitchFamily="34" charset="0"/>
              </a:rPr>
              <a:t>các</a:t>
            </a:r>
            <a:r>
              <a:rPr lang="en-US" sz="2400" dirty="0">
                <a:latin typeface="+mj-lt"/>
                <a:cs typeface="Arial" panose="020B0604020202020204" pitchFamily="34" charset="0"/>
              </a:rPr>
              <a:t> </a:t>
            </a:r>
            <a:r>
              <a:rPr lang="en-US" sz="2400" dirty="0" err="1">
                <a:latin typeface="+mj-lt"/>
                <a:cs typeface="Arial" panose="020B0604020202020204" pitchFamily="34" charset="0"/>
              </a:rPr>
              <a:t>nhân</a:t>
            </a:r>
            <a:r>
              <a:rPr lang="en-US" sz="2400" dirty="0">
                <a:latin typeface="+mj-lt"/>
                <a:cs typeface="Arial" panose="020B0604020202020204" pitchFamily="34" charset="0"/>
              </a:rPr>
              <a:t> </a:t>
            </a:r>
            <a:r>
              <a:rPr lang="en-US" sz="2400" dirty="0" err="1">
                <a:latin typeface="+mj-lt"/>
                <a:cs typeface="Arial" panose="020B0604020202020204" pitchFamily="34" charset="0"/>
              </a:rPr>
              <a:t>vật</a:t>
            </a:r>
            <a:r>
              <a:rPr lang="en-US" sz="2400" dirty="0">
                <a:latin typeface="+mj-lt"/>
                <a:cs typeface="Arial" panose="020B0604020202020204" pitchFamily="34" charset="0"/>
              </a:rPr>
              <a:t> </a:t>
            </a:r>
            <a:r>
              <a:rPr lang="en-US" sz="2400" dirty="0" err="1">
                <a:latin typeface="+mj-lt"/>
                <a:cs typeface="Arial" panose="020B0604020202020204" pitchFamily="34" charset="0"/>
              </a:rPr>
              <a:t>lịch</a:t>
            </a:r>
            <a:r>
              <a:rPr lang="en-US" sz="2400" dirty="0">
                <a:latin typeface="+mj-lt"/>
                <a:cs typeface="Arial" panose="020B0604020202020204" pitchFamily="34" charset="0"/>
              </a:rPr>
              <a:t> </a:t>
            </a:r>
            <a:r>
              <a:rPr lang="en-US" sz="2400" dirty="0" err="1">
                <a:latin typeface="+mj-lt"/>
                <a:cs typeface="Arial" panose="020B0604020202020204" pitchFamily="34" charset="0"/>
              </a:rPr>
              <a:t>sử</a:t>
            </a:r>
            <a:r>
              <a:rPr lang="en-US" sz="2400" dirty="0">
                <a:latin typeface="+mj-lt"/>
                <a:cs typeface="Arial" panose="020B0604020202020204" pitchFamily="34" charset="0"/>
              </a:rPr>
              <a:t>, </a:t>
            </a:r>
            <a:r>
              <a:rPr lang="en-US" sz="2400" dirty="0" err="1">
                <a:latin typeface="+mj-lt"/>
                <a:cs typeface="Arial" panose="020B0604020202020204" pitchFamily="34" charset="0"/>
              </a:rPr>
              <a:t>huyền</a:t>
            </a:r>
            <a:r>
              <a:rPr lang="en-US" sz="2400" dirty="0">
                <a:latin typeface="+mj-lt"/>
                <a:cs typeface="Arial" panose="020B0604020202020204" pitchFamily="34" charset="0"/>
              </a:rPr>
              <a:t> </a:t>
            </a:r>
            <a:r>
              <a:rPr lang="en-US" sz="2400" dirty="0" err="1">
                <a:latin typeface="+mj-lt"/>
                <a:cs typeface="Arial" panose="020B0604020202020204" pitchFamily="34" charset="0"/>
              </a:rPr>
              <a:t>thoại</a:t>
            </a:r>
            <a:r>
              <a:rPr lang="en-US" sz="2400" dirty="0">
                <a:latin typeface="+mj-lt"/>
                <a:cs typeface="Arial" panose="020B0604020202020204" pitchFamily="34" charset="0"/>
              </a:rPr>
              <a:t> </a:t>
            </a:r>
            <a:r>
              <a:rPr lang="en-US" sz="2400" dirty="0" err="1">
                <a:latin typeface="+mj-lt"/>
                <a:cs typeface="Arial" panose="020B0604020202020204" pitchFamily="34" charset="0"/>
              </a:rPr>
              <a:t>hoặc</a:t>
            </a:r>
            <a:r>
              <a:rPr lang="en-US" sz="2400" dirty="0">
                <a:latin typeface="+mj-lt"/>
                <a:cs typeface="Arial" panose="020B0604020202020204" pitchFamily="34" charset="0"/>
              </a:rPr>
              <a:t> </a:t>
            </a:r>
            <a:r>
              <a:rPr lang="en-US" sz="2400" dirty="0" err="1">
                <a:latin typeface="+mj-lt"/>
                <a:cs typeface="Arial" panose="020B0604020202020204" pitchFamily="34" charset="0"/>
              </a:rPr>
              <a:t>những</a:t>
            </a:r>
            <a:r>
              <a:rPr lang="en-US" sz="2400" dirty="0">
                <a:latin typeface="+mj-lt"/>
                <a:cs typeface="Arial" panose="020B0604020202020204" pitchFamily="34" charset="0"/>
              </a:rPr>
              <a:t> </a:t>
            </a:r>
            <a:r>
              <a:rPr lang="en-US" sz="2400" dirty="0" err="1">
                <a:latin typeface="+mj-lt"/>
                <a:cs typeface="Arial" panose="020B0604020202020204" pitchFamily="34" charset="0"/>
              </a:rPr>
              <a:t>tích</a:t>
            </a:r>
            <a:r>
              <a:rPr lang="en-US" sz="2400" dirty="0">
                <a:latin typeface="+mj-lt"/>
                <a:cs typeface="Arial" panose="020B0604020202020204" pitchFamily="34" charset="0"/>
              </a:rPr>
              <a:t> </a:t>
            </a:r>
            <a:r>
              <a:rPr lang="en-US" sz="2400" dirty="0" err="1">
                <a:latin typeface="+mj-lt"/>
                <a:cs typeface="Arial" panose="020B0604020202020204" pitchFamily="34" charset="0"/>
              </a:rPr>
              <a:t>truyện</a:t>
            </a:r>
            <a:r>
              <a:rPr lang="en-US" sz="2400" dirty="0">
                <a:latin typeface="+mj-lt"/>
                <a:cs typeface="Arial" panose="020B0604020202020204" pitchFamily="34" charset="0"/>
              </a:rPr>
              <a:t> </a:t>
            </a:r>
            <a:r>
              <a:rPr lang="en-US" sz="2400" dirty="0" err="1">
                <a:latin typeface="+mj-lt"/>
                <a:cs typeface="Arial" panose="020B0604020202020204" pitchFamily="34" charset="0"/>
              </a:rPr>
              <a:t>nổi</a:t>
            </a:r>
            <a:r>
              <a:rPr lang="en-US" sz="2400" dirty="0">
                <a:latin typeface="+mj-lt"/>
                <a:cs typeface="Arial" panose="020B0604020202020204" pitchFamily="34" charset="0"/>
              </a:rPr>
              <a:t> </a:t>
            </a:r>
            <a:r>
              <a:rPr lang="en-US" sz="2400" dirty="0" err="1">
                <a:latin typeface="+mj-lt"/>
                <a:cs typeface="Arial" panose="020B0604020202020204" pitchFamily="34" charset="0"/>
              </a:rPr>
              <a:t>tiếng</a:t>
            </a:r>
            <a:r>
              <a:rPr lang="en-US" sz="2400" dirty="0">
                <a:latin typeface="+mj-lt"/>
                <a:cs typeface="Arial" panose="020B0604020202020204" pitchFamily="34" charset="0"/>
              </a:rPr>
              <a:t>.</a:t>
            </a:r>
          </a:p>
          <a:p>
            <a:pPr lvl="0"/>
            <a:r>
              <a:rPr lang="en-US" sz="2400" b="1" dirty="0">
                <a:latin typeface="+mj-lt"/>
                <a:cs typeface="Arial" panose="020B0604020202020204" pitchFamily="34" charset="0"/>
              </a:rPr>
              <a:t>* </a:t>
            </a:r>
            <a:r>
              <a:rPr lang="en-US" sz="2400" b="1" dirty="0" err="1">
                <a:latin typeface="+mj-lt"/>
                <a:cs typeface="Arial" panose="020B0604020202020204" pitchFamily="34" charset="0"/>
              </a:rPr>
              <a:t>Nguồn</a:t>
            </a:r>
            <a:r>
              <a:rPr lang="en-US" sz="2400" b="1" dirty="0">
                <a:latin typeface="+mj-lt"/>
                <a:cs typeface="Arial" panose="020B0604020202020204" pitchFamily="34" charset="0"/>
              </a:rPr>
              <a:t> </a:t>
            </a:r>
            <a:r>
              <a:rPr lang="en-US" sz="2400" b="1" dirty="0" err="1">
                <a:latin typeface="+mj-lt"/>
                <a:cs typeface="Arial" panose="020B0604020202020204" pitchFamily="34" charset="0"/>
              </a:rPr>
              <a:t>gốc</a:t>
            </a:r>
            <a:r>
              <a:rPr lang="en-US" sz="2400" b="1" dirty="0">
                <a:latin typeface="+mj-lt"/>
                <a:cs typeface="Arial" panose="020B0604020202020204" pitchFamily="34" charset="0"/>
              </a:rPr>
              <a:t> </a:t>
            </a:r>
            <a:r>
              <a:rPr lang="en-US" sz="2400" b="1" dirty="0" err="1">
                <a:latin typeface="+mj-lt"/>
                <a:cs typeface="Arial" panose="020B0604020202020204" pitchFamily="34" charset="0"/>
              </a:rPr>
              <a:t>văn</a:t>
            </a:r>
            <a:r>
              <a:rPr lang="en-US" sz="2400" b="1" dirty="0">
                <a:latin typeface="+mj-lt"/>
                <a:cs typeface="Arial" panose="020B0604020202020204" pitchFamily="34" charset="0"/>
              </a:rPr>
              <a:t> </a:t>
            </a:r>
            <a:r>
              <a:rPr lang="en-US" sz="2400" b="1" dirty="0" err="1">
                <a:latin typeface="+mj-lt"/>
                <a:cs typeface="Arial" panose="020B0604020202020204" pitchFamily="34" charset="0"/>
              </a:rPr>
              <a:t>hóa</a:t>
            </a:r>
            <a:r>
              <a:rPr lang="en-US" sz="2400" b="1" dirty="0">
                <a:latin typeface="+mj-lt"/>
                <a:cs typeface="Arial" panose="020B0604020202020204" pitchFamily="34" charset="0"/>
              </a:rPr>
              <a:t> </a:t>
            </a:r>
            <a:r>
              <a:rPr lang="en-US" sz="2400" b="1" dirty="0" err="1">
                <a:latin typeface="+mj-lt"/>
                <a:cs typeface="Arial" panose="020B0604020202020204" pitchFamily="34" charset="0"/>
              </a:rPr>
              <a:t>phương</a:t>
            </a:r>
            <a:r>
              <a:rPr lang="en-US" sz="2400" b="1" dirty="0">
                <a:latin typeface="+mj-lt"/>
                <a:cs typeface="Arial" panose="020B0604020202020204" pitchFamily="34" charset="0"/>
              </a:rPr>
              <a:t> Đông</a:t>
            </a:r>
            <a:r>
              <a:rPr lang="en-US" sz="2400" dirty="0">
                <a:latin typeface="+mj-lt"/>
                <a:cs typeface="Arial" panose="020B0604020202020204" pitchFamily="34" charset="0"/>
              </a:rPr>
              <a:t>: </a:t>
            </a:r>
            <a:r>
              <a:rPr lang="en-US" sz="2400" dirty="0" err="1">
                <a:latin typeface="+mj-lt"/>
                <a:cs typeface="Arial" panose="020B0604020202020204" pitchFamily="34" charset="0"/>
              </a:rPr>
              <a:t>Đa</a:t>
            </a:r>
            <a:r>
              <a:rPr lang="en-US" sz="2400" dirty="0">
                <a:latin typeface="+mj-lt"/>
                <a:cs typeface="Arial" panose="020B0604020202020204" pitchFamily="34" charset="0"/>
              </a:rPr>
              <a:t> </a:t>
            </a:r>
            <a:r>
              <a:rPr lang="en-US" sz="2400" dirty="0" err="1">
                <a:latin typeface="+mj-lt"/>
                <a:cs typeface="Arial" panose="020B0604020202020204" pitchFamily="34" charset="0"/>
              </a:rPr>
              <a:t>số</a:t>
            </a:r>
            <a:r>
              <a:rPr lang="en-US" sz="2400" dirty="0">
                <a:latin typeface="+mj-lt"/>
                <a:cs typeface="Arial" panose="020B0604020202020204" pitchFamily="34" charset="0"/>
              </a:rPr>
              <a:t> </a:t>
            </a:r>
            <a:r>
              <a:rPr lang="en-US" sz="2400" dirty="0" err="1">
                <a:latin typeface="+mj-lt"/>
                <a:cs typeface="Arial" panose="020B0604020202020204" pitchFamily="34" charset="0"/>
              </a:rPr>
              <a:t>điển</a:t>
            </a:r>
            <a:r>
              <a:rPr lang="en-US" sz="2400" dirty="0">
                <a:latin typeface="+mj-lt"/>
                <a:cs typeface="Arial" panose="020B0604020202020204" pitchFamily="34" charset="0"/>
              </a:rPr>
              <a:t> </a:t>
            </a:r>
            <a:r>
              <a:rPr lang="en-US" sz="2400" dirty="0" err="1">
                <a:latin typeface="+mj-lt"/>
                <a:cs typeface="Arial" panose="020B0604020202020204" pitchFamily="34" charset="0"/>
              </a:rPr>
              <a:t>tích</a:t>
            </a:r>
            <a:r>
              <a:rPr lang="en-US" sz="2400" dirty="0">
                <a:latin typeface="+mj-lt"/>
                <a:cs typeface="Arial" panose="020B0604020202020204" pitchFamily="34" charset="0"/>
              </a:rPr>
              <a:t>, </a:t>
            </a:r>
            <a:r>
              <a:rPr lang="en-US" sz="2400" dirty="0" err="1">
                <a:latin typeface="+mj-lt"/>
                <a:cs typeface="Arial" panose="020B0604020202020204" pitchFamily="34" charset="0"/>
              </a:rPr>
              <a:t>điển</a:t>
            </a:r>
            <a:r>
              <a:rPr lang="en-US" sz="2400" dirty="0">
                <a:latin typeface="+mj-lt"/>
                <a:cs typeface="Arial" panose="020B0604020202020204" pitchFamily="34" charset="0"/>
              </a:rPr>
              <a:t> </a:t>
            </a:r>
            <a:r>
              <a:rPr lang="en-US" sz="2400" dirty="0" err="1">
                <a:latin typeface="+mj-lt"/>
                <a:cs typeface="Arial" panose="020B0604020202020204" pitchFamily="34" charset="0"/>
              </a:rPr>
              <a:t>cố</a:t>
            </a:r>
            <a:r>
              <a:rPr lang="en-US" sz="2400" dirty="0">
                <a:latin typeface="+mj-lt"/>
                <a:cs typeface="Arial" panose="020B0604020202020204" pitchFamily="34" charset="0"/>
              </a:rPr>
              <a:t> </a:t>
            </a:r>
            <a:r>
              <a:rPr lang="en-US" sz="2400" dirty="0" err="1">
                <a:latin typeface="+mj-lt"/>
                <a:cs typeface="Arial" panose="020B0604020202020204" pitchFamily="34" charset="0"/>
              </a:rPr>
              <a:t>bắt</a:t>
            </a:r>
            <a:r>
              <a:rPr lang="en-US" sz="2400" dirty="0">
                <a:latin typeface="+mj-lt"/>
                <a:cs typeface="Arial" panose="020B0604020202020204" pitchFamily="34" charset="0"/>
              </a:rPr>
              <a:t> </a:t>
            </a:r>
            <a:r>
              <a:rPr lang="en-US" sz="2400" dirty="0" err="1">
                <a:latin typeface="+mj-lt"/>
                <a:cs typeface="Arial" panose="020B0604020202020204" pitchFamily="34" charset="0"/>
              </a:rPr>
              <a:t>nguồn</a:t>
            </a:r>
            <a:r>
              <a:rPr lang="en-US" sz="2400" dirty="0">
                <a:latin typeface="+mj-lt"/>
                <a:cs typeface="Arial" panose="020B0604020202020204" pitchFamily="34" charset="0"/>
              </a:rPr>
              <a:t> </a:t>
            </a:r>
            <a:r>
              <a:rPr lang="en-US" sz="2400" dirty="0" err="1">
                <a:latin typeface="+mj-lt"/>
                <a:cs typeface="Arial" panose="020B0604020202020204" pitchFamily="34" charset="0"/>
              </a:rPr>
              <a:t>từ</a:t>
            </a:r>
            <a:r>
              <a:rPr lang="en-US" sz="2400" dirty="0">
                <a:latin typeface="+mj-lt"/>
                <a:cs typeface="Arial" panose="020B0604020202020204" pitchFamily="34" charset="0"/>
              </a:rPr>
              <a:t> </a:t>
            </a:r>
            <a:r>
              <a:rPr lang="en-US" sz="2400" dirty="0" err="1">
                <a:latin typeface="+mj-lt"/>
                <a:cs typeface="Arial" panose="020B0604020202020204" pitchFamily="34" charset="0"/>
              </a:rPr>
              <a:t>văn</a:t>
            </a:r>
            <a:r>
              <a:rPr lang="en-US" sz="2400" dirty="0">
                <a:latin typeface="+mj-lt"/>
                <a:cs typeface="Arial" panose="020B0604020202020204" pitchFamily="34" charset="0"/>
              </a:rPr>
              <a:t> </a:t>
            </a:r>
            <a:r>
              <a:rPr lang="en-US" sz="2400" dirty="0" err="1">
                <a:latin typeface="+mj-lt"/>
                <a:cs typeface="Arial" panose="020B0604020202020204" pitchFamily="34" charset="0"/>
              </a:rPr>
              <a:t>hóa</a:t>
            </a:r>
            <a:r>
              <a:rPr lang="en-US" sz="2400" dirty="0">
                <a:latin typeface="+mj-lt"/>
                <a:cs typeface="Arial" panose="020B0604020202020204" pitchFamily="34" charset="0"/>
              </a:rPr>
              <a:t> Trung Hoa </a:t>
            </a:r>
            <a:r>
              <a:rPr lang="en-US" sz="2400" dirty="0" err="1">
                <a:latin typeface="+mj-lt"/>
                <a:cs typeface="Arial" panose="020B0604020202020204" pitchFamily="34" charset="0"/>
              </a:rPr>
              <a:t>cổ</a:t>
            </a:r>
            <a:r>
              <a:rPr lang="en-US" sz="2400" dirty="0">
                <a:latin typeface="+mj-lt"/>
                <a:cs typeface="Arial" panose="020B0604020202020204" pitchFamily="34" charset="0"/>
              </a:rPr>
              <a:t> </a:t>
            </a:r>
            <a:r>
              <a:rPr lang="en-US" sz="2400" dirty="0" err="1">
                <a:latin typeface="+mj-lt"/>
                <a:cs typeface="Arial" panose="020B0604020202020204" pitchFamily="34" charset="0"/>
              </a:rPr>
              <a:t>đại</a:t>
            </a:r>
            <a:r>
              <a:rPr lang="en-US" sz="2400" dirty="0">
                <a:latin typeface="+mj-lt"/>
                <a:cs typeface="Arial" panose="020B0604020202020204" pitchFamily="34" charset="0"/>
              </a:rPr>
              <a:t> </a:t>
            </a:r>
            <a:r>
              <a:rPr lang="en-US" sz="2400" dirty="0" err="1">
                <a:latin typeface="+mj-lt"/>
                <a:cs typeface="Arial" panose="020B0604020202020204" pitchFamily="34" charset="0"/>
              </a:rPr>
              <a:t>hoặc</a:t>
            </a:r>
            <a:r>
              <a:rPr lang="en-US" sz="2400" dirty="0">
                <a:latin typeface="+mj-lt"/>
                <a:cs typeface="Arial" panose="020B0604020202020204" pitchFamily="34" charset="0"/>
              </a:rPr>
              <a:t> </a:t>
            </a:r>
            <a:r>
              <a:rPr lang="en-US" sz="2400" dirty="0" err="1">
                <a:latin typeface="+mj-lt"/>
                <a:cs typeface="Arial" panose="020B0604020202020204" pitchFamily="34" charset="0"/>
              </a:rPr>
              <a:t>được</a:t>
            </a:r>
            <a:r>
              <a:rPr lang="en-US" sz="2400" dirty="0">
                <a:latin typeface="+mj-lt"/>
                <a:cs typeface="Arial" panose="020B0604020202020204" pitchFamily="34" charset="0"/>
              </a:rPr>
              <a:t> </a:t>
            </a:r>
            <a:r>
              <a:rPr lang="en-US" sz="2400" dirty="0" err="1">
                <a:latin typeface="+mj-lt"/>
                <a:cs typeface="Arial" panose="020B0604020202020204" pitchFamily="34" charset="0"/>
              </a:rPr>
              <a:t>sử</a:t>
            </a:r>
            <a:r>
              <a:rPr lang="en-US" sz="2400" dirty="0">
                <a:latin typeface="+mj-lt"/>
                <a:cs typeface="Arial" panose="020B0604020202020204" pitchFamily="34" charset="0"/>
              </a:rPr>
              <a:t> </a:t>
            </a:r>
            <a:r>
              <a:rPr lang="en-US" sz="2400" dirty="0" err="1">
                <a:latin typeface="+mj-lt"/>
                <a:cs typeface="Arial" panose="020B0604020202020204" pitchFamily="34" charset="0"/>
              </a:rPr>
              <a:t>dụng</a:t>
            </a:r>
            <a:r>
              <a:rPr lang="en-US" sz="2400" dirty="0">
                <a:latin typeface="+mj-lt"/>
                <a:cs typeface="Arial" panose="020B0604020202020204" pitchFamily="34" charset="0"/>
              </a:rPr>
              <a:t> </a:t>
            </a:r>
            <a:r>
              <a:rPr lang="en-US" sz="2400" dirty="0" err="1">
                <a:latin typeface="+mj-lt"/>
                <a:cs typeface="Arial" panose="020B0604020202020204" pitchFamily="34" charset="0"/>
              </a:rPr>
              <a:t>trong</a:t>
            </a:r>
            <a:r>
              <a:rPr lang="en-US" sz="2400" dirty="0">
                <a:latin typeface="+mj-lt"/>
                <a:cs typeface="Arial" panose="020B0604020202020204" pitchFamily="34" charset="0"/>
              </a:rPr>
              <a:t> </a:t>
            </a:r>
            <a:r>
              <a:rPr lang="en-US" sz="2400" dirty="0" err="1">
                <a:latin typeface="+mj-lt"/>
                <a:cs typeface="Arial" panose="020B0604020202020204" pitchFamily="34" charset="0"/>
              </a:rPr>
              <a:t>văn</a:t>
            </a:r>
            <a:r>
              <a:rPr lang="en-US" sz="2400" dirty="0">
                <a:latin typeface="+mj-lt"/>
                <a:cs typeface="Arial" panose="020B0604020202020204" pitchFamily="34" charset="0"/>
              </a:rPr>
              <a:t> </a:t>
            </a:r>
            <a:r>
              <a:rPr lang="en-US" sz="2400" dirty="0" err="1">
                <a:latin typeface="+mj-lt"/>
                <a:cs typeface="Arial" panose="020B0604020202020204" pitchFamily="34" charset="0"/>
              </a:rPr>
              <a:t>học</a:t>
            </a:r>
            <a:r>
              <a:rPr lang="en-US" sz="2400" dirty="0">
                <a:latin typeface="+mj-lt"/>
                <a:cs typeface="Arial" panose="020B0604020202020204" pitchFamily="34" charset="0"/>
              </a:rPr>
              <a:t> </a:t>
            </a:r>
            <a:r>
              <a:rPr lang="en-US" sz="2400" dirty="0" err="1">
                <a:latin typeface="+mj-lt"/>
                <a:cs typeface="Arial" panose="020B0604020202020204" pitchFamily="34" charset="0"/>
              </a:rPr>
              <a:t>trung</a:t>
            </a:r>
            <a:r>
              <a:rPr lang="en-US" sz="2400" dirty="0">
                <a:latin typeface="+mj-lt"/>
                <a:cs typeface="Arial" panose="020B0604020202020204" pitchFamily="34" charset="0"/>
              </a:rPr>
              <a:t> </a:t>
            </a:r>
            <a:r>
              <a:rPr lang="en-US" sz="2400" dirty="0" err="1">
                <a:latin typeface="+mj-lt"/>
                <a:cs typeface="Arial" panose="020B0604020202020204" pitchFamily="34" charset="0"/>
              </a:rPr>
              <a:t>đại</a:t>
            </a:r>
            <a:r>
              <a:rPr lang="en-US" sz="2400" dirty="0">
                <a:latin typeface="+mj-lt"/>
                <a:cs typeface="Arial" panose="020B0604020202020204" pitchFamily="34" charset="0"/>
              </a:rPr>
              <a:t> Việt Nam.</a:t>
            </a:r>
          </a:p>
          <a:p>
            <a:pPr lvl="0"/>
            <a:r>
              <a:rPr lang="en-US" sz="2400" b="1" dirty="0">
                <a:latin typeface="+mj-lt"/>
                <a:cs typeface="Arial" panose="020B0604020202020204" pitchFamily="34" charset="0"/>
              </a:rPr>
              <a:t>* </a:t>
            </a:r>
            <a:r>
              <a:rPr lang="en-US" sz="2400" b="1" dirty="0" err="1">
                <a:latin typeface="+mj-lt"/>
                <a:cs typeface="Arial" panose="020B0604020202020204" pitchFamily="34" charset="0"/>
              </a:rPr>
              <a:t>Ngôn</a:t>
            </a:r>
            <a:r>
              <a:rPr lang="en-US" sz="2400" b="1" dirty="0">
                <a:latin typeface="+mj-lt"/>
                <a:cs typeface="Arial" panose="020B0604020202020204" pitchFamily="34" charset="0"/>
              </a:rPr>
              <a:t> </a:t>
            </a:r>
            <a:r>
              <a:rPr lang="en-US" sz="2400" b="1" dirty="0" err="1">
                <a:latin typeface="+mj-lt"/>
                <a:cs typeface="Arial" panose="020B0604020202020204" pitchFamily="34" charset="0"/>
              </a:rPr>
              <a:t>ngữ</a:t>
            </a:r>
            <a:r>
              <a:rPr lang="en-US" sz="2400" b="1" dirty="0">
                <a:latin typeface="+mj-lt"/>
                <a:cs typeface="Arial" panose="020B0604020202020204" pitchFamily="34" charset="0"/>
              </a:rPr>
              <a:t> </a:t>
            </a:r>
            <a:r>
              <a:rPr lang="en-US" sz="2400" b="1" dirty="0" err="1">
                <a:latin typeface="+mj-lt"/>
                <a:cs typeface="Arial" panose="020B0604020202020204" pitchFamily="34" charset="0"/>
              </a:rPr>
              <a:t>mang</a:t>
            </a:r>
            <a:r>
              <a:rPr lang="en-US" sz="2400" b="1" dirty="0">
                <a:latin typeface="+mj-lt"/>
                <a:cs typeface="Arial" panose="020B0604020202020204" pitchFamily="34" charset="0"/>
              </a:rPr>
              <a:t> </a:t>
            </a:r>
            <a:r>
              <a:rPr lang="en-US" sz="2400" b="1" dirty="0" err="1">
                <a:latin typeface="+mj-lt"/>
                <a:cs typeface="Arial" panose="020B0604020202020204" pitchFamily="34" charset="0"/>
              </a:rPr>
              <a:t>tính</a:t>
            </a:r>
            <a:r>
              <a:rPr lang="en-US" sz="2400" b="1" dirty="0">
                <a:latin typeface="+mj-lt"/>
                <a:cs typeface="Arial" panose="020B0604020202020204" pitchFamily="34" charset="0"/>
              </a:rPr>
              <a:t> </a:t>
            </a:r>
            <a:r>
              <a:rPr lang="en-US" sz="2400" b="1" dirty="0" err="1">
                <a:latin typeface="+mj-lt"/>
                <a:cs typeface="Arial" panose="020B0604020202020204" pitchFamily="34" charset="0"/>
              </a:rPr>
              <a:t>cổ</a:t>
            </a:r>
            <a:r>
              <a:rPr lang="en-US" sz="2400" b="1" dirty="0">
                <a:latin typeface="+mj-lt"/>
                <a:cs typeface="Arial" panose="020B0604020202020204" pitchFamily="34" charset="0"/>
              </a:rPr>
              <a:t> </a:t>
            </a:r>
            <a:r>
              <a:rPr lang="en-US" sz="2400" b="1" dirty="0" err="1">
                <a:latin typeface="+mj-lt"/>
                <a:cs typeface="Arial" panose="020B0604020202020204" pitchFamily="34" charset="0"/>
              </a:rPr>
              <a:t>xưa</a:t>
            </a:r>
            <a:r>
              <a:rPr lang="en-US" sz="2400" dirty="0">
                <a:latin typeface="+mj-lt"/>
                <a:cs typeface="Arial" panose="020B0604020202020204" pitchFamily="34" charset="0"/>
              </a:rPr>
              <a:t>: Khi </a:t>
            </a:r>
            <a:r>
              <a:rPr lang="en-US" sz="2400" dirty="0" err="1">
                <a:latin typeface="+mj-lt"/>
                <a:cs typeface="Arial" panose="020B0604020202020204" pitchFamily="34" charset="0"/>
              </a:rPr>
              <a:t>gặp</a:t>
            </a:r>
            <a:r>
              <a:rPr lang="en-US" sz="2400" dirty="0">
                <a:latin typeface="+mj-lt"/>
                <a:cs typeface="Arial" panose="020B0604020202020204" pitchFamily="34" charset="0"/>
              </a:rPr>
              <a:t> </a:t>
            </a:r>
            <a:r>
              <a:rPr lang="en-US" sz="2400" dirty="0" err="1">
                <a:latin typeface="+mj-lt"/>
                <a:cs typeface="Arial" panose="020B0604020202020204" pitchFamily="34" charset="0"/>
              </a:rPr>
              <a:t>những</a:t>
            </a:r>
            <a:r>
              <a:rPr lang="en-US" sz="2400" dirty="0">
                <a:latin typeface="+mj-lt"/>
                <a:cs typeface="Arial" panose="020B0604020202020204" pitchFamily="34" charset="0"/>
              </a:rPr>
              <a:t> </a:t>
            </a:r>
            <a:r>
              <a:rPr lang="en-US" sz="2400" dirty="0" err="1">
                <a:latin typeface="+mj-lt"/>
                <a:cs typeface="Arial" panose="020B0604020202020204" pitchFamily="34" charset="0"/>
              </a:rPr>
              <a:t>từ</a:t>
            </a:r>
            <a:r>
              <a:rPr lang="en-US" sz="2400" dirty="0">
                <a:latin typeface="+mj-lt"/>
                <a:cs typeface="Arial" panose="020B0604020202020204" pitchFamily="34" charset="0"/>
              </a:rPr>
              <a:t>, </a:t>
            </a:r>
            <a:r>
              <a:rPr lang="en-US" sz="2400" dirty="0" err="1">
                <a:latin typeface="+mj-lt"/>
                <a:cs typeface="Arial" panose="020B0604020202020204" pitchFamily="34" charset="0"/>
              </a:rPr>
              <a:t>hình</a:t>
            </a:r>
            <a:r>
              <a:rPr lang="en-US" sz="2400" dirty="0">
                <a:latin typeface="+mj-lt"/>
                <a:cs typeface="Arial" panose="020B0604020202020204" pitchFamily="34" charset="0"/>
              </a:rPr>
              <a:t> </a:t>
            </a:r>
            <a:r>
              <a:rPr lang="en-US" sz="2400" dirty="0" err="1">
                <a:latin typeface="+mj-lt"/>
                <a:cs typeface="Arial" panose="020B0604020202020204" pitchFamily="34" charset="0"/>
              </a:rPr>
              <a:t>ảnh</a:t>
            </a:r>
            <a:r>
              <a:rPr lang="en-US" sz="2400" dirty="0">
                <a:latin typeface="+mj-lt"/>
                <a:cs typeface="Arial" panose="020B0604020202020204" pitchFamily="34" charset="0"/>
              </a:rPr>
              <a:t> </a:t>
            </a:r>
            <a:r>
              <a:rPr lang="en-US" sz="2400" dirty="0" err="1">
                <a:latin typeface="+mj-lt"/>
                <a:cs typeface="Arial" panose="020B0604020202020204" pitchFamily="34" charset="0"/>
              </a:rPr>
              <a:t>nghe</a:t>
            </a:r>
            <a:r>
              <a:rPr lang="en-US" sz="2400" dirty="0">
                <a:latin typeface="+mj-lt"/>
                <a:cs typeface="Arial" panose="020B0604020202020204" pitchFamily="34" charset="0"/>
              </a:rPr>
              <a:t> “</a:t>
            </a:r>
            <a:r>
              <a:rPr lang="en-US" sz="2400" dirty="0" err="1">
                <a:latin typeface="+mj-lt"/>
                <a:cs typeface="Arial" panose="020B0604020202020204" pitchFamily="34" charset="0"/>
              </a:rPr>
              <a:t>lạ</a:t>
            </a:r>
            <a:r>
              <a:rPr lang="en-US" sz="2400" dirty="0">
                <a:latin typeface="+mj-lt"/>
                <a:cs typeface="Arial" panose="020B0604020202020204" pitchFamily="34" charset="0"/>
              </a:rPr>
              <a:t> tai” </a:t>
            </a:r>
            <a:r>
              <a:rPr lang="en-US" sz="2400" dirty="0" err="1">
                <a:latin typeface="+mj-lt"/>
                <a:cs typeface="Arial" panose="020B0604020202020204" pitchFamily="34" charset="0"/>
              </a:rPr>
              <a:t>hoặc</a:t>
            </a:r>
            <a:r>
              <a:rPr lang="en-US" sz="2400" dirty="0">
                <a:latin typeface="+mj-lt"/>
                <a:cs typeface="Arial" panose="020B0604020202020204" pitchFamily="34" charset="0"/>
              </a:rPr>
              <a:t> </a:t>
            </a:r>
            <a:r>
              <a:rPr lang="en-US" sz="2400" dirty="0" err="1">
                <a:latin typeface="+mj-lt"/>
                <a:cs typeface="Arial" panose="020B0604020202020204" pitchFamily="34" charset="0"/>
              </a:rPr>
              <a:t>gợi</a:t>
            </a:r>
            <a:r>
              <a:rPr lang="en-US" sz="2400" dirty="0">
                <a:latin typeface="+mj-lt"/>
                <a:cs typeface="Arial" panose="020B0604020202020204" pitchFamily="34" charset="0"/>
              </a:rPr>
              <a:t> </a:t>
            </a:r>
            <a:r>
              <a:rPr lang="en-US" sz="2400" dirty="0" err="1">
                <a:latin typeface="+mj-lt"/>
                <a:cs typeface="Arial" panose="020B0604020202020204" pitchFamily="34" charset="0"/>
              </a:rPr>
              <a:t>tò</a:t>
            </a:r>
            <a:r>
              <a:rPr lang="en-US" sz="2400" dirty="0">
                <a:latin typeface="+mj-lt"/>
                <a:cs typeface="Arial" panose="020B0604020202020204" pitchFamily="34" charset="0"/>
              </a:rPr>
              <a:t> </a:t>
            </a:r>
            <a:r>
              <a:rPr lang="en-US" sz="2400" dirty="0" err="1">
                <a:latin typeface="+mj-lt"/>
                <a:cs typeface="Arial" panose="020B0604020202020204" pitchFamily="34" charset="0"/>
              </a:rPr>
              <a:t>mò</a:t>
            </a:r>
            <a:r>
              <a:rPr lang="en-US" sz="2400" dirty="0">
                <a:latin typeface="+mj-lt"/>
                <a:cs typeface="Arial" panose="020B0604020202020204" pitchFamily="34" charset="0"/>
              </a:rPr>
              <a:t>, </a:t>
            </a:r>
            <a:r>
              <a:rPr lang="en-US" sz="2400" dirty="0" err="1">
                <a:latin typeface="+mj-lt"/>
                <a:cs typeface="Arial" panose="020B0604020202020204" pitchFamily="34" charset="0"/>
              </a:rPr>
              <a:t>người</a:t>
            </a:r>
            <a:r>
              <a:rPr lang="en-US" sz="2400" dirty="0">
                <a:latin typeface="+mj-lt"/>
                <a:cs typeface="Arial" panose="020B0604020202020204" pitchFamily="34" charset="0"/>
              </a:rPr>
              <a:t> </a:t>
            </a:r>
            <a:r>
              <a:rPr lang="en-US" sz="2400" dirty="0" err="1">
                <a:latin typeface="+mj-lt"/>
                <a:cs typeface="Arial" panose="020B0604020202020204" pitchFamily="34" charset="0"/>
              </a:rPr>
              <a:t>đọc</a:t>
            </a:r>
            <a:r>
              <a:rPr lang="en-US" sz="2400" dirty="0">
                <a:latin typeface="+mj-lt"/>
                <a:cs typeface="Arial" panose="020B0604020202020204" pitchFamily="34" charset="0"/>
              </a:rPr>
              <a:t> </a:t>
            </a:r>
            <a:r>
              <a:rPr lang="en-US" sz="2400" dirty="0" err="1">
                <a:latin typeface="+mj-lt"/>
                <a:cs typeface="Arial" panose="020B0604020202020204" pitchFamily="34" charset="0"/>
              </a:rPr>
              <a:t>nên</a:t>
            </a:r>
            <a:r>
              <a:rPr lang="en-US" sz="2400" dirty="0">
                <a:latin typeface="+mj-lt"/>
                <a:cs typeface="Arial" panose="020B0604020202020204" pitchFamily="34" charset="0"/>
              </a:rPr>
              <a:t> </a:t>
            </a:r>
            <a:r>
              <a:rPr lang="en-US" sz="2400" dirty="0" err="1">
                <a:latin typeface="+mj-lt"/>
                <a:cs typeface="Arial" panose="020B0604020202020204" pitchFamily="34" charset="0"/>
              </a:rPr>
              <a:t>tham</a:t>
            </a:r>
            <a:r>
              <a:rPr lang="en-US" sz="2400" dirty="0">
                <a:latin typeface="+mj-lt"/>
                <a:cs typeface="Arial" panose="020B0604020202020204" pitchFamily="34" charset="0"/>
              </a:rPr>
              <a:t> </a:t>
            </a:r>
            <a:r>
              <a:rPr lang="en-US" sz="2400" dirty="0" err="1">
                <a:latin typeface="+mj-lt"/>
                <a:cs typeface="Arial" panose="020B0604020202020204" pitchFamily="34" charset="0"/>
              </a:rPr>
              <a:t>khảo</a:t>
            </a:r>
            <a:r>
              <a:rPr lang="en-US" sz="2400" dirty="0">
                <a:latin typeface="+mj-lt"/>
                <a:cs typeface="Arial" panose="020B0604020202020204" pitchFamily="34" charset="0"/>
              </a:rPr>
              <a:t> </a:t>
            </a:r>
            <a:r>
              <a:rPr lang="en-US" sz="2400" dirty="0" err="1">
                <a:latin typeface="+mj-lt"/>
                <a:cs typeface="Arial" panose="020B0604020202020204" pitchFamily="34" charset="0"/>
              </a:rPr>
              <a:t>chú</a:t>
            </a:r>
            <a:r>
              <a:rPr lang="en-US" sz="2400" dirty="0">
                <a:latin typeface="+mj-lt"/>
                <a:cs typeface="Arial" panose="020B0604020202020204" pitchFamily="34" charset="0"/>
              </a:rPr>
              <a:t> </a:t>
            </a:r>
            <a:r>
              <a:rPr lang="en-US" sz="2400" dirty="0" err="1">
                <a:latin typeface="+mj-lt"/>
                <a:cs typeface="Arial" panose="020B0604020202020204" pitchFamily="34" charset="0"/>
              </a:rPr>
              <a:t>thích</a:t>
            </a:r>
            <a:r>
              <a:rPr lang="en-US" sz="2400" dirty="0">
                <a:latin typeface="+mj-lt"/>
                <a:cs typeface="Arial" panose="020B0604020202020204" pitchFamily="34" charset="0"/>
              </a:rPr>
              <a:t>, </a:t>
            </a:r>
            <a:r>
              <a:rPr lang="en-US" sz="2400" dirty="0" err="1">
                <a:latin typeface="+mj-lt"/>
                <a:cs typeface="Arial" panose="020B0604020202020204" pitchFamily="34" charset="0"/>
              </a:rPr>
              <a:t>sách</a:t>
            </a:r>
            <a:r>
              <a:rPr lang="en-US" sz="2400" dirty="0">
                <a:latin typeface="+mj-lt"/>
                <a:cs typeface="Arial" panose="020B0604020202020204" pitchFamily="34" charset="0"/>
              </a:rPr>
              <a:t> </a:t>
            </a:r>
            <a:r>
              <a:rPr lang="en-US" sz="2400" dirty="0" err="1">
                <a:latin typeface="+mj-lt"/>
                <a:cs typeface="Arial" panose="020B0604020202020204" pitchFamily="34" charset="0"/>
              </a:rPr>
              <a:t>tham</a:t>
            </a:r>
            <a:r>
              <a:rPr lang="en-US" sz="2400" dirty="0">
                <a:latin typeface="+mj-lt"/>
                <a:cs typeface="Arial" panose="020B0604020202020204" pitchFamily="34" charset="0"/>
              </a:rPr>
              <a:t> </a:t>
            </a:r>
            <a:r>
              <a:rPr lang="en-US" sz="2400" dirty="0" err="1">
                <a:latin typeface="+mj-lt"/>
                <a:cs typeface="Arial" panose="020B0604020202020204" pitchFamily="34" charset="0"/>
              </a:rPr>
              <a:t>khảo</a:t>
            </a:r>
            <a:r>
              <a:rPr lang="en-US" sz="2400" dirty="0">
                <a:latin typeface="+mj-lt"/>
                <a:cs typeface="Arial" panose="020B0604020202020204" pitchFamily="34" charset="0"/>
              </a:rPr>
              <a:t> hay </a:t>
            </a:r>
            <a:r>
              <a:rPr lang="en-US" sz="2400" dirty="0" err="1">
                <a:latin typeface="+mj-lt"/>
                <a:cs typeface="Arial" panose="020B0604020202020204" pitchFamily="34" charset="0"/>
              </a:rPr>
              <a:t>tài</a:t>
            </a:r>
            <a:r>
              <a:rPr lang="en-US" sz="2400" dirty="0">
                <a:latin typeface="+mj-lt"/>
                <a:cs typeface="Arial" panose="020B0604020202020204" pitchFamily="34" charset="0"/>
              </a:rPr>
              <a:t> </a:t>
            </a:r>
            <a:r>
              <a:rPr lang="en-US" sz="2400" dirty="0" err="1">
                <a:latin typeface="+mj-lt"/>
                <a:cs typeface="Arial" panose="020B0604020202020204" pitchFamily="34" charset="0"/>
              </a:rPr>
              <a:t>liệu</a:t>
            </a:r>
            <a:r>
              <a:rPr lang="en-US" sz="2400" dirty="0">
                <a:latin typeface="+mj-lt"/>
                <a:cs typeface="Arial" panose="020B0604020202020204" pitchFamily="34" charset="0"/>
              </a:rPr>
              <a:t> </a:t>
            </a:r>
            <a:r>
              <a:rPr lang="en-US" sz="2400" dirty="0" err="1">
                <a:latin typeface="+mj-lt"/>
                <a:cs typeface="Arial" panose="020B0604020202020204" pitchFamily="34" charset="0"/>
              </a:rPr>
              <a:t>văn</a:t>
            </a:r>
            <a:r>
              <a:rPr lang="en-US" sz="2400" dirty="0">
                <a:latin typeface="+mj-lt"/>
                <a:cs typeface="Arial" panose="020B0604020202020204" pitchFamily="34" charset="0"/>
              </a:rPr>
              <a:t> </a:t>
            </a:r>
            <a:r>
              <a:rPr lang="en-US" sz="2400" dirty="0" err="1">
                <a:latin typeface="+mj-lt"/>
                <a:cs typeface="Arial" panose="020B0604020202020204" pitchFamily="34" charset="0"/>
              </a:rPr>
              <a:t>học</a:t>
            </a:r>
            <a:r>
              <a:rPr lang="en-US" sz="2400" dirty="0">
                <a:latin typeface="+mj-lt"/>
                <a:cs typeface="Arial" panose="020B0604020202020204" pitchFamily="34" charset="0"/>
              </a:rPr>
              <a:t> </a:t>
            </a:r>
            <a:r>
              <a:rPr lang="en-US" sz="2400" dirty="0" err="1">
                <a:latin typeface="+mj-lt"/>
                <a:cs typeface="Arial" panose="020B0604020202020204" pitchFamily="34" charset="0"/>
              </a:rPr>
              <a:t>để</a:t>
            </a:r>
            <a:r>
              <a:rPr lang="en-US" sz="2400" dirty="0">
                <a:latin typeface="+mj-lt"/>
                <a:cs typeface="Arial" panose="020B0604020202020204" pitchFamily="34" charset="0"/>
              </a:rPr>
              <a:t> </a:t>
            </a:r>
            <a:r>
              <a:rPr lang="en-US" sz="2400" dirty="0" err="1">
                <a:latin typeface="+mj-lt"/>
                <a:cs typeface="Arial" panose="020B0604020202020204" pitchFamily="34" charset="0"/>
              </a:rPr>
              <a:t>hiểu</a:t>
            </a:r>
            <a:r>
              <a:rPr lang="en-US" sz="2400" dirty="0">
                <a:latin typeface="+mj-lt"/>
                <a:cs typeface="Arial" panose="020B0604020202020204" pitchFamily="34" charset="0"/>
              </a:rPr>
              <a:t> </a:t>
            </a:r>
            <a:r>
              <a:rPr lang="en-US" sz="2400" dirty="0" err="1">
                <a:latin typeface="+mj-lt"/>
                <a:cs typeface="Arial" panose="020B0604020202020204" pitchFamily="34" charset="0"/>
              </a:rPr>
              <a:t>đúng</a:t>
            </a:r>
            <a:r>
              <a:rPr lang="en-US" sz="2400" dirty="0">
                <a:latin typeface="+mj-lt"/>
                <a:cs typeface="Arial" panose="020B0604020202020204" pitchFamily="34" charset="0"/>
              </a:rPr>
              <a:t> </a:t>
            </a:r>
            <a:r>
              <a:rPr lang="en-US" sz="2400" dirty="0" err="1">
                <a:latin typeface="+mj-lt"/>
                <a:cs typeface="Arial" panose="020B0604020202020204" pitchFamily="34" charset="0"/>
              </a:rPr>
              <a:t>và</a:t>
            </a:r>
            <a:r>
              <a:rPr lang="en-US" sz="2400" dirty="0">
                <a:latin typeface="+mj-lt"/>
                <a:cs typeface="Arial" panose="020B0604020202020204" pitchFamily="34" charset="0"/>
              </a:rPr>
              <a:t> </a:t>
            </a:r>
            <a:r>
              <a:rPr lang="en-US" sz="2400" dirty="0" err="1">
                <a:latin typeface="+mj-lt"/>
                <a:cs typeface="Arial" panose="020B0604020202020204" pitchFamily="34" charset="0"/>
              </a:rPr>
              <a:t>đủ</a:t>
            </a:r>
            <a:r>
              <a:rPr lang="en-US" sz="2400" dirty="0">
                <a:latin typeface="+mj-lt"/>
                <a:cs typeface="Arial" panose="020B0604020202020204" pitchFamily="34" charset="0"/>
              </a:rPr>
              <a:t> ý </a:t>
            </a:r>
            <a:r>
              <a:rPr lang="en-US" sz="2400" dirty="0" err="1">
                <a:latin typeface="+mj-lt"/>
                <a:cs typeface="Arial" panose="020B0604020202020204" pitchFamily="34" charset="0"/>
              </a:rPr>
              <a:t>nghĩa</a:t>
            </a:r>
            <a:r>
              <a:rPr lang="en-US" sz="2400" dirty="0">
                <a:latin typeface="+mj-lt"/>
                <a:cs typeface="Arial" panose="020B0604020202020204" pitchFamily="34" charset="0"/>
              </a:rPr>
              <a:t> </a:t>
            </a:r>
            <a:r>
              <a:rPr lang="en-US" sz="2400" dirty="0" err="1">
                <a:latin typeface="+mj-lt"/>
                <a:cs typeface="Arial" panose="020B0604020202020204" pitchFamily="34" charset="0"/>
              </a:rPr>
              <a:t>mà</a:t>
            </a:r>
            <a:r>
              <a:rPr lang="en-US" sz="2400" dirty="0">
                <a:latin typeface="+mj-lt"/>
                <a:cs typeface="Arial" panose="020B0604020202020204" pitchFamily="34" charset="0"/>
              </a:rPr>
              <a:t> </a:t>
            </a:r>
            <a:r>
              <a:rPr lang="en-US" sz="2400" dirty="0" err="1">
                <a:latin typeface="+mj-lt"/>
                <a:cs typeface="Arial" panose="020B0604020202020204" pitchFamily="34" charset="0"/>
              </a:rPr>
              <a:t>tác</a:t>
            </a:r>
            <a:r>
              <a:rPr lang="en-US" sz="2400" dirty="0">
                <a:latin typeface="+mj-lt"/>
                <a:cs typeface="Arial" panose="020B0604020202020204" pitchFamily="34" charset="0"/>
              </a:rPr>
              <a:t> </a:t>
            </a:r>
            <a:r>
              <a:rPr lang="en-US" sz="2400" dirty="0" err="1">
                <a:latin typeface="+mj-lt"/>
                <a:cs typeface="Arial" panose="020B0604020202020204" pitchFamily="34" charset="0"/>
              </a:rPr>
              <a:t>giả</a:t>
            </a:r>
            <a:r>
              <a:rPr lang="en-US" sz="2400" dirty="0">
                <a:latin typeface="+mj-lt"/>
                <a:cs typeface="Arial" panose="020B0604020202020204" pitchFamily="34" charset="0"/>
              </a:rPr>
              <a:t> </a:t>
            </a:r>
            <a:r>
              <a:rPr lang="en-US" sz="2400" dirty="0" err="1">
                <a:latin typeface="+mj-lt"/>
                <a:cs typeface="Arial" panose="020B0604020202020204" pitchFamily="34" charset="0"/>
              </a:rPr>
              <a:t>muốn</a:t>
            </a:r>
            <a:r>
              <a:rPr lang="en-US" sz="2400" dirty="0">
                <a:latin typeface="+mj-lt"/>
                <a:cs typeface="Arial" panose="020B0604020202020204" pitchFamily="34" charset="0"/>
              </a:rPr>
              <a:t> </a:t>
            </a:r>
            <a:r>
              <a:rPr lang="en-US" sz="2400" dirty="0" err="1">
                <a:latin typeface="+mj-lt"/>
                <a:cs typeface="Arial" panose="020B0604020202020204" pitchFamily="34" charset="0"/>
              </a:rPr>
              <a:t>truyền</a:t>
            </a:r>
            <a:r>
              <a:rPr lang="en-US" sz="2400" dirty="0">
                <a:latin typeface="+mj-lt"/>
                <a:cs typeface="Arial" panose="020B0604020202020204" pitchFamily="34" charset="0"/>
              </a:rPr>
              <a:t> </a:t>
            </a:r>
            <a:r>
              <a:rPr lang="en-US" sz="2400" dirty="0" err="1">
                <a:latin typeface="+mj-lt"/>
                <a:cs typeface="Arial" panose="020B0604020202020204" pitchFamily="34" charset="0"/>
              </a:rPr>
              <a:t>đạt</a:t>
            </a:r>
            <a:r>
              <a:rPr lang="en-US" sz="2400" dirty="0">
                <a:latin typeface="+mj-lt"/>
                <a:cs typeface="Arial" panose="020B0604020202020204" pitchFamily="34" charset="0"/>
              </a:rPr>
              <a:t>.</a:t>
            </a:r>
          </a:p>
        </p:txBody>
      </p:sp>
      <p:sp>
        <p:nvSpPr>
          <p:cNvPr id="10" name="TextBox 9">
            <a:extLst>
              <a:ext uri="{FF2B5EF4-FFF2-40B4-BE49-F238E27FC236}">
                <a16:creationId xmlns:a16="http://schemas.microsoft.com/office/drawing/2014/main" id="{5A418119-75C6-DF0E-C074-431B10C397FD}"/>
              </a:ext>
            </a:extLst>
          </p:cNvPr>
          <p:cNvSpPr txBox="1"/>
          <p:nvPr/>
        </p:nvSpPr>
        <p:spPr>
          <a:xfrm>
            <a:off x="1744824" y="326572"/>
            <a:ext cx="7072605" cy="523220"/>
          </a:xfrm>
          <a:prstGeom prst="rect">
            <a:avLst/>
          </a:prstGeom>
          <a:noFill/>
        </p:spPr>
        <p:txBody>
          <a:bodyPr wrap="square" rtlCol="0">
            <a:spAutoFit/>
          </a:bodyPr>
          <a:lstStyle/>
          <a:p>
            <a:r>
              <a:rPr lang="en-US" sz="2800" dirty="0">
                <a:solidFill>
                  <a:srgbClr val="FF0000"/>
                </a:solidFill>
              </a:rPr>
              <a:t>CÁCH NHẬN DIỆN ĐIỂN TÍCH, ĐIỂN CỐ</a:t>
            </a:r>
          </a:p>
        </p:txBody>
      </p:sp>
    </p:spTree>
    <p:extLst>
      <p:ext uri="{BB962C8B-B14F-4D97-AF65-F5344CB8AC3E}">
        <p14:creationId xmlns:p14="http://schemas.microsoft.com/office/powerpoint/2010/main" val="26979035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0C9B8-AA36-C16D-1D7B-92B344AE01FA}"/>
              </a:ext>
            </a:extLst>
          </p:cNvPr>
          <p:cNvSpPr txBox="1"/>
          <p:nvPr/>
        </p:nvSpPr>
        <p:spPr>
          <a:xfrm>
            <a:off x="2242820" y="1763128"/>
            <a:ext cx="8110220" cy="3065070"/>
          </a:xfrm>
          <a:prstGeom prst="rect">
            <a:avLst/>
          </a:prstGeom>
          <a:noFill/>
        </p:spPr>
        <p:txBody>
          <a:bodyPr wrap="square">
            <a:spAutoFit/>
          </a:bodyPr>
          <a:lstStyle/>
          <a:p>
            <a:pPr algn="ctr">
              <a:lnSpc>
                <a:spcPct val="115000"/>
              </a:lnSpc>
              <a:spcAft>
                <a:spcPts val="800"/>
              </a:spcAft>
            </a:pPr>
            <a:r>
              <a:rPr lang="en-US" sz="5400" b="1" dirty="0">
                <a:solidFill>
                  <a:srgbClr val="FF0000"/>
                </a:solidFill>
                <a:effectLst/>
                <a:latin typeface="#9Slide03 AmpleSoft Bold" panose="02000000000000000000" pitchFamily="2" charset="0"/>
                <a:ea typeface="Segoe UI" panose="020B0502040204020203" pitchFamily="34" charset="0"/>
                <a:cs typeface="Times New Roman" panose="02020603050405020304" pitchFamily="18" charset="0"/>
              </a:rPr>
              <a:t>HOẠT ĐỘNG 3: </a:t>
            </a:r>
          </a:p>
          <a:p>
            <a:pPr algn="ctr">
              <a:lnSpc>
                <a:spcPct val="115000"/>
              </a:lnSpc>
              <a:spcAft>
                <a:spcPts val="800"/>
              </a:spcAft>
            </a:pPr>
            <a:r>
              <a:rPr lang="en-US" sz="11500" b="1" dirty="0">
                <a:solidFill>
                  <a:srgbClr val="0070C0"/>
                </a:solidFill>
                <a:latin typeface="#9Slide03 AmpleSoft Bold" panose="02000000000000000000" pitchFamily="2" charset="0"/>
                <a:ea typeface="Segoe UI" panose="020B0502040204020203" pitchFamily="34" charset="0"/>
                <a:cs typeface="Times New Roman" panose="02020603050405020304" pitchFamily="18" charset="0"/>
              </a:rPr>
              <a:t>THỰC HÀNH</a:t>
            </a:r>
            <a:r>
              <a:rPr lang="en-US" sz="11500" b="1" dirty="0">
                <a:solidFill>
                  <a:srgbClr val="0070C0"/>
                </a:solidFill>
                <a:effectLst/>
                <a:latin typeface="#9Slide03 AmpleSoft Bold" panose="02000000000000000000" pitchFamily="2" charset="0"/>
                <a:ea typeface="Segoe UI" panose="020B0502040204020203" pitchFamily="34" charset="0"/>
                <a:cs typeface="Times New Roman" panose="02020603050405020304" pitchFamily="18" charset="0"/>
              </a:rPr>
              <a:t> </a:t>
            </a:r>
            <a:endParaRPr lang="en-US" sz="88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7567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DFB406-AE34-8C3C-66E4-69987138C796}"/>
            </a:ext>
          </a:extLst>
        </p:cNvPr>
        <p:cNvGrpSpPr/>
        <p:nvPr/>
      </p:nvGrpSpPr>
      <p:grpSpPr>
        <a:xfrm>
          <a:off x="0" y="0"/>
          <a:ext cx="0" cy="0"/>
          <a:chOff x="0" y="0"/>
          <a:chExt cx="0" cy="0"/>
        </a:xfrm>
      </p:grpSpPr>
      <p:sp>
        <p:nvSpPr>
          <p:cNvPr id="13" name="TextBox 12">
            <a:extLst>
              <a:ext uri="{FF2B5EF4-FFF2-40B4-BE49-F238E27FC236}">
                <a16:creationId xmlns:a16="http://schemas.microsoft.com/office/drawing/2014/main" id="{742712B6-A01C-3FA2-2ACD-EE772DA674DC}"/>
              </a:ext>
            </a:extLst>
          </p:cNvPr>
          <p:cNvSpPr txBox="1"/>
          <p:nvPr/>
        </p:nvSpPr>
        <p:spPr>
          <a:xfrm>
            <a:off x="1747935" y="1613118"/>
            <a:ext cx="8696130" cy="1815882"/>
          </a:xfrm>
          <a:prstGeom prst="rect">
            <a:avLst/>
          </a:prstGeom>
          <a:noFill/>
        </p:spPr>
        <p:txBody>
          <a:bodyPr wrap="square" rtlCol="0">
            <a:spAutoFit/>
          </a:bodyPr>
          <a:lstStyle/>
          <a:p>
            <a:pPr algn="ctr"/>
            <a:r>
              <a:rPr lang="en-US" sz="2800" dirty="0">
                <a:latin typeface="+mj-lt"/>
              </a:rPr>
              <a:t>     </a:t>
            </a:r>
            <a:r>
              <a:rPr lang="en-US" sz="2800" dirty="0" err="1">
                <a:latin typeface="+mj-lt"/>
              </a:rPr>
              <a:t>Câu</a:t>
            </a:r>
            <a:r>
              <a:rPr lang="en-US" sz="2800" dirty="0">
                <a:latin typeface="+mj-lt"/>
              </a:rPr>
              <a:t> </a:t>
            </a:r>
            <a:r>
              <a:rPr lang="en-US" sz="2800" dirty="0" err="1">
                <a:latin typeface="+mj-lt"/>
              </a:rPr>
              <a:t>thơ</a:t>
            </a:r>
            <a:r>
              <a:rPr lang="en-US" sz="2800" dirty="0">
                <a:latin typeface="+mj-lt"/>
              </a:rPr>
              <a:t> </a:t>
            </a:r>
            <a:r>
              <a:rPr lang="en-US" sz="2800" dirty="0" err="1">
                <a:latin typeface="+mj-lt"/>
              </a:rPr>
              <a:t>nghĩ</a:t>
            </a:r>
            <a:r>
              <a:rPr lang="en-US" sz="2800" dirty="0">
                <a:latin typeface="+mj-lt"/>
              </a:rPr>
              <a:t> </a:t>
            </a:r>
            <a:r>
              <a:rPr lang="en-US" sz="2800" dirty="0" err="1">
                <a:latin typeface="+mj-lt"/>
              </a:rPr>
              <a:t>đắn</a:t>
            </a:r>
            <a:r>
              <a:rPr lang="en-US" sz="2800" dirty="0">
                <a:latin typeface="+mj-lt"/>
              </a:rPr>
              <a:t> </a:t>
            </a:r>
            <a:r>
              <a:rPr lang="en-US" sz="2800" dirty="0" err="1">
                <a:latin typeface="+mj-lt"/>
              </a:rPr>
              <a:t>đo</a:t>
            </a:r>
            <a:r>
              <a:rPr lang="en-US" sz="2800" dirty="0">
                <a:latin typeface="+mj-lt"/>
              </a:rPr>
              <a:t> </a:t>
            </a:r>
            <a:r>
              <a:rPr lang="en-US" sz="2800" dirty="0" err="1">
                <a:latin typeface="+mj-lt"/>
              </a:rPr>
              <a:t>không</a:t>
            </a:r>
            <a:r>
              <a:rPr lang="en-US" sz="2800" dirty="0">
                <a:latin typeface="+mj-lt"/>
              </a:rPr>
              <a:t> </a:t>
            </a:r>
            <a:r>
              <a:rPr lang="en-US" sz="2800" dirty="0" err="1">
                <a:latin typeface="+mj-lt"/>
              </a:rPr>
              <a:t>viết</a:t>
            </a:r>
            <a:r>
              <a:rPr lang="en-US" sz="2800" dirty="0">
                <a:latin typeface="+mj-lt"/>
              </a:rPr>
              <a:t>,</a:t>
            </a:r>
          </a:p>
          <a:p>
            <a:pPr algn="ctr"/>
            <a:r>
              <a:rPr lang="en-US" sz="2800" dirty="0" err="1">
                <a:latin typeface="+mj-lt"/>
              </a:rPr>
              <a:t>Viết</a:t>
            </a:r>
            <a:r>
              <a:rPr lang="en-US" sz="2800" dirty="0">
                <a:latin typeface="+mj-lt"/>
              </a:rPr>
              <a:t> </a:t>
            </a:r>
            <a:r>
              <a:rPr lang="en-US" sz="2800" dirty="0" err="1">
                <a:latin typeface="+mj-lt"/>
              </a:rPr>
              <a:t>đưa</a:t>
            </a:r>
            <a:r>
              <a:rPr lang="en-US" sz="2800" dirty="0">
                <a:latin typeface="+mj-lt"/>
              </a:rPr>
              <a:t> ai, ai </a:t>
            </a:r>
            <a:r>
              <a:rPr lang="en-US" sz="2800" dirty="0" err="1">
                <a:latin typeface="+mj-lt"/>
              </a:rPr>
              <a:t>ai</a:t>
            </a:r>
            <a:r>
              <a:rPr lang="en-US" sz="2800" dirty="0">
                <a:latin typeface="+mj-lt"/>
              </a:rPr>
              <a:t> </a:t>
            </a:r>
            <a:r>
              <a:rPr lang="en-US" sz="2800" dirty="0" err="1">
                <a:latin typeface="+mj-lt"/>
              </a:rPr>
              <a:t>biết</a:t>
            </a:r>
            <a:r>
              <a:rPr lang="en-US" sz="2800" dirty="0">
                <a:latin typeface="+mj-lt"/>
              </a:rPr>
              <a:t> </a:t>
            </a:r>
            <a:r>
              <a:rPr lang="en-US" sz="2800" dirty="0" err="1">
                <a:latin typeface="+mj-lt"/>
              </a:rPr>
              <a:t>mà</a:t>
            </a:r>
            <a:r>
              <a:rPr lang="en-US" sz="2800" dirty="0">
                <a:latin typeface="+mj-lt"/>
              </a:rPr>
              <a:t> </a:t>
            </a:r>
            <a:r>
              <a:rPr lang="en-US" sz="2800" dirty="0" err="1">
                <a:latin typeface="+mj-lt"/>
              </a:rPr>
              <a:t>đưa</a:t>
            </a:r>
            <a:r>
              <a:rPr lang="en-US" sz="2800" dirty="0">
                <a:latin typeface="+mj-lt"/>
              </a:rPr>
              <a:t>;</a:t>
            </a:r>
          </a:p>
          <a:p>
            <a:pPr algn="ctr"/>
            <a:r>
              <a:rPr lang="en-US" sz="2800" dirty="0">
                <a:latin typeface="+mj-lt"/>
              </a:rPr>
              <a:t>   </a:t>
            </a:r>
            <a:r>
              <a:rPr lang="en-US" sz="2800" dirty="0" err="1">
                <a:latin typeface="+mj-lt"/>
              </a:rPr>
              <a:t>Giường</a:t>
            </a:r>
            <a:r>
              <a:rPr lang="en-US" sz="2800" dirty="0">
                <a:latin typeface="+mj-lt"/>
              </a:rPr>
              <a:t> kia </a:t>
            </a:r>
            <a:r>
              <a:rPr lang="en-US" sz="2800" dirty="0" err="1">
                <a:latin typeface="+mj-lt"/>
              </a:rPr>
              <a:t>treo</a:t>
            </a:r>
            <a:r>
              <a:rPr lang="en-US" sz="2800" dirty="0">
                <a:latin typeface="+mj-lt"/>
              </a:rPr>
              <a:t> </a:t>
            </a:r>
            <a:r>
              <a:rPr lang="en-US" sz="2800" dirty="0" err="1">
                <a:latin typeface="+mj-lt"/>
              </a:rPr>
              <a:t>cũng</a:t>
            </a:r>
            <a:r>
              <a:rPr lang="en-US" sz="2800" dirty="0">
                <a:latin typeface="+mj-lt"/>
              </a:rPr>
              <a:t> </a:t>
            </a:r>
            <a:r>
              <a:rPr lang="en-US" sz="2800" dirty="0" err="1">
                <a:latin typeface="+mj-lt"/>
              </a:rPr>
              <a:t>hững</a:t>
            </a:r>
            <a:r>
              <a:rPr lang="en-US" sz="2800" dirty="0">
                <a:latin typeface="+mj-lt"/>
              </a:rPr>
              <a:t> </a:t>
            </a:r>
            <a:r>
              <a:rPr lang="en-US" sz="2800" dirty="0" err="1">
                <a:latin typeface="+mj-lt"/>
              </a:rPr>
              <a:t>hờ</a:t>
            </a:r>
            <a:r>
              <a:rPr lang="en-US" sz="2800" dirty="0">
                <a:latin typeface="+mj-lt"/>
              </a:rPr>
              <a:t>,</a:t>
            </a:r>
          </a:p>
          <a:p>
            <a:pPr algn="ctr"/>
            <a:r>
              <a:rPr lang="en-US" sz="2800" dirty="0">
                <a:latin typeface="+mj-lt"/>
              </a:rPr>
              <a:t>      </a:t>
            </a:r>
            <a:r>
              <a:rPr lang="en-US" sz="2800" dirty="0" err="1">
                <a:latin typeface="+mj-lt"/>
              </a:rPr>
              <a:t>Đàn</a:t>
            </a:r>
            <a:r>
              <a:rPr lang="en-US" sz="2800" dirty="0">
                <a:latin typeface="+mj-lt"/>
              </a:rPr>
              <a:t> kia </a:t>
            </a:r>
            <a:r>
              <a:rPr lang="en-US" sz="2800" dirty="0" err="1">
                <a:latin typeface="+mj-lt"/>
              </a:rPr>
              <a:t>gảy</a:t>
            </a:r>
            <a:r>
              <a:rPr lang="en-US" sz="2800" dirty="0">
                <a:latin typeface="+mj-lt"/>
              </a:rPr>
              <a:t> </a:t>
            </a:r>
            <a:r>
              <a:rPr lang="en-US" sz="2800" dirty="0" err="1">
                <a:latin typeface="+mj-lt"/>
              </a:rPr>
              <a:t>cũng</a:t>
            </a:r>
            <a:r>
              <a:rPr lang="en-US" sz="2800" dirty="0">
                <a:latin typeface="+mj-lt"/>
              </a:rPr>
              <a:t> </a:t>
            </a:r>
            <a:r>
              <a:rPr lang="en-US" sz="2800" dirty="0" err="1">
                <a:latin typeface="+mj-lt"/>
              </a:rPr>
              <a:t>ngẩn</a:t>
            </a:r>
            <a:r>
              <a:rPr lang="en-US" sz="2800" dirty="0">
                <a:latin typeface="+mj-lt"/>
              </a:rPr>
              <a:t> </a:t>
            </a:r>
            <a:r>
              <a:rPr lang="en-US" sz="2800" dirty="0" err="1">
                <a:latin typeface="+mj-lt"/>
              </a:rPr>
              <a:t>ngơ</a:t>
            </a:r>
            <a:r>
              <a:rPr lang="en-US" sz="2800" dirty="0">
                <a:latin typeface="+mj-lt"/>
              </a:rPr>
              <a:t> </a:t>
            </a:r>
            <a:r>
              <a:rPr lang="en-US" sz="2800" dirty="0" err="1">
                <a:latin typeface="+mj-lt"/>
              </a:rPr>
              <a:t>tiếng</a:t>
            </a:r>
            <a:r>
              <a:rPr lang="en-US" sz="2800" dirty="0">
                <a:latin typeface="+mj-lt"/>
              </a:rPr>
              <a:t> </a:t>
            </a:r>
            <a:r>
              <a:rPr lang="en-US" sz="2800" dirty="0" err="1">
                <a:latin typeface="+mj-lt"/>
              </a:rPr>
              <a:t>đàn</a:t>
            </a:r>
            <a:r>
              <a:rPr lang="en-US" sz="2800" dirty="0">
                <a:latin typeface="+mj-lt"/>
              </a:rPr>
              <a:t>.</a:t>
            </a:r>
          </a:p>
        </p:txBody>
      </p:sp>
      <p:sp>
        <p:nvSpPr>
          <p:cNvPr id="14" name="TextBox 13">
            <a:extLst>
              <a:ext uri="{FF2B5EF4-FFF2-40B4-BE49-F238E27FC236}">
                <a16:creationId xmlns:a16="http://schemas.microsoft.com/office/drawing/2014/main" id="{E9B3B4AC-C211-001C-B192-44D27274359E}"/>
              </a:ext>
            </a:extLst>
          </p:cNvPr>
          <p:cNvSpPr txBox="1"/>
          <p:nvPr/>
        </p:nvSpPr>
        <p:spPr>
          <a:xfrm>
            <a:off x="1922106" y="3554963"/>
            <a:ext cx="8500188" cy="954107"/>
          </a:xfrm>
          <a:prstGeom prst="rect">
            <a:avLst/>
          </a:prstGeom>
          <a:noFill/>
        </p:spPr>
        <p:txBody>
          <a:bodyPr wrap="square" rtlCol="0">
            <a:spAutoFit/>
          </a:bodyPr>
          <a:lstStyle/>
          <a:p>
            <a:r>
              <a:rPr lang="en-US" sz="2800" dirty="0" err="1">
                <a:latin typeface="+mj-lt"/>
              </a:rPr>
              <a:t>Nhà</a:t>
            </a:r>
            <a:r>
              <a:rPr lang="en-US" sz="2800" dirty="0">
                <a:latin typeface="+mj-lt"/>
              </a:rPr>
              <a:t> </a:t>
            </a:r>
            <a:r>
              <a:rPr lang="en-US" sz="2800" dirty="0" err="1">
                <a:latin typeface="+mj-lt"/>
              </a:rPr>
              <a:t>thơ</a:t>
            </a:r>
            <a:r>
              <a:rPr lang="en-US" sz="2800" dirty="0">
                <a:latin typeface="+mj-lt"/>
              </a:rPr>
              <a:t> </a:t>
            </a:r>
            <a:r>
              <a:rPr lang="en-US" sz="2800" dirty="0" err="1">
                <a:latin typeface="+mj-lt"/>
              </a:rPr>
              <a:t>nhắc</a:t>
            </a:r>
            <a:r>
              <a:rPr lang="en-US" sz="2800" dirty="0">
                <a:latin typeface="+mj-lt"/>
              </a:rPr>
              <a:t> </a:t>
            </a:r>
            <a:r>
              <a:rPr lang="en-US" sz="2800" dirty="0" err="1">
                <a:latin typeface="+mj-lt"/>
              </a:rPr>
              <a:t>đến</a:t>
            </a:r>
            <a:r>
              <a:rPr lang="en-US" sz="2800" dirty="0">
                <a:latin typeface="+mj-lt"/>
              </a:rPr>
              <a:t> “</a:t>
            </a:r>
            <a:r>
              <a:rPr lang="en-US" sz="2800" dirty="0" err="1">
                <a:latin typeface="+mj-lt"/>
              </a:rPr>
              <a:t>giường</a:t>
            </a:r>
            <a:r>
              <a:rPr lang="en-US" sz="2800" dirty="0">
                <a:latin typeface="+mj-lt"/>
              </a:rPr>
              <a:t> kia”, “</a:t>
            </a:r>
            <a:r>
              <a:rPr lang="en-US" sz="2800" dirty="0" err="1">
                <a:latin typeface="+mj-lt"/>
              </a:rPr>
              <a:t>đàn</a:t>
            </a:r>
            <a:r>
              <a:rPr lang="en-US" sz="2800" dirty="0">
                <a:latin typeface="+mj-lt"/>
              </a:rPr>
              <a:t> kia” </a:t>
            </a:r>
            <a:r>
              <a:rPr lang="en-US" sz="2800" dirty="0" err="1">
                <a:latin typeface="+mj-lt"/>
              </a:rPr>
              <a:t>để</a:t>
            </a:r>
            <a:r>
              <a:rPr lang="en-US" sz="2800" dirty="0">
                <a:latin typeface="+mj-lt"/>
              </a:rPr>
              <a:t> </a:t>
            </a:r>
            <a:r>
              <a:rPr lang="en-US" sz="2800" dirty="0" err="1">
                <a:latin typeface="+mj-lt"/>
              </a:rPr>
              <a:t>biểu</a:t>
            </a:r>
            <a:r>
              <a:rPr lang="en-US" sz="2800" dirty="0">
                <a:latin typeface="+mj-lt"/>
              </a:rPr>
              <a:t> </a:t>
            </a:r>
            <a:r>
              <a:rPr lang="en-US" sz="2800" dirty="0" err="1">
                <a:latin typeface="+mj-lt"/>
              </a:rPr>
              <a:t>thị</a:t>
            </a:r>
            <a:r>
              <a:rPr lang="en-US" sz="2800" dirty="0">
                <a:latin typeface="+mj-lt"/>
              </a:rPr>
              <a:t> </a:t>
            </a:r>
            <a:r>
              <a:rPr lang="en-US" sz="2800" dirty="0" err="1">
                <a:latin typeface="+mj-lt"/>
              </a:rPr>
              <a:t>điều</a:t>
            </a:r>
            <a:r>
              <a:rPr lang="en-US" sz="2800" dirty="0">
                <a:latin typeface="+mj-lt"/>
              </a:rPr>
              <a:t> </a:t>
            </a:r>
            <a:r>
              <a:rPr lang="en-US" sz="2800" dirty="0" err="1">
                <a:latin typeface="+mj-lt"/>
              </a:rPr>
              <a:t>gì</a:t>
            </a:r>
            <a:r>
              <a:rPr lang="en-US" sz="2800" dirty="0">
                <a:latin typeface="+mj-lt"/>
              </a:rPr>
              <a:t>?</a:t>
            </a:r>
          </a:p>
        </p:txBody>
      </p:sp>
    </p:spTree>
    <p:extLst>
      <p:ext uri="{BB962C8B-B14F-4D97-AF65-F5344CB8AC3E}">
        <p14:creationId xmlns:p14="http://schemas.microsoft.com/office/powerpoint/2010/main" val="40401044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heel(1)">
                                      <p:cBhvr>
                                        <p:cTn id="12" dur="2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A4C28A-68A6-F267-D4E4-E5CC6C60C592}"/>
            </a:ext>
          </a:extLst>
        </p:cNvPr>
        <p:cNvGrpSpPr/>
        <p:nvPr/>
      </p:nvGrpSpPr>
      <p:grpSpPr>
        <a:xfrm>
          <a:off x="0" y="0"/>
          <a:ext cx="0" cy="0"/>
          <a:chOff x="0" y="0"/>
          <a:chExt cx="0" cy="0"/>
        </a:xfrm>
      </p:grpSpPr>
      <p:pic>
        <p:nvPicPr>
          <p:cNvPr id="27" name="PA_MakeIt Last.mp3">
            <a:hlinkClick r:id="" action="ppaction://media"/>
            <a:extLst>
              <a:ext uri="{FF2B5EF4-FFF2-40B4-BE49-F238E27FC236}">
                <a16:creationId xmlns:a16="http://schemas.microsoft.com/office/drawing/2014/main" id="{904CFC32-5179-4EFE-9250-5E6977618135}"/>
              </a:ext>
            </a:extLst>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8" cstate="print"/>
          <a:stretch>
            <a:fillRect/>
          </a:stretch>
        </p:blipFill>
        <p:spPr>
          <a:xfrm>
            <a:off x="-765422" y="-1676334"/>
            <a:ext cx="609459" cy="609459"/>
          </a:xfrm>
          <a:prstGeom prst="rect">
            <a:avLst/>
          </a:prstGeom>
        </p:spPr>
      </p:pic>
      <p:grpSp>
        <p:nvGrpSpPr>
          <p:cNvPr id="32" name="组合 31">
            <a:extLst>
              <a:ext uri="{FF2B5EF4-FFF2-40B4-BE49-F238E27FC236}">
                <a16:creationId xmlns:a16="http://schemas.microsoft.com/office/drawing/2014/main" id="{CA0F80CB-2CB0-0965-B975-8E98A9C2B5DC}"/>
              </a:ext>
            </a:extLst>
          </p:cNvPr>
          <p:cNvGrpSpPr/>
          <p:nvPr/>
        </p:nvGrpSpPr>
        <p:grpSpPr>
          <a:xfrm>
            <a:off x="297645" y="1270"/>
            <a:ext cx="10768458" cy="1168354"/>
            <a:chOff x="349547" y="25681"/>
            <a:chExt cx="10770958" cy="1168626"/>
          </a:xfrm>
        </p:grpSpPr>
        <p:sp>
          <p:nvSpPr>
            <p:cNvPr id="30" name="18">
              <a:extLst>
                <a:ext uri="{FF2B5EF4-FFF2-40B4-BE49-F238E27FC236}">
                  <a16:creationId xmlns:a16="http://schemas.microsoft.com/office/drawing/2014/main" id="{D6A100F6-4E97-53BE-4DEF-4B7C924CA8F6}"/>
                </a:ext>
              </a:extLst>
            </p:cNvPr>
            <p:cNvSpPr>
              <a:spLocks noChangeArrowheads="1"/>
            </p:cNvSpPr>
            <p:nvPr>
              <p:custDataLst>
                <p:tags r:id="rId4"/>
              </p:custDataLst>
            </p:nvPr>
          </p:nvSpPr>
          <p:spPr bwMode="auto">
            <a:xfrm>
              <a:off x="349547" y="25681"/>
              <a:ext cx="10229656" cy="369418"/>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2400" b="1" dirty="0" err="1">
                  <a:solidFill>
                    <a:schemeClr val="tx1"/>
                  </a:solidFill>
                  <a:latin typeface="#9Slide03 AmpleSoft Bold" panose="02000000000000000000" pitchFamily="2" charset="0"/>
                  <a:ea typeface="微软雅黑" panose="020B0503020204020204" pitchFamily="34" charset="-122"/>
                  <a:cs typeface="Times New Roman" pitchFamily="18" charset="0"/>
                </a:rPr>
                <a:t>Tiết</a:t>
              </a:r>
              <a:r>
                <a:rPr lang="en-US" altLang="zh-CN" sz="2400" b="1" dirty="0">
                  <a:solidFill>
                    <a:schemeClr val="tx1"/>
                  </a:solidFill>
                  <a:latin typeface="#9Slide03 AmpleSoft Bold" panose="02000000000000000000" pitchFamily="2" charset="0"/>
                  <a:ea typeface="微软雅黑" panose="020B0503020204020204" pitchFamily="34" charset="-122"/>
                  <a:cs typeface="Times New Roman" pitchFamily="18" charset="0"/>
                </a:rPr>
                <a:t> 21,22: THỰC HÀNH TIẾNG VIỆT </a:t>
              </a:r>
            </a:p>
          </p:txBody>
        </p:sp>
        <p:sp>
          <p:nvSpPr>
            <p:cNvPr id="2" name="18">
              <a:extLst>
                <a:ext uri="{FF2B5EF4-FFF2-40B4-BE49-F238E27FC236}">
                  <a16:creationId xmlns:a16="http://schemas.microsoft.com/office/drawing/2014/main" id="{9676AF71-606B-99A1-8DB7-3183330EC678}"/>
                </a:ext>
              </a:extLst>
            </p:cNvPr>
            <p:cNvSpPr>
              <a:spLocks noChangeArrowheads="1"/>
            </p:cNvSpPr>
            <p:nvPr>
              <p:custDataLst>
                <p:tags r:id="rId5"/>
              </p:custDataLst>
            </p:nvPr>
          </p:nvSpPr>
          <p:spPr bwMode="auto">
            <a:xfrm>
              <a:off x="1301664" y="455471"/>
              <a:ext cx="9818841" cy="738836"/>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4800" b="1" dirty="0">
                  <a:solidFill>
                    <a:srgbClr val="FF0000"/>
                  </a:solidFill>
                  <a:latin typeface="#9Slide03 AmpleSoft Bold" panose="02000000000000000000" pitchFamily="2" charset="0"/>
                  <a:ea typeface="微软雅黑" panose="020B0503020204020204" pitchFamily="34" charset="-122"/>
                  <a:cs typeface="Times New Roman" pitchFamily="18" charset="0"/>
                </a:rPr>
                <a:t>ĐIỂN CỐ, ĐIỂN TÍCH</a:t>
              </a:r>
            </a:p>
          </p:txBody>
        </p:sp>
      </p:grpSp>
      <p:sp>
        <p:nvSpPr>
          <p:cNvPr id="8" name="TextBox 7">
            <a:extLst>
              <a:ext uri="{FF2B5EF4-FFF2-40B4-BE49-F238E27FC236}">
                <a16:creationId xmlns:a16="http://schemas.microsoft.com/office/drawing/2014/main" id="{929C3DF3-2B5B-D4FC-5B98-861C0DF78368}"/>
              </a:ext>
            </a:extLst>
          </p:cNvPr>
          <p:cNvSpPr txBox="1"/>
          <p:nvPr/>
        </p:nvSpPr>
        <p:spPr>
          <a:xfrm>
            <a:off x="550505" y="1073014"/>
            <a:ext cx="3993502" cy="523220"/>
          </a:xfrm>
          <a:prstGeom prst="rect">
            <a:avLst/>
          </a:prstGeom>
          <a:noFill/>
        </p:spPr>
        <p:txBody>
          <a:bodyPr wrap="square" rtlCol="0">
            <a:spAutoFit/>
          </a:bodyPr>
          <a:lstStyle/>
          <a:p>
            <a:r>
              <a:rPr lang="en-US" sz="2800" b="1" dirty="0">
                <a:latin typeface="+mj-lt"/>
              </a:rPr>
              <a:t>I. LÝ THUYẾT</a:t>
            </a:r>
          </a:p>
        </p:txBody>
      </p:sp>
      <p:sp>
        <p:nvSpPr>
          <p:cNvPr id="5" name="TextBox 4">
            <a:extLst>
              <a:ext uri="{FF2B5EF4-FFF2-40B4-BE49-F238E27FC236}">
                <a16:creationId xmlns:a16="http://schemas.microsoft.com/office/drawing/2014/main" id="{3FE99043-6EEA-8319-2CB3-A590D87F1E69}"/>
              </a:ext>
            </a:extLst>
          </p:cNvPr>
          <p:cNvSpPr txBox="1"/>
          <p:nvPr/>
        </p:nvSpPr>
        <p:spPr>
          <a:xfrm>
            <a:off x="475862" y="1502222"/>
            <a:ext cx="3321697" cy="523220"/>
          </a:xfrm>
          <a:prstGeom prst="rect">
            <a:avLst/>
          </a:prstGeom>
          <a:noFill/>
        </p:spPr>
        <p:txBody>
          <a:bodyPr wrap="square" rtlCol="0">
            <a:spAutoFit/>
          </a:bodyPr>
          <a:lstStyle/>
          <a:p>
            <a:r>
              <a:rPr lang="en-US" sz="2800" b="1" dirty="0">
                <a:latin typeface="+mn-lt"/>
              </a:rPr>
              <a:t>II. THỰC HÀNH</a:t>
            </a:r>
          </a:p>
        </p:txBody>
      </p:sp>
    </p:spTree>
    <p:extLst>
      <p:ext uri="{BB962C8B-B14F-4D97-AF65-F5344CB8AC3E}">
        <p14:creationId xmlns:p14="http://schemas.microsoft.com/office/powerpoint/2010/main" val="156226196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audio>
              <p:cMediaNode vol="100000" numSld="100">
                <p:cTn id="2" fill="hold" display="0">
                  <p:stCondLst>
                    <p:cond delay="indefinite"/>
                  </p:stCondLst>
                  <p:endCondLst>
                    <p:cond evt="onStopAudio" delay="0">
                      <p:tgtEl>
                        <p:sldTgt/>
                      </p:tgtEl>
                    </p:cond>
                  </p:endCondLst>
                </p:cTn>
                <p:tgtEl>
                  <p:spTgt spid="27"/>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1">
            <a:extLst>
              <a:ext uri="{FF2B5EF4-FFF2-40B4-BE49-F238E27FC236}">
                <a16:creationId xmlns:a16="http://schemas.microsoft.com/office/drawing/2014/main" id="{E6F3F9A0-3248-425A-9D39-D654C473A4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0887" y="1779621"/>
            <a:ext cx="8854065" cy="4193077"/>
          </a:xfrm>
          <a:prstGeom prst="rect">
            <a:avLst/>
          </a:prstGeom>
        </p:spPr>
      </p:pic>
      <p:sp>
        <p:nvSpPr>
          <p:cNvPr id="14" name="TextBox 13"/>
          <p:cNvSpPr txBox="1"/>
          <p:nvPr/>
        </p:nvSpPr>
        <p:spPr>
          <a:xfrm>
            <a:off x="2334916" y="2444998"/>
            <a:ext cx="7749569" cy="2862322"/>
          </a:xfrm>
          <a:prstGeom prst="rect">
            <a:avLst/>
          </a:prstGeom>
          <a:noFill/>
        </p:spPr>
        <p:txBody>
          <a:bodyPr wrap="square" rtlCol="0">
            <a:spAutoFit/>
          </a:bodyPr>
          <a:lstStyle/>
          <a:p>
            <a:pPr algn="ctr"/>
            <a:r>
              <a:rPr lang="en-US" sz="6000" b="1" dirty="0">
                <a:solidFill>
                  <a:srgbClr val="0070C0"/>
                </a:solidFill>
                <a:latin typeface="#9Slide03 AmpleSoft Bold" panose="02000000000000000000" pitchFamily="2" charset="0"/>
                <a:cs typeface="Times New Roman" pitchFamily="18" charset="0"/>
              </a:rPr>
              <a:t>BÀI TẬP 1</a:t>
            </a:r>
          </a:p>
          <a:p>
            <a:pPr algn="ctr"/>
            <a:r>
              <a:rPr lang="en-US" sz="6000" b="1" dirty="0">
                <a:solidFill>
                  <a:srgbClr val="FF0000"/>
                </a:solidFill>
                <a:latin typeface="#9Slide03 AmpleSoft Bold" panose="02000000000000000000" pitchFamily="2" charset="0"/>
                <a:cs typeface="Times New Roman" pitchFamily="18" charset="0"/>
              </a:rPr>
              <a:t>THẢO LUẬN NHÓM THEO BÀN</a:t>
            </a:r>
          </a:p>
        </p:txBody>
      </p:sp>
      <p:pic>
        <p:nvPicPr>
          <p:cNvPr id="5" name="Picture 4" descr="A cartoon of a child and child reading a book">
            <a:extLst>
              <a:ext uri="{FF2B5EF4-FFF2-40B4-BE49-F238E27FC236}">
                <a16:creationId xmlns:a16="http://schemas.microsoft.com/office/drawing/2014/main" id="{E80DE594-6266-1EA6-F78D-3015302E66FD}"/>
              </a:ext>
            </a:extLst>
          </p:cNvPr>
          <p:cNvPicPr>
            <a:picLocks noChangeAspect="1"/>
          </p:cNvPicPr>
          <p:nvPr/>
        </p:nvPicPr>
        <p:blipFill>
          <a:blip r:embed="rId4"/>
          <a:stretch>
            <a:fillRect/>
          </a:stretch>
        </p:blipFill>
        <p:spPr>
          <a:xfrm>
            <a:off x="-262832" y="-142240"/>
            <a:ext cx="3159760" cy="3159760"/>
          </a:xfrm>
          <a:prstGeom prst="rect">
            <a:avLst/>
          </a:prstGeom>
        </p:spPr>
      </p:pic>
      <p:pic>
        <p:nvPicPr>
          <p:cNvPr id="2" name="Picture 1" descr="A cartoon of a child and child sitting at a desk&#10;&#10;Description automatically generated">
            <a:extLst>
              <a:ext uri="{FF2B5EF4-FFF2-40B4-BE49-F238E27FC236}">
                <a16:creationId xmlns:a16="http://schemas.microsoft.com/office/drawing/2014/main" id="{5EBB0366-5EE2-5082-5E29-E48B1561FC10}"/>
              </a:ext>
            </a:extLst>
          </p:cNvPr>
          <p:cNvPicPr>
            <a:picLocks noChangeAspect="1"/>
          </p:cNvPicPr>
          <p:nvPr/>
        </p:nvPicPr>
        <p:blipFill>
          <a:blip r:embed="rId5"/>
          <a:stretch>
            <a:fillRect/>
          </a:stretch>
        </p:blipFill>
        <p:spPr>
          <a:xfrm>
            <a:off x="9036331" y="-142240"/>
            <a:ext cx="2973404" cy="2973404"/>
          </a:xfrm>
          <a:prstGeom prst="rect">
            <a:avLst/>
          </a:prstGeom>
        </p:spPr>
      </p:pic>
    </p:spTree>
    <p:extLst>
      <p:ext uri="{BB962C8B-B14F-4D97-AF65-F5344CB8AC3E}">
        <p14:creationId xmlns:p14="http://schemas.microsoft.com/office/powerpoint/2010/main" val="83918066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E41425-E75D-3F9C-AA27-D22E819BF9FB}"/>
              </a:ext>
            </a:extLst>
          </p:cNvPr>
          <p:cNvSpPr txBox="1"/>
          <p:nvPr/>
        </p:nvSpPr>
        <p:spPr>
          <a:xfrm>
            <a:off x="2249905" y="660786"/>
            <a:ext cx="6097604" cy="5231176"/>
          </a:xfrm>
          <a:prstGeom prst="rect">
            <a:avLst/>
          </a:prstGeom>
          <a:noFill/>
        </p:spPr>
        <p:txBody>
          <a:bodyPr wrap="square">
            <a:spAutoFit/>
          </a:bodyPr>
          <a:lstStyle/>
          <a:p>
            <a:pPr lvl="0" algn="just">
              <a:lnSpc>
                <a:spcPct val="115000"/>
              </a:lnSpc>
              <a:spcAft>
                <a:spcPts val="800"/>
              </a:spcAft>
              <a:tabLst>
                <a:tab pos="1386840" algn="l"/>
              </a:tabLst>
            </a:pPr>
            <a:r>
              <a:rPr lang="en-US" sz="4400" b="1" u="sng"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Bài</a:t>
            </a:r>
            <a:r>
              <a:rPr lang="en-US"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400" b="1" u="sng"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tập</a:t>
            </a:r>
            <a:r>
              <a:rPr lang="en-US"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1, </a:t>
            </a:r>
            <a:r>
              <a:rPr lang="en-US" sz="4400" b="1" u="sng"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trang</a:t>
            </a:r>
            <a:r>
              <a:rPr lang="en-US"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vi-VN"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45</a:t>
            </a:r>
            <a:r>
              <a:rPr lang="en-US"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r>
              <a:rPr lang="en-US" sz="4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endParaRPr lang="en-US" sz="36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algn="just">
              <a:lnSpc>
                <a:spcPct val="115000"/>
              </a:lnSpc>
              <a:spcAft>
                <a:spcPts val="800"/>
              </a:spcAft>
              <a:tabLst>
                <a:tab pos="1386840" algn="l"/>
              </a:tabLst>
            </a:pPr>
            <a:r>
              <a:rPr lang="vi-VN" sz="4400"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Ghép:</a:t>
            </a:r>
            <a:endParaRPr lang="en-US" sz="36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eriod"/>
              <a:tabLst>
                <a:tab pos="1386840" algn="l"/>
              </a:tabLst>
            </a:pPr>
            <a:r>
              <a:rPr lang="vi-VN" sz="4400"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2</a:t>
            </a:r>
            <a:endParaRPr lang="en-US" sz="36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eriod"/>
              <a:tabLst>
                <a:tab pos="1386840" algn="l"/>
              </a:tabLst>
            </a:pPr>
            <a:r>
              <a:rPr lang="vi-VN" sz="4400"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3</a:t>
            </a:r>
            <a:endParaRPr lang="en-US" sz="36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eriod"/>
              <a:tabLst>
                <a:tab pos="1386840" algn="l"/>
              </a:tabLst>
            </a:pPr>
            <a:r>
              <a:rPr lang="vi-VN" sz="4400"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4</a:t>
            </a:r>
            <a:endParaRPr lang="en-US" sz="36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marL="342900" lvl="0" indent="-342900" algn="just">
              <a:lnSpc>
                <a:spcPct val="115000"/>
              </a:lnSpc>
              <a:spcAft>
                <a:spcPts val="800"/>
              </a:spcAft>
              <a:buFont typeface="+mj-lt"/>
              <a:buAutoNum type="alphaLcPeriod"/>
              <a:tabLst>
                <a:tab pos="1386840" algn="l"/>
              </a:tabLst>
            </a:pPr>
            <a:r>
              <a:rPr lang="vi-VN" sz="4400"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1</a:t>
            </a:r>
            <a:endParaRPr lang="en-US" sz="36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pic>
        <p:nvPicPr>
          <p:cNvPr id="8" name="Picture 7" descr="A cartoon of a child and child sitting at a desk&#10;&#10;Description automatically generated">
            <a:extLst>
              <a:ext uri="{FF2B5EF4-FFF2-40B4-BE49-F238E27FC236}">
                <a16:creationId xmlns:a16="http://schemas.microsoft.com/office/drawing/2014/main" id="{35325035-E51B-E130-D4D9-5140021D6496}"/>
              </a:ext>
            </a:extLst>
          </p:cNvPr>
          <p:cNvPicPr>
            <a:picLocks noChangeAspect="1"/>
          </p:cNvPicPr>
          <p:nvPr/>
        </p:nvPicPr>
        <p:blipFill>
          <a:blip r:embed="rId2"/>
          <a:stretch>
            <a:fillRect/>
          </a:stretch>
        </p:blipFill>
        <p:spPr>
          <a:xfrm>
            <a:off x="8114899" y="2719940"/>
            <a:ext cx="3858928" cy="3858928"/>
          </a:xfrm>
          <a:prstGeom prst="rect">
            <a:avLst/>
          </a:prstGeom>
        </p:spPr>
      </p:pic>
    </p:spTree>
    <p:extLst>
      <p:ext uri="{BB962C8B-B14F-4D97-AF65-F5344CB8AC3E}">
        <p14:creationId xmlns:p14="http://schemas.microsoft.com/office/powerpoint/2010/main" val="14378381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D1FE6EF-9203-5AB1-8D3A-88CCCD6E4B1A}"/>
              </a:ext>
            </a:extLst>
          </p:cNvPr>
          <p:cNvSpPr txBox="1"/>
          <p:nvPr/>
        </p:nvSpPr>
        <p:spPr>
          <a:xfrm>
            <a:off x="578502" y="242596"/>
            <a:ext cx="10263673" cy="523220"/>
          </a:xfrm>
          <a:prstGeom prst="rect">
            <a:avLst/>
          </a:prstGeom>
          <a:noFill/>
        </p:spPr>
        <p:txBody>
          <a:bodyPr wrap="square" rtlCol="0">
            <a:spAutoFit/>
          </a:bodyPr>
          <a:lstStyle/>
          <a:p>
            <a:r>
              <a:rPr lang="en-US" sz="2800" b="1" u="sng" dirty="0">
                <a:solidFill>
                  <a:srgbClr val="FF0000"/>
                </a:solidFill>
                <a:latin typeface="+mj-lt"/>
                <a:cs typeface="Arial" panose="020B0604020202020204" pitchFamily="34" charset="0"/>
              </a:rPr>
              <a:t>BÀI 2 ( </a:t>
            </a:r>
            <a:r>
              <a:rPr lang="en-US" sz="2800" b="1" u="sng" dirty="0" err="1">
                <a:solidFill>
                  <a:srgbClr val="FF0000"/>
                </a:solidFill>
                <a:latin typeface="+mj-lt"/>
                <a:cs typeface="Arial" panose="020B0604020202020204" pitchFamily="34" charset="0"/>
              </a:rPr>
              <a:t>Ngoài</a:t>
            </a:r>
            <a:r>
              <a:rPr lang="en-US" sz="2800" b="1" u="sng" dirty="0">
                <a:solidFill>
                  <a:srgbClr val="FF0000"/>
                </a:solidFill>
                <a:latin typeface="+mj-lt"/>
                <a:cs typeface="Arial" panose="020B0604020202020204" pitchFamily="34" charset="0"/>
              </a:rPr>
              <a:t> </a:t>
            </a:r>
            <a:r>
              <a:rPr lang="en-US" sz="2800" b="1" u="sng" dirty="0" err="1">
                <a:solidFill>
                  <a:srgbClr val="FF0000"/>
                </a:solidFill>
                <a:latin typeface="+mj-lt"/>
                <a:cs typeface="Arial" panose="020B0604020202020204" pitchFamily="34" charset="0"/>
              </a:rPr>
              <a:t>sgk</a:t>
            </a:r>
            <a:r>
              <a:rPr lang="en-US" sz="2800" b="1" u="sng" dirty="0">
                <a:solidFill>
                  <a:srgbClr val="FF0000"/>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Đọc</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các</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câu</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sau</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và</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thực</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hiện</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yêu</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cầu</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bên</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dưới</a:t>
            </a:r>
            <a:endParaRPr lang="en-US" sz="2800" dirty="0">
              <a:solidFill>
                <a:schemeClr val="tx1"/>
              </a:solidFill>
              <a:latin typeface="+mj-lt"/>
              <a:cs typeface="Arial" panose="020B0604020202020204" pitchFamily="34" charset="0"/>
            </a:endParaRPr>
          </a:p>
        </p:txBody>
      </p:sp>
      <p:sp>
        <p:nvSpPr>
          <p:cNvPr id="3" name="TextBox 2">
            <a:extLst>
              <a:ext uri="{FF2B5EF4-FFF2-40B4-BE49-F238E27FC236}">
                <a16:creationId xmlns:a16="http://schemas.microsoft.com/office/drawing/2014/main" id="{B4C83B4F-60ED-070D-BF1C-F8A3EEEE141B}"/>
              </a:ext>
            </a:extLst>
          </p:cNvPr>
          <p:cNvSpPr txBox="1"/>
          <p:nvPr/>
        </p:nvSpPr>
        <p:spPr>
          <a:xfrm>
            <a:off x="727781" y="904935"/>
            <a:ext cx="11318033" cy="2246769"/>
          </a:xfrm>
          <a:prstGeom prst="rect">
            <a:avLst/>
          </a:prstGeom>
          <a:noFill/>
        </p:spPr>
        <p:txBody>
          <a:bodyPr wrap="square" rtlCol="0">
            <a:spAutoFit/>
          </a:bodyPr>
          <a:lstStyle/>
          <a:p>
            <a:r>
              <a:rPr lang="en-US" sz="2800" dirty="0">
                <a:latin typeface="+mj-lt"/>
                <a:cs typeface="Arial" panose="020B0604020202020204" pitchFamily="34" charset="0"/>
              </a:rPr>
              <a:t>-Nay </a:t>
            </a:r>
            <a:r>
              <a:rPr lang="en-US" sz="2800" dirty="0" err="1">
                <a:latin typeface="+mj-lt"/>
                <a:cs typeface="Arial" panose="020B0604020202020204" pitchFamily="34" charset="0"/>
              </a:rPr>
              <a:t>đã</a:t>
            </a:r>
            <a:r>
              <a:rPr lang="en-US" sz="2800" dirty="0">
                <a:latin typeface="+mj-lt"/>
                <a:cs typeface="Arial" panose="020B0604020202020204" pitchFamily="34" charset="0"/>
              </a:rPr>
              <a:t> </a:t>
            </a:r>
            <a:r>
              <a:rPr lang="en-US" sz="2800" dirty="0" err="1">
                <a:latin typeface="+mj-lt"/>
                <a:cs typeface="Arial" panose="020B0604020202020204" pitchFamily="34" charset="0"/>
              </a:rPr>
              <a:t>bình</a:t>
            </a:r>
            <a:r>
              <a:rPr lang="en-US" sz="2800" dirty="0">
                <a:latin typeface="+mj-lt"/>
                <a:cs typeface="Arial" panose="020B0604020202020204" pitchFamily="34" charset="0"/>
              </a:rPr>
              <a:t> </a:t>
            </a:r>
            <a:r>
              <a:rPr lang="en-US" sz="2800" dirty="0" err="1">
                <a:latin typeface="+mj-lt"/>
                <a:cs typeface="Arial" panose="020B0604020202020204" pitchFamily="34" charset="0"/>
              </a:rPr>
              <a:t>rơi</a:t>
            </a:r>
            <a:r>
              <a:rPr lang="en-US" sz="2800" dirty="0">
                <a:latin typeface="+mj-lt"/>
                <a:cs typeface="Arial" panose="020B0604020202020204" pitchFamily="34" charset="0"/>
              </a:rPr>
              <a:t> </a:t>
            </a:r>
            <a:r>
              <a:rPr lang="en-US" sz="2800" dirty="0" err="1">
                <a:latin typeface="+mj-lt"/>
                <a:cs typeface="Arial" panose="020B0604020202020204" pitchFamily="34" charset="0"/>
              </a:rPr>
              <a:t>trâm</a:t>
            </a:r>
            <a:r>
              <a:rPr lang="en-US" sz="2800" dirty="0">
                <a:latin typeface="+mj-lt"/>
                <a:cs typeface="Arial" panose="020B0604020202020204" pitchFamily="34" charset="0"/>
              </a:rPr>
              <a:t> </a:t>
            </a:r>
            <a:r>
              <a:rPr lang="en-US" sz="2800" dirty="0" err="1">
                <a:latin typeface="+mj-lt"/>
                <a:cs typeface="Arial" panose="020B0604020202020204" pitchFamily="34" charset="0"/>
              </a:rPr>
              <a:t>gãy</a:t>
            </a:r>
            <a:r>
              <a:rPr lang="en-US" sz="2800" dirty="0">
                <a:latin typeface="+mj-lt"/>
                <a:cs typeface="Arial" panose="020B0604020202020204" pitchFamily="34" charset="0"/>
              </a:rPr>
              <a:t>, </a:t>
            </a:r>
            <a:r>
              <a:rPr lang="en-US" sz="2800" dirty="0" err="1">
                <a:latin typeface="+mj-lt"/>
                <a:cs typeface="Arial" panose="020B0604020202020204" pitchFamily="34" charset="0"/>
              </a:rPr>
              <a:t>mây</a:t>
            </a:r>
            <a:r>
              <a:rPr lang="en-US" sz="2800" dirty="0">
                <a:latin typeface="+mj-lt"/>
                <a:cs typeface="Arial" panose="020B0604020202020204" pitchFamily="34" charset="0"/>
              </a:rPr>
              <a:t> </a:t>
            </a:r>
            <a:r>
              <a:rPr lang="en-US" sz="2800" dirty="0" err="1">
                <a:latin typeface="+mj-lt"/>
                <a:cs typeface="Arial" panose="020B0604020202020204" pitchFamily="34" charset="0"/>
              </a:rPr>
              <a:t>tạnh</a:t>
            </a:r>
            <a:r>
              <a:rPr lang="en-US" sz="2800" dirty="0">
                <a:latin typeface="+mj-lt"/>
                <a:cs typeface="Arial" panose="020B0604020202020204" pitchFamily="34" charset="0"/>
              </a:rPr>
              <a:t> </a:t>
            </a:r>
            <a:r>
              <a:rPr lang="en-US" sz="2800" dirty="0" err="1">
                <a:latin typeface="+mj-lt"/>
                <a:cs typeface="Arial" panose="020B0604020202020204" pitchFamily="34" charset="0"/>
              </a:rPr>
              <a:t>mưa</a:t>
            </a:r>
            <a:r>
              <a:rPr lang="en-US" sz="2800" dirty="0">
                <a:latin typeface="+mj-lt"/>
                <a:cs typeface="Arial" panose="020B0604020202020204" pitchFamily="34" charset="0"/>
              </a:rPr>
              <a:t> tan, </a:t>
            </a:r>
            <a:r>
              <a:rPr lang="en-US" sz="2800" dirty="0" err="1">
                <a:latin typeface="+mj-lt"/>
                <a:cs typeface="Arial" panose="020B0604020202020204" pitchFamily="34" charset="0"/>
              </a:rPr>
              <a:t>sen</a:t>
            </a:r>
            <a:r>
              <a:rPr lang="en-US" sz="2800" dirty="0">
                <a:latin typeface="+mj-lt"/>
                <a:cs typeface="Arial" panose="020B0604020202020204" pitchFamily="34" charset="0"/>
              </a:rPr>
              <a:t> </a:t>
            </a:r>
            <a:r>
              <a:rPr lang="en-US" sz="2800" dirty="0" err="1">
                <a:latin typeface="+mj-lt"/>
                <a:cs typeface="Arial" panose="020B0604020202020204" pitchFamily="34" charset="0"/>
              </a:rPr>
              <a:t>rũ</a:t>
            </a:r>
            <a:r>
              <a:rPr lang="en-US" sz="2800" dirty="0">
                <a:latin typeface="+mj-lt"/>
                <a:cs typeface="Arial" panose="020B0604020202020204" pitchFamily="34" charset="0"/>
              </a:rPr>
              <a:t> </a:t>
            </a:r>
            <a:r>
              <a:rPr lang="en-US" sz="2800" dirty="0" err="1">
                <a:latin typeface="+mj-lt"/>
                <a:cs typeface="Arial" panose="020B0604020202020204" pitchFamily="34" charset="0"/>
              </a:rPr>
              <a:t>trong</a:t>
            </a:r>
            <a:r>
              <a:rPr lang="en-US" sz="2800" dirty="0">
                <a:latin typeface="+mj-lt"/>
                <a:cs typeface="Arial" panose="020B0604020202020204" pitchFamily="34" charset="0"/>
              </a:rPr>
              <a:t> </a:t>
            </a:r>
            <a:r>
              <a:rPr lang="en-US" sz="2800" dirty="0" err="1">
                <a:latin typeface="+mj-lt"/>
                <a:cs typeface="Arial" panose="020B0604020202020204" pitchFamily="34" charset="0"/>
              </a:rPr>
              <a:t>ao</a:t>
            </a:r>
            <a:r>
              <a:rPr lang="en-US" sz="2800" dirty="0">
                <a:latin typeface="+mj-lt"/>
                <a:cs typeface="Arial" panose="020B0604020202020204" pitchFamily="34" charset="0"/>
              </a:rPr>
              <a:t>, </a:t>
            </a:r>
            <a:r>
              <a:rPr lang="en-US" sz="2800" dirty="0" err="1">
                <a:latin typeface="+mj-lt"/>
                <a:cs typeface="Arial" panose="020B0604020202020204" pitchFamily="34" charset="0"/>
              </a:rPr>
              <a:t>liễu</a:t>
            </a:r>
            <a:r>
              <a:rPr lang="en-US" sz="2800" dirty="0">
                <a:latin typeface="+mj-lt"/>
                <a:cs typeface="Arial" panose="020B0604020202020204" pitchFamily="34" charset="0"/>
              </a:rPr>
              <a:t> </a:t>
            </a:r>
            <a:r>
              <a:rPr lang="en-US" sz="2800" dirty="0" err="1">
                <a:latin typeface="+mj-lt"/>
                <a:cs typeface="Arial" panose="020B0604020202020204" pitchFamily="34" charset="0"/>
              </a:rPr>
              <a:t>tàn</a:t>
            </a:r>
            <a:r>
              <a:rPr lang="en-US" sz="2800" dirty="0">
                <a:latin typeface="+mj-lt"/>
                <a:cs typeface="Arial" panose="020B0604020202020204" pitchFamily="34" charset="0"/>
              </a:rPr>
              <a:t> </a:t>
            </a:r>
            <a:r>
              <a:rPr lang="en-US" sz="2800" dirty="0" err="1">
                <a:latin typeface="+mj-lt"/>
                <a:cs typeface="Arial" panose="020B0604020202020204" pitchFamily="34" charset="0"/>
              </a:rPr>
              <a:t>trước</a:t>
            </a:r>
            <a:r>
              <a:rPr lang="en-US" sz="2800" dirty="0">
                <a:latin typeface="+mj-lt"/>
                <a:cs typeface="Arial" panose="020B0604020202020204" pitchFamily="34" charset="0"/>
              </a:rPr>
              <a:t> </a:t>
            </a:r>
            <a:r>
              <a:rPr lang="en-US" sz="2800" dirty="0" err="1">
                <a:latin typeface="+mj-lt"/>
                <a:cs typeface="Arial" panose="020B0604020202020204" pitchFamily="34" charset="0"/>
              </a:rPr>
              <a:t>gió</a:t>
            </a:r>
            <a:r>
              <a:rPr lang="en-US" sz="2800" dirty="0">
                <a:latin typeface="+mj-lt"/>
                <a:cs typeface="Arial" panose="020B0604020202020204" pitchFamily="34" charset="0"/>
              </a:rPr>
              <a:t>; </a:t>
            </a:r>
            <a:r>
              <a:rPr lang="en-US" sz="2800" dirty="0" err="1">
                <a:latin typeface="+mj-lt"/>
                <a:cs typeface="Arial" panose="020B0604020202020204" pitchFamily="34" charset="0"/>
              </a:rPr>
              <a:t>khóc</a:t>
            </a:r>
            <a:r>
              <a:rPr lang="en-US" sz="2800" dirty="0">
                <a:latin typeface="+mj-lt"/>
                <a:cs typeface="Arial" panose="020B0604020202020204" pitchFamily="34" charset="0"/>
              </a:rPr>
              <a:t> </a:t>
            </a:r>
            <a:r>
              <a:rPr lang="en-US" sz="2800" dirty="0" err="1">
                <a:latin typeface="+mj-lt"/>
                <a:cs typeface="Arial" panose="020B0604020202020204" pitchFamily="34" charset="0"/>
              </a:rPr>
              <a:t>tuyết</a:t>
            </a:r>
            <a:r>
              <a:rPr lang="en-US" sz="2800" dirty="0">
                <a:latin typeface="+mj-lt"/>
                <a:cs typeface="Arial" panose="020B0604020202020204" pitchFamily="34" charset="0"/>
              </a:rPr>
              <a:t> </a:t>
            </a:r>
            <a:r>
              <a:rPr lang="en-US" sz="2800" dirty="0" err="1">
                <a:latin typeface="+mj-lt"/>
                <a:cs typeface="Arial" panose="020B0604020202020204" pitchFamily="34" charset="0"/>
              </a:rPr>
              <a:t>bông</a:t>
            </a:r>
            <a:r>
              <a:rPr lang="en-US" sz="2800" dirty="0">
                <a:latin typeface="+mj-lt"/>
                <a:cs typeface="Arial" panose="020B0604020202020204" pitchFamily="34" charset="0"/>
              </a:rPr>
              <a:t> </a:t>
            </a:r>
            <a:r>
              <a:rPr lang="en-US" sz="2800" dirty="0" err="1">
                <a:latin typeface="+mj-lt"/>
                <a:cs typeface="Arial" panose="020B0604020202020204" pitchFamily="34" charset="0"/>
              </a:rPr>
              <a:t>hoa</a:t>
            </a:r>
            <a:r>
              <a:rPr lang="en-US" sz="2800" dirty="0">
                <a:latin typeface="+mj-lt"/>
                <a:cs typeface="Arial" panose="020B0604020202020204" pitchFamily="34" charset="0"/>
              </a:rPr>
              <a:t> </a:t>
            </a:r>
            <a:r>
              <a:rPr lang="en-US" sz="2800" dirty="0" err="1">
                <a:latin typeface="+mj-lt"/>
                <a:cs typeface="Arial" panose="020B0604020202020204" pitchFamily="34" charset="0"/>
              </a:rPr>
              <a:t>rụng</a:t>
            </a:r>
            <a:r>
              <a:rPr lang="en-US" sz="2800" dirty="0">
                <a:latin typeface="+mj-lt"/>
                <a:cs typeface="Arial" panose="020B0604020202020204" pitchFamily="34" charset="0"/>
              </a:rPr>
              <a:t> </a:t>
            </a:r>
            <a:r>
              <a:rPr lang="en-US" sz="2800" dirty="0" err="1">
                <a:latin typeface="+mj-lt"/>
                <a:cs typeface="Arial" panose="020B0604020202020204" pitchFamily="34" charset="0"/>
              </a:rPr>
              <a:t>cuống</a:t>
            </a:r>
            <a:r>
              <a:rPr lang="en-US" sz="2800" dirty="0">
                <a:latin typeface="+mj-lt"/>
                <a:cs typeface="Arial" panose="020B0604020202020204" pitchFamily="34" charset="0"/>
              </a:rPr>
              <a:t>, </a:t>
            </a:r>
            <a:r>
              <a:rPr lang="en-US" sz="2800" dirty="0" err="1">
                <a:latin typeface="+mj-lt"/>
                <a:cs typeface="Arial" panose="020B0604020202020204" pitchFamily="34" charset="0"/>
              </a:rPr>
              <a:t>kêu</a:t>
            </a:r>
            <a:r>
              <a:rPr lang="en-US" sz="2800" dirty="0">
                <a:latin typeface="+mj-lt"/>
                <a:cs typeface="Arial" panose="020B0604020202020204" pitchFamily="34" charset="0"/>
              </a:rPr>
              <a:t> </a:t>
            </a:r>
            <a:r>
              <a:rPr lang="en-US" sz="2800" dirty="0" err="1">
                <a:latin typeface="+mj-lt"/>
                <a:cs typeface="Arial" panose="020B0604020202020204" pitchFamily="34" charset="0"/>
              </a:rPr>
              <a:t>xuân</a:t>
            </a:r>
            <a:r>
              <a:rPr lang="en-US" sz="2800" dirty="0">
                <a:latin typeface="+mj-lt"/>
                <a:cs typeface="Arial" panose="020B0604020202020204" pitchFamily="34" charset="0"/>
              </a:rPr>
              <a:t> </a:t>
            </a:r>
            <a:r>
              <a:rPr lang="en-US" sz="2800" dirty="0" err="1">
                <a:latin typeface="+mj-lt"/>
                <a:cs typeface="Arial" panose="020B0604020202020204" pitchFamily="34" charset="0"/>
              </a:rPr>
              <a:t>cái</a:t>
            </a:r>
            <a:r>
              <a:rPr lang="en-US" sz="2800" dirty="0">
                <a:latin typeface="+mj-lt"/>
                <a:cs typeface="Arial" panose="020B0604020202020204" pitchFamily="34" charset="0"/>
              </a:rPr>
              <a:t> </a:t>
            </a:r>
            <a:r>
              <a:rPr lang="en-US" sz="2800" dirty="0" err="1">
                <a:latin typeface="+mj-lt"/>
                <a:cs typeface="Arial" panose="020B0604020202020204" pitchFamily="34" charset="0"/>
              </a:rPr>
              <a:t>én</a:t>
            </a:r>
            <a:r>
              <a:rPr lang="en-US" sz="2800" dirty="0">
                <a:latin typeface="+mj-lt"/>
                <a:cs typeface="Arial" panose="020B0604020202020204" pitchFamily="34" charset="0"/>
              </a:rPr>
              <a:t> </a:t>
            </a:r>
            <a:r>
              <a:rPr lang="en-US" sz="2800" dirty="0" err="1">
                <a:latin typeface="+mj-lt"/>
                <a:cs typeface="Arial" panose="020B0604020202020204" pitchFamily="34" charset="0"/>
              </a:rPr>
              <a:t>lìa</a:t>
            </a:r>
            <a:r>
              <a:rPr lang="en-US" sz="2800" dirty="0">
                <a:latin typeface="+mj-lt"/>
                <a:cs typeface="Arial" panose="020B0604020202020204" pitchFamily="34" charset="0"/>
              </a:rPr>
              <a:t> </a:t>
            </a:r>
            <a:r>
              <a:rPr lang="en-US" sz="2800" dirty="0" err="1">
                <a:latin typeface="+mj-lt"/>
                <a:cs typeface="Arial" panose="020B0604020202020204" pitchFamily="34" charset="0"/>
              </a:rPr>
              <a:t>đàn</a:t>
            </a:r>
            <a:r>
              <a:rPr lang="en-US" sz="2800" dirty="0">
                <a:latin typeface="+mj-lt"/>
                <a:cs typeface="Arial" panose="020B0604020202020204" pitchFamily="34" charset="0"/>
              </a:rPr>
              <a:t>, </a:t>
            </a:r>
            <a:r>
              <a:rPr lang="en-US" sz="2800" dirty="0" err="1">
                <a:latin typeface="+mj-lt"/>
                <a:cs typeface="Arial" panose="020B0604020202020204" pitchFamily="34" charset="0"/>
              </a:rPr>
              <a:t>nước</a:t>
            </a:r>
            <a:r>
              <a:rPr lang="en-US" sz="2800" dirty="0">
                <a:latin typeface="+mj-lt"/>
                <a:cs typeface="Arial" panose="020B0604020202020204" pitchFamily="34" charset="0"/>
              </a:rPr>
              <a:t> </a:t>
            </a:r>
            <a:r>
              <a:rPr lang="en-US" sz="2800" dirty="0" err="1">
                <a:latin typeface="+mj-lt"/>
                <a:cs typeface="Arial" panose="020B0604020202020204" pitchFamily="34" charset="0"/>
              </a:rPr>
              <a:t>thẳm</a:t>
            </a:r>
            <a:r>
              <a:rPr lang="en-US" sz="2800" dirty="0">
                <a:latin typeface="+mj-lt"/>
                <a:cs typeface="Arial" panose="020B0604020202020204" pitchFamily="34" charset="0"/>
              </a:rPr>
              <a:t> </a:t>
            </a:r>
            <a:r>
              <a:rPr lang="en-US" sz="2800" dirty="0" err="1">
                <a:latin typeface="+mj-lt"/>
                <a:cs typeface="Arial" panose="020B0604020202020204" pitchFamily="34" charset="0"/>
              </a:rPr>
              <a:t>buồm</a:t>
            </a:r>
            <a:r>
              <a:rPr lang="en-US" sz="2800" dirty="0">
                <a:latin typeface="+mj-lt"/>
                <a:cs typeface="Arial" panose="020B0604020202020204" pitchFamily="34" charset="0"/>
              </a:rPr>
              <a:t> xa, </a:t>
            </a:r>
            <a:r>
              <a:rPr lang="en-US" sz="2800" dirty="0" err="1">
                <a:latin typeface="+mj-lt"/>
                <a:cs typeface="Arial" panose="020B0604020202020204" pitchFamily="34" charset="0"/>
              </a:rPr>
              <a:t>đâu</a:t>
            </a:r>
            <a:r>
              <a:rPr lang="en-US" sz="2800" dirty="0">
                <a:latin typeface="+mj-lt"/>
                <a:cs typeface="Arial" panose="020B0604020202020204" pitchFamily="34" charset="0"/>
              </a:rPr>
              <a:t> </a:t>
            </a:r>
            <a:r>
              <a:rPr lang="en-US" sz="2800" dirty="0" err="1">
                <a:latin typeface="+mj-lt"/>
                <a:cs typeface="Arial" panose="020B0604020202020204" pitchFamily="34" charset="0"/>
              </a:rPr>
              <a:t>còn</a:t>
            </a:r>
            <a:r>
              <a:rPr lang="en-US" sz="2800" dirty="0">
                <a:latin typeface="+mj-lt"/>
                <a:cs typeface="Arial" panose="020B0604020202020204" pitchFamily="34" charset="0"/>
              </a:rPr>
              <a:t> </a:t>
            </a:r>
            <a:r>
              <a:rPr lang="en-US" sz="2800" dirty="0" err="1">
                <a:latin typeface="+mj-lt"/>
                <a:cs typeface="Arial" panose="020B0604020202020204" pitchFamily="34" charset="0"/>
              </a:rPr>
              <a:t>có</a:t>
            </a:r>
            <a:r>
              <a:rPr lang="en-US" sz="2800" dirty="0">
                <a:latin typeface="+mj-lt"/>
                <a:cs typeface="Arial" panose="020B0604020202020204" pitchFamily="34" charset="0"/>
              </a:rPr>
              <a:t> </a:t>
            </a:r>
            <a:r>
              <a:rPr lang="en-US" sz="2800" dirty="0" err="1">
                <a:latin typeface="+mj-lt"/>
                <a:cs typeface="Arial" panose="020B0604020202020204" pitchFamily="34" charset="0"/>
              </a:rPr>
              <a:t>thể</a:t>
            </a:r>
            <a:r>
              <a:rPr lang="en-US" sz="2800" dirty="0">
                <a:latin typeface="+mj-lt"/>
                <a:cs typeface="Arial" panose="020B0604020202020204" pitchFamily="34" charset="0"/>
              </a:rPr>
              <a:t> </a:t>
            </a:r>
            <a:r>
              <a:rPr lang="en-US" sz="2800" dirty="0" err="1">
                <a:latin typeface="+mj-lt"/>
                <a:cs typeface="Arial" panose="020B0604020202020204" pitchFamily="34" charset="0"/>
              </a:rPr>
              <a:t>lại</a:t>
            </a:r>
            <a:r>
              <a:rPr lang="en-US" sz="2800" dirty="0">
                <a:latin typeface="+mj-lt"/>
                <a:cs typeface="Arial" panose="020B0604020202020204" pitchFamily="34" charset="0"/>
              </a:rPr>
              <a:t> </a:t>
            </a:r>
            <a:r>
              <a:rPr lang="en-US" sz="2800" dirty="0" err="1">
                <a:latin typeface="+mj-lt"/>
                <a:cs typeface="Arial" panose="020B0604020202020204" pitchFamily="34" charset="0"/>
              </a:rPr>
              <a:t>lên</a:t>
            </a:r>
            <a:r>
              <a:rPr lang="en-US" sz="2800" dirty="0">
                <a:latin typeface="+mj-lt"/>
                <a:cs typeface="Arial" panose="020B0604020202020204" pitchFamily="34" charset="0"/>
              </a:rPr>
              <a:t> </a:t>
            </a:r>
            <a:r>
              <a:rPr lang="en-US" sz="2800" dirty="0" err="1">
                <a:latin typeface="+mj-lt"/>
                <a:cs typeface="Arial" panose="020B0604020202020204" pitchFamily="34" charset="0"/>
              </a:rPr>
              <a:t>núi</a:t>
            </a:r>
            <a:r>
              <a:rPr lang="en-US" sz="2800" dirty="0">
                <a:latin typeface="+mj-lt"/>
                <a:cs typeface="Arial" panose="020B0604020202020204" pitchFamily="34" charset="0"/>
              </a:rPr>
              <a:t> </a:t>
            </a:r>
            <a:r>
              <a:rPr lang="en-US" sz="2800" dirty="0" err="1">
                <a:latin typeface="+mj-lt"/>
                <a:cs typeface="Arial" panose="020B0604020202020204" pitchFamily="34" charset="0"/>
              </a:rPr>
              <a:t>Vọng</a:t>
            </a:r>
            <a:r>
              <a:rPr lang="en-US" sz="2800" dirty="0">
                <a:latin typeface="+mj-lt"/>
                <a:cs typeface="Arial" panose="020B0604020202020204" pitchFamily="34" charset="0"/>
              </a:rPr>
              <a:t> Phu kia </a:t>
            </a:r>
            <a:r>
              <a:rPr lang="en-US" sz="2800" dirty="0" err="1">
                <a:latin typeface="+mj-lt"/>
                <a:cs typeface="Arial" panose="020B0604020202020204" pitchFamily="34" charset="0"/>
              </a:rPr>
              <a:t>nữa</a:t>
            </a:r>
            <a:r>
              <a:rPr lang="en-US" sz="2800" dirty="0">
                <a:latin typeface="+mj-lt"/>
                <a:cs typeface="Arial" panose="020B0604020202020204" pitchFamily="34" charset="0"/>
              </a:rPr>
              <a:t>.</a:t>
            </a:r>
          </a:p>
          <a:p>
            <a:r>
              <a:rPr lang="en-US" sz="2800" dirty="0">
                <a:latin typeface="+mj-lt"/>
                <a:cs typeface="Arial" panose="020B0604020202020204" pitchFamily="34" charset="0"/>
              </a:rPr>
              <a:t>-</a:t>
            </a:r>
            <a:r>
              <a:rPr lang="en-US" sz="2800" dirty="0" err="1">
                <a:latin typeface="+mj-lt"/>
                <a:cs typeface="Arial" panose="020B0604020202020204" pitchFamily="34" charset="0"/>
              </a:rPr>
              <a:t>Thiếp</a:t>
            </a:r>
            <a:r>
              <a:rPr lang="en-US" sz="2800" dirty="0">
                <a:latin typeface="+mj-lt"/>
                <a:cs typeface="Arial" panose="020B0604020202020204" pitchFamily="34" charset="0"/>
              </a:rPr>
              <a:t> </a:t>
            </a:r>
            <a:r>
              <a:rPr lang="en-US" sz="2800" dirty="0" err="1">
                <a:latin typeface="+mj-lt"/>
                <a:cs typeface="Arial" panose="020B0604020202020204" pitchFamily="34" charset="0"/>
              </a:rPr>
              <a:t>nếu</a:t>
            </a:r>
            <a:r>
              <a:rPr lang="en-US" sz="2800" dirty="0">
                <a:latin typeface="+mj-lt"/>
                <a:cs typeface="Arial" panose="020B0604020202020204" pitchFamily="34" charset="0"/>
              </a:rPr>
              <a:t> </a:t>
            </a:r>
            <a:r>
              <a:rPr lang="en-US" sz="2800" dirty="0" err="1">
                <a:latin typeface="+mj-lt"/>
                <a:cs typeface="Arial" panose="020B0604020202020204" pitchFamily="34" charset="0"/>
              </a:rPr>
              <a:t>đoan</a:t>
            </a:r>
            <a:r>
              <a:rPr lang="en-US" sz="2800" dirty="0">
                <a:latin typeface="+mj-lt"/>
                <a:cs typeface="Arial" panose="020B0604020202020204" pitchFamily="34" charset="0"/>
              </a:rPr>
              <a:t> </a:t>
            </a:r>
            <a:r>
              <a:rPr lang="en-US" sz="2800" dirty="0" err="1">
                <a:latin typeface="+mj-lt"/>
                <a:cs typeface="Arial" panose="020B0604020202020204" pitchFamily="34" charset="0"/>
              </a:rPr>
              <a:t>trang</a:t>
            </a:r>
            <a:r>
              <a:rPr lang="en-US" sz="2800" dirty="0">
                <a:latin typeface="+mj-lt"/>
                <a:cs typeface="Arial" panose="020B0604020202020204" pitchFamily="34" charset="0"/>
              </a:rPr>
              <a:t> </a:t>
            </a:r>
            <a:r>
              <a:rPr lang="en-US" sz="2800" dirty="0" err="1">
                <a:latin typeface="+mj-lt"/>
                <a:cs typeface="Arial" panose="020B0604020202020204" pitchFamily="34" charset="0"/>
              </a:rPr>
              <a:t>giữ</a:t>
            </a:r>
            <a:r>
              <a:rPr lang="en-US" sz="2800" dirty="0">
                <a:latin typeface="+mj-lt"/>
                <a:cs typeface="Arial" panose="020B0604020202020204" pitchFamily="34" charset="0"/>
              </a:rPr>
              <a:t> </a:t>
            </a:r>
            <a:r>
              <a:rPr lang="en-US" sz="2800" dirty="0" err="1">
                <a:latin typeface="+mj-lt"/>
                <a:cs typeface="Arial" panose="020B0604020202020204" pitchFamily="34" charset="0"/>
              </a:rPr>
              <a:t>tiết</a:t>
            </a:r>
            <a:r>
              <a:rPr lang="en-US" sz="2800" dirty="0">
                <a:latin typeface="+mj-lt"/>
                <a:cs typeface="Arial" panose="020B0604020202020204" pitchFamily="34" charset="0"/>
              </a:rPr>
              <a:t>, </a:t>
            </a:r>
            <a:r>
              <a:rPr lang="en-US" sz="2800" dirty="0" err="1">
                <a:latin typeface="+mj-lt"/>
                <a:cs typeface="Arial" panose="020B0604020202020204" pitchFamily="34" charset="0"/>
              </a:rPr>
              <a:t>trinh</a:t>
            </a:r>
            <a:r>
              <a:rPr lang="en-US" sz="2800" dirty="0">
                <a:latin typeface="+mj-lt"/>
                <a:cs typeface="Arial" panose="020B0604020202020204" pitchFamily="34" charset="0"/>
              </a:rPr>
              <a:t> </a:t>
            </a:r>
            <a:r>
              <a:rPr lang="en-US" sz="2800" dirty="0" err="1">
                <a:latin typeface="+mj-lt"/>
                <a:cs typeface="Arial" panose="020B0604020202020204" pitchFamily="34" charset="0"/>
              </a:rPr>
              <a:t>bạch</a:t>
            </a:r>
            <a:r>
              <a:rPr lang="en-US" sz="2800" dirty="0">
                <a:latin typeface="+mj-lt"/>
                <a:cs typeface="Arial" panose="020B0604020202020204" pitchFamily="34" charset="0"/>
              </a:rPr>
              <a:t> </a:t>
            </a:r>
            <a:r>
              <a:rPr lang="en-US" sz="2800" dirty="0" err="1">
                <a:latin typeface="+mj-lt"/>
                <a:cs typeface="Arial" panose="020B0604020202020204" pitchFamily="34" charset="0"/>
              </a:rPr>
              <a:t>gìn</a:t>
            </a:r>
            <a:r>
              <a:rPr lang="en-US" sz="2800" dirty="0">
                <a:latin typeface="+mj-lt"/>
                <a:cs typeface="Arial" panose="020B0604020202020204" pitchFamily="34" charset="0"/>
              </a:rPr>
              <a:t> </a:t>
            </a:r>
            <a:r>
              <a:rPr lang="en-US" sz="2800" dirty="0" err="1">
                <a:latin typeface="+mj-lt"/>
                <a:cs typeface="Arial" panose="020B0604020202020204" pitchFamily="34" charset="0"/>
              </a:rPr>
              <a:t>lòng</a:t>
            </a:r>
            <a:r>
              <a:rPr lang="en-US" sz="2800" dirty="0">
                <a:latin typeface="+mj-lt"/>
                <a:cs typeface="Arial" panose="020B0604020202020204" pitchFamily="34" charset="0"/>
              </a:rPr>
              <a:t>, </a:t>
            </a:r>
            <a:r>
              <a:rPr lang="en-US" sz="2800" dirty="0" err="1">
                <a:latin typeface="+mj-lt"/>
                <a:cs typeface="Arial" panose="020B0604020202020204" pitchFamily="34" charset="0"/>
              </a:rPr>
              <a:t>vào</a:t>
            </a:r>
            <a:r>
              <a:rPr lang="en-US" sz="2800" dirty="0">
                <a:latin typeface="+mj-lt"/>
                <a:cs typeface="Arial" panose="020B0604020202020204" pitchFamily="34" charset="0"/>
              </a:rPr>
              <a:t> </a:t>
            </a:r>
            <a:r>
              <a:rPr lang="en-US" sz="2800" dirty="0" err="1">
                <a:latin typeface="+mj-lt"/>
                <a:cs typeface="Arial" panose="020B0604020202020204" pitchFamily="34" charset="0"/>
              </a:rPr>
              <a:t>nước</a:t>
            </a:r>
            <a:r>
              <a:rPr lang="en-US" sz="2800" dirty="0">
                <a:latin typeface="+mj-lt"/>
                <a:cs typeface="Arial" panose="020B0604020202020204" pitchFamily="34" charset="0"/>
              </a:rPr>
              <a:t> </a:t>
            </a:r>
            <a:r>
              <a:rPr lang="en-US" sz="2800" dirty="0" err="1">
                <a:latin typeface="+mj-lt"/>
                <a:cs typeface="Arial" panose="020B0604020202020204" pitchFamily="34" charset="0"/>
              </a:rPr>
              <a:t>xin</a:t>
            </a:r>
            <a:r>
              <a:rPr lang="en-US" sz="2800" dirty="0">
                <a:latin typeface="+mj-lt"/>
                <a:cs typeface="Arial" panose="020B0604020202020204" pitchFamily="34" charset="0"/>
              </a:rPr>
              <a:t> </a:t>
            </a:r>
            <a:r>
              <a:rPr lang="en-US" sz="2800" dirty="0" err="1">
                <a:latin typeface="+mj-lt"/>
                <a:cs typeface="Arial" panose="020B0604020202020204" pitchFamily="34" charset="0"/>
              </a:rPr>
              <a:t>làm</a:t>
            </a:r>
            <a:r>
              <a:rPr lang="en-US" sz="2800" dirty="0">
                <a:latin typeface="+mj-lt"/>
                <a:cs typeface="Arial" panose="020B0604020202020204" pitchFamily="34" charset="0"/>
              </a:rPr>
              <a:t> </a:t>
            </a:r>
            <a:r>
              <a:rPr lang="en-US" sz="2800" dirty="0" err="1">
                <a:latin typeface="+mj-lt"/>
                <a:cs typeface="Arial" panose="020B0604020202020204" pitchFamily="34" charset="0"/>
              </a:rPr>
              <a:t>ngọc</a:t>
            </a:r>
            <a:r>
              <a:rPr lang="en-US" sz="2800" dirty="0">
                <a:latin typeface="+mj-lt"/>
                <a:cs typeface="Arial" panose="020B0604020202020204" pitchFamily="34" charset="0"/>
              </a:rPr>
              <a:t> </a:t>
            </a:r>
            <a:r>
              <a:rPr lang="en-US" sz="2800" dirty="0" err="1">
                <a:latin typeface="+mj-lt"/>
                <a:cs typeface="Arial" panose="020B0604020202020204" pitchFamily="34" charset="0"/>
              </a:rPr>
              <a:t>Mị</a:t>
            </a:r>
            <a:r>
              <a:rPr lang="en-US" sz="2800" dirty="0">
                <a:latin typeface="+mj-lt"/>
                <a:cs typeface="Arial" panose="020B0604020202020204" pitchFamily="34" charset="0"/>
              </a:rPr>
              <a:t> </a:t>
            </a:r>
            <a:r>
              <a:rPr lang="en-US" sz="2800" dirty="0" err="1">
                <a:latin typeface="+mj-lt"/>
                <a:cs typeface="Arial" panose="020B0604020202020204" pitchFamily="34" charset="0"/>
              </a:rPr>
              <a:t>Nương</a:t>
            </a:r>
            <a:r>
              <a:rPr lang="en-US" sz="2800" dirty="0">
                <a:latin typeface="+mj-lt"/>
                <a:cs typeface="Arial" panose="020B0604020202020204" pitchFamily="34" charset="0"/>
              </a:rPr>
              <a:t>, </a:t>
            </a:r>
            <a:r>
              <a:rPr lang="en-US" sz="2800" dirty="0" err="1">
                <a:latin typeface="+mj-lt"/>
                <a:cs typeface="Arial" panose="020B0604020202020204" pitchFamily="34" charset="0"/>
              </a:rPr>
              <a:t>xuống</a:t>
            </a:r>
            <a:r>
              <a:rPr lang="en-US" sz="2800" dirty="0">
                <a:latin typeface="+mj-lt"/>
                <a:cs typeface="Arial" panose="020B0604020202020204" pitchFamily="34" charset="0"/>
              </a:rPr>
              <a:t> </a:t>
            </a:r>
            <a:r>
              <a:rPr lang="en-US" sz="2800" dirty="0" err="1">
                <a:latin typeface="+mj-lt"/>
                <a:cs typeface="Arial" panose="020B0604020202020204" pitchFamily="34" charset="0"/>
              </a:rPr>
              <a:t>đất</a:t>
            </a:r>
            <a:r>
              <a:rPr lang="en-US" sz="2800" dirty="0">
                <a:latin typeface="+mj-lt"/>
                <a:cs typeface="Arial" panose="020B0604020202020204" pitchFamily="34" charset="0"/>
              </a:rPr>
              <a:t> </a:t>
            </a:r>
            <a:r>
              <a:rPr lang="en-US" sz="2800" dirty="0" err="1">
                <a:latin typeface="+mj-lt"/>
                <a:cs typeface="Arial" panose="020B0604020202020204" pitchFamily="34" charset="0"/>
              </a:rPr>
              <a:t>xin</a:t>
            </a:r>
            <a:r>
              <a:rPr lang="en-US" sz="2800" dirty="0">
                <a:latin typeface="+mj-lt"/>
                <a:cs typeface="Arial" panose="020B0604020202020204" pitchFamily="34" charset="0"/>
              </a:rPr>
              <a:t> </a:t>
            </a:r>
            <a:r>
              <a:rPr lang="en-US" sz="2800" dirty="0" err="1">
                <a:latin typeface="+mj-lt"/>
                <a:cs typeface="Arial" panose="020B0604020202020204" pitchFamily="34" charset="0"/>
              </a:rPr>
              <a:t>làm</a:t>
            </a:r>
            <a:r>
              <a:rPr lang="en-US" sz="2800" dirty="0">
                <a:latin typeface="+mj-lt"/>
                <a:cs typeface="Arial" panose="020B0604020202020204" pitchFamily="34" charset="0"/>
              </a:rPr>
              <a:t> </a:t>
            </a:r>
            <a:r>
              <a:rPr lang="en-US" sz="2800" dirty="0" err="1">
                <a:latin typeface="+mj-lt"/>
                <a:cs typeface="Arial" panose="020B0604020202020204" pitchFamily="34" charset="0"/>
              </a:rPr>
              <a:t>cỏ</a:t>
            </a:r>
            <a:r>
              <a:rPr lang="en-US" sz="2800" dirty="0">
                <a:latin typeface="+mj-lt"/>
                <a:cs typeface="Arial" panose="020B0604020202020204" pitchFamily="34" charset="0"/>
              </a:rPr>
              <a:t> Ngu </a:t>
            </a:r>
            <a:r>
              <a:rPr lang="en-US" sz="2800" dirty="0" err="1">
                <a:latin typeface="+mj-lt"/>
                <a:cs typeface="Arial" panose="020B0604020202020204" pitchFamily="34" charset="0"/>
              </a:rPr>
              <a:t>mĩ</a:t>
            </a:r>
            <a:r>
              <a:rPr lang="en-US" sz="2800" dirty="0">
                <a:latin typeface="+mj-lt"/>
                <a:cs typeface="Arial" panose="020B0604020202020204" pitchFamily="34" charset="0"/>
              </a:rPr>
              <a:t>…</a:t>
            </a:r>
          </a:p>
        </p:txBody>
      </p:sp>
      <p:sp>
        <p:nvSpPr>
          <p:cNvPr id="5" name="TextBox 4">
            <a:extLst>
              <a:ext uri="{FF2B5EF4-FFF2-40B4-BE49-F238E27FC236}">
                <a16:creationId xmlns:a16="http://schemas.microsoft.com/office/drawing/2014/main" id="{B45C671D-BE52-4CAE-843E-225DFF951AE9}"/>
              </a:ext>
            </a:extLst>
          </p:cNvPr>
          <p:cNvSpPr txBox="1"/>
          <p:nvPr/>
        </p:nvSpPr>
        <p:spPr>
          <a:xfrm>
            <a:off x="681126" y="3163069"/>
            <a:ext cx="10263673" cy="1815882"/>
          </a:xfrm>
          <a:prstGeom prst="rect">
            <a:avLst/>
          </a:prstGeom>
          <a:noFill/>
        </p:spPr>
        <p:txBody>
          <a:bodyPr wrap="square" rtlCol="0">
            <a:spAutoFit/>
          </a:bodyPr>
          <a:lstStyle/>
          <a:p>
            <a:r>
              <a:rPr lang="en-US" sz="2800" dirty="0" err="1">
                <a:latin typeface="+mj-lt"/>
              </a:rPr>
              <a:t>a.Trong</a:t>
            </a:r>
            <a:r>
              <a:rPr lang="en-US" sz="2800" dirty="0">
                <a:latin typeface="+mj-lt"/>
              </a:rPr>
              <a:t> </a:t>
            </a:r>
            <a:r>
              <a:rPr lang="en-US" sz="2800" dirty="0" err="1">
                <a:latin typeface="+mj-lt"/>
              </a:rPr>
              <a:t>đoạn</a:t>
            </a:r>
            <a:r>
              <a:rPr lang="en-US" sz="2800" dirty="0">
                <a:latin typeface="+mj-lt"/>
              </a:rPr>
              <a:t> </a:t>
            </a:r>
            <a:r>
              <a:rPr lang="en-US" sz="2800" dirty="0" err="1">
                <a:latin typeface="+mj-lt"/>
              </a:rPr>
              <a:t>trích</a:t>
            </a:r>
            <a:r>
              <a:rPr lang="en-US" sz="2800" dirty="0">
                <a:latin typeface="+mj-lt"/>
              </a:rPr>
              <a:t> </a:t>
            </a:r>
            <a:r>
              <a:rPr lang="en-US" sz="2800" dirty="0" err="1">
                <a:latin typeface="+mj-lt"/>
              </a:rPr>
              <a:t>trên</a:t>
            </a:r>
            <a:r>
              <a:rPr lang="en-US" sz="2800" dirty="0">
                <a:latin typeface="+mj-lt"/>
              </a:rPr>
              <a:t>, </a:t>
            </a:r>
            <a:r>
              <a:rPr lang="en-US" sz="2800" dirty="0" err="1">
                <a:latin typeface="+mj-lt"/>
              </a:rPr>
              <a:t>những</a:t>
            </a:r>
            <a:r>
              <a:rPr lang="en-US" sz="2800" dirty="0">
                <a:latin typeface="+mj-lt"/>
              </a:rPr>
              <a:t> </a:t>
            </a:r>
            <a:r>
              <a:rPr lang="en-US" sz="2800" dirty="0" err="1">
                <a:latin typeface="+mj-lt"/>
              </a:rPr>
              <a:t>trường</a:t>
            </a:r>
            <a:r>
              <a:rPr lang="en-US" sz="2800" dirty="0">
                <a:latin typeface="+mj-lt"/>
              </a:rPr>
              <a:t> </a:t>
            </a:r>
            <a:r>
              <a:rPr lang="en-US" sz="2800" dirty="0" err="1">
                <a:latin typeface="+mj-lt"/>
              </a:rPr>
              <a:t>hợp</a:t>
            </a:r>
            <a:r>
              <a:rPr lang="en-US" sz="2800" dirty="0">
                <a:latin typeface="+mj-lt"/>
              </a:rPr>
              <a:t> </a:t>
            </a:r>
            <a:r>
              <a:rPr lang="en-US" sz="2800" dirty="0" err="1">
                <a:latin typeface="+mj-lt"/>
              </a:rPr>
              <a:t>trên</a:t>
            </a:r>
            <a:r>
              <a:rPr lang="en-US" sz="2800" dirty="0">
                <a:latin typeface="+mj-lt"/>
              </a:rPr>
              <a:t>, </a:t>
            </a:r>
            <a:r>
              <a:rPr lang="en-US" sz="2800" dirty="0" err="1">
                <a:latin typeface="+mj-lt"/>
              </a:rPr>
              <a:t>đâu</a:t>
            </a:r>
            <a:r>
              <a:rPr lang="en-US" sz="2800" dirty="0">
                <a:latin typeface="+mj-lt"/>
              </a:rPr>
              <a:t> </a:t>
            </a:r>
            <a:r>
              <a:rPr lang="en-US" sz="2800" dirty="0" err="1">
                <a:latin typeface="+mj-lt"/>
              </a:rPr>
              <a:t>là</a:t>
            </a:r>
            <a:r>
              <a:rPr lang="en-US" sz="2800" dirty="0">
                <a:latin typeface="+mj-lt"/>
              </a:rPr>
              <a:t> </a:t>
            </a:r>
            <a:r>
              <a:rPr lang="en-US" sz="2800" dirty="0" err="1">
                <a:latin typeface="+mj-lt"/>
              </a:rPr>
              <a:t>điển</a:t>
            </a:r>
            <a:r>
              <a:rPr lang="en-US" sz="2800" dirty="0">
                <a:latin typeface="+mj-lt"/>
              </a:rPr>
              <a:t> </a:t>
            </a:r>
            <a:r>
              <a:rPr lang="en-US" sz="2800" dirty="0" err="1">
                <a:latin typeface="+mj-lt"/>
              </a:rPr>
              <a:t>tích</a:t>
            </a:r>
            <a:r>
              <a:rPr lang="en-US" sz="2800" dirty="0">
                <a:latin typeface="+mj-lt"/>
              </a:rPr>
              <a:t>, </a:t>
            </a:r>
            <a:r>
              <a:rPr lang="en-US" sz="2800" dirty="0" err="1">
                <a:latin typeface="+mj-lt"/>
              </a:rPr>
              <a:t>điển</a:t>
            </a:r>
            <a:r>
              <a:rPr lang="en-US" sz="2800" dirty="0">
                <a:latin typeface="+mj-lt"/>
              </a:rPr>
              <a:t> </a:t>
            </a:r>
            <a:r>
              <a:rPr lang="en-US" sz="2800" dirty="0" err="1">
                <a:latin typeface="+mj-lt"/>
              </a:rPr>
              <a:t>cố</a:t>
            </a:r>
            <a:r>
              <a:rPr lang="en-US" sz="2800" dirty="0">
                <a:latin typeface="+mj-lt"/>
              </a:rPr>
              <a:t>?</a:t>
            </a:r>
          </a:p>
          <a:p>
            <a:r>
              <a:rPr lang="en-US" sz="2800" dirty="0">
                <a:latin typeface="+mj-lt"/>
              </a:rPr>
              <a:t>b. </a:t>
            </a:r>
            <a:r>
              <a:rPr lang="en-US" sz="2800" dirty="0" err="1">
                <a:latin typeface="+mj-lt"/>
              </a:rPr>
              <a:t>Nếu</a:t>
            </a:r>
            <a:r>
              <a:rPr lang="en-US" sz="2800" dirty="0">
                <a:latin typeface="+mj-lt"/>
              </a:rPr>
              <a:t> SGK </a:t>
            </a:r>
            <a:r>
              <a:rPr lang="en-US" sz="2800" dirty="0" err="1">
                <a:latin typeface="+mj-lt"/>
              </a:rPr>
              <a:t>không</a:t>
            </a:r>
            <a:r>
              <a:rPr lang="en-US" sz="2800" dirty="0">
                <a:latin typeface="+mj-lt"/>
              </a:rPr>
              <a:t> </a:t>
            </a:r>
            <a:r>
              <a:rPr lang="en-US" sz="2800" dirty="0" err="1">
                <a:latin typeface="+mj-lt"/>
              </a:rPr>
              <a:t>giải</a:t>
            </a:r>
            <a:r>
              <a:rPr lang="en-US" sz="2800" dirty="0">
                <a:latin typeface="+mj-lt"/>
              </a:rPr>
              <a:t> </a:t>
            </a:r>
            <a:r>
              <a:rPr lang="en-US" sz="2800" dirty="0" err="1">
                <a:latin typeface="+mj-lt"/>
              </a:rPr>
              <a:t>thích</a:t>
            </a:r>
            <a:r>
              <a:rPr lang="en-US" sz="2800" dirty="0">
                <a:latin typeface="+mj-lt"/>
              </a:rPr>
              <a:t>, </a:t>
            </a:r>
            <a:r>
              <a:rPr lang="en-US" sz="2800" dirty="0" err="1">
                <a:latin typeface="+mj-lt"/>
              </a:rPr>
              <a:t>em</a:t>
            </a:r>
            <a:r>
              <a:rPr lang="en-US" sz="2800" dirty="0">
                <a:latin typeface="+mj-lt"/>
              </a:rPr>
              <a:t> </a:t>
            </a:r>
            <a:r>
              <a:rPr lang="en-US" sz="2800" dirty="0" err="1">
                <a:latin typeface="+mj-lt"/>
              </a:rPr>
              <a:t>có</a:t>
            </a:r>
            <a:r>
              <a:rPr lang="en-US" sz="2800" dirty="0">
                <a:latin typeface="+mj-lt"/>
              </a:rPr>
              <a:t> </a:t>
            </a:r>
            <a:r>
              <a:rPr lang="en-US" sz="2800" dirty="0" err="1">
                <a:latin typeface="+mj-lt"/>
              </a:rPr>
              <a:t>hiểu</a:t>
            </a:r>
            <a:r>
              <a:rPr lang="en-US" sz="2800" dirty="0">
                <a:latin typeface="+mj-lt"/>
              </a:rPr>
              <a:t> ý </a:t>
            </a:r>
            <a:r>
              <a:rPr lang="en-US" sz="2800" dirty="0" err="1">
                <a:latin typeface="+mj-lt"/>
              </a:rPr>
              <a:t>nghĩa</a:t>
            </a:r>
            <a:r>
              <a:rPr lang="en-US" sz="2800" dirty="0">
                <a:latin typeface="+mj-lt"/>
              </a:rPr>
              <a:t> </a:t>
            </a:r>
            <a:r>
              <a:rPr lang="en-US" sz="2800" dirty="0" err="1">
                <a:latin typeface="+mj-lt"/>
              </a:rPr>
              <a:t>của</a:t>
            </a:r>
            <a:r>
              <a:rPr lang="en-US" sz="2800" dirty="0">
                <a:latin typeface="+mj-lt"/>
              </a:rPr>
              <a:t> </a:t>
            </a:r>
            <a:r>
              <a:rPr lang="en-US" sz="2800" dirty="0" err="1">
                <a:latin typeface="+mj-lt"/>
              </a:rPr>
              <a:t>các</a:t>
            </a:r>
            <a:r>
              <a:rPr lang="en-US" sz="2800" dirty="0">
                <a:latin typeface="+mj-lt"/>
              </a:rPr>
              <a:t> </a:t>
            </a:r>
            <a:r>
              <a:rPr lang="en-US" sz="2800" dirty="0" err="1">
                <a:latin typeface="+mj-lt"/>
              </a:rPr>
              <a:t>câu</a:t>
            </a:r>
            <a:r>
              <a:rPr lang="en-US" sz="2800" dirty="0">
                <a:latin typeface="+mj-lt"/>
              </a:rPr>
              <a:t> </a:t>
            </a:r>
            <a:r>
              <a:rPr lang="en-US" sz="2800" dirty="0" err="1">
                <a:latin typeface="+mj-lt"/>
              </a:rPr>
              <a:t>văn</a:t>
            </a:r>
            <a:r>
              <a:rPr lang="en-US" sz="2800" dirty="0">
                <a:latin typeface="+mj-lt"/>
              </a:rPr>
              <a:t> </a:t>
            </a:r>
            <a:r>
              <a:rPr lang="en-US" sz="2800" dirty="0" err="1">
                <a:latin typeface="+mj-lt"/>
              </a:rPr>
              <a:t>có</a:t>
            </a:r>
            <a:r>
              <a:rPr lang="en-US" sz="2800" dirty="0">
                <a:latin typeface="+mj-lt"/>
              </a:rPr>
              <a:t> </a:t>
            </a:r>
            <a:r>
              <a:rPr lang="en-US" sz="2800" dirty="0" err="1">
                <a:latin typeface="+mj-lt"/>
              </a:rPr>
              <a:t>sử</a:t>
            </a:r>
            <a:r>
              <a:rPr lang="en-US" sz="2800" dirty="0">
                <a:latin typeface="+mj-lt"/>
              </a:rPr>
              <a:t> </a:t>
            </a:r>
            <a:r>
              <a:rPr lang="en-US" sz="2800" dirty="0" err="1">
                <a:latin typeface="+mj-lt"/>
              </a:rPr>
              <a:t>dụng</a:t>
            </a:r>
            <a:r>
              <a:rPr lang="en-US" sz="2800" dirty="0">
                <a:latin typeface="+mj-lt"/>
              </a:rPr>
              <a:t> </a:t>
            </a:r>
            <a:r>
              <a:rPr lang="en-US" sz="2800" dirty="0" err="1">
                <a:latin typeface="+mj-lt"/>
              </a:rPr>
              <a:t>điển</a:t>
            </a:r>
            <a:r>
              <a:rPr lang="en-US" sz="2800" dirty="0">
                <a:latin typeface="+mj-lt"/>
              </a:rPr>
              <a:t> </a:t>
            </a:r>
            <a:r>
              <a:rPr lang="en-US" sz="2800" dirty="0" err="1">
                <a:latin typeface="+mj-lt"/>
              </a:rPr>
              <a:t>tích</a:t>
            </a:r>
            <a:r>
              <a:rPr lang="en-US" sz="2800" dirty="0">
                <a:latin typeface="+mj-lt"/>
              </a:rPr>
              <a:t>, </a:t>
            </a:r>
            <a:r>
              <a:rPr lang="en-US" sz="2800" dirty="0" err="1">
                <a:latin typeface="+mj-lt"/>
              </a:rPr>
              <a:t>điển</a:t>
            </a:r>
            <a:r>
              <a:rPr lang="en-US" sz="2800" dirty="0">
                <a:latin typeface="+mj-lt"/>
              </a:rPr>
              <a:t> </a:t>
            </a:r>
            <a:r>
              <a:rPr lang="en-US" sz="2800" dirty="0" err="1">
                <a:latin typeface="+mj-lt"/>
              </a:rPr>
              <a:t>cố</a:t>
            </a:r>
            <a:r>
              <a:rPr lang="en-US" sz="2800" dirty="0">
                <a:latin typeface="+mj-lt"/>
              </a:rPr>
              <a:t> </a:t>
            </a:r>
            <a:r>
              <a:rPr lang="en-US" sz="2800" dirty="0" err="1">
                <a:latin typeface="+mj-lt"/>
              </a:rPr>
              <a:t>không</a:t>
            </a:r>
            <a:r>
              <a:rPr lang="en-US" sz="2800" dirty="0">
                <a:latin typeface="+mj-lt"/>
              </a:rPr>
              <a:t>?</a:t>
            </a:r>
          </a:p>
        </p:txBody>
      </p:sp>
    </p:spTree>
    <p:extLst>
      <p:ext uri="{BB962C8B-B14F-4D97-AF65-F5344CB8AC3E}">
        <p14:creationId xmlns:p14="http://schemas.microsoft.com/office/powerpoint/2010/main" val="4179104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6C2075-398B-83E4-0311-3D19AA8F7B6E}"/>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7FC5E83A-3EC9-87D6-7C31-5A7B9A532588}"/>
              </a:ext>
            </a:extLst>
          </p:cNvPr>
          <p:cNvSpPr txBox="1"/>
          <p:nvPr/>
        </p:nvSpPr>
        <p:spPr>
          <a:xfrm>
            <a:off x="466530" y="242596"/>
            <a:ext cx="10263673" cy="523220"/>
          </a:xfrm>
          <a:prstGeom prst="rect">
            <a:avLst/>
          </a:prstGeom>
          <a:noFill/>
        </p:spPr>
        <p:txBody>
          <a:bodyPr wrap="square" rtlCol="0">
            <a:spAutoFit/>
          </a:bodyPr>
          <a:lstStyle/>
          <a:p>
            <a:r>
              <a:rPr lang="en-US" sz="2800" b="1" u="sng" dirty="0">
                <a:solidFill>
                  <a:srgbClr val="FF0000"/>
                </a:solidFill>
                <a:latin typeface="+mj-lt"/>
                <a:cs typeface="Arial" panose="020B0604020202020204" pitchFamily="34" charset="0"/>
              </a:rPr>
              <a:t>BÀI 2 ( </a:t>
            </a:r>
            <a:r>
              <a:rPr lang="en-US" sz="2800" b="1" u="sng" dirty="0" err="1">
                <a:solidFill>
                  <a:srgbClr val="FF0000"/>
                </a:solidFill>
                <a:latin typeface="+mj-lt"/>
                <a:cs typeface="Arial" panose="020B0604020202020204" pitchFamily="34" charset="0"/>
              </a:rPr>
              <a:t>Ngoài</a:t>
            </a:r>
            <a:r>
              <a:rPr lang="en-US" sz="2800" b="1" u="sng" dirty="0">
                <a:solidFill>
                  <a:srgbClr val="FF0000"/>
                </a:solidFill>
                <a:latin typeface="+mj-lt"/>
                <a:cs typeface="Arial" panose="020B0604020202020204" pitchFamily="34" charset="0"/>
              </a:rPr>
              <a:t> </a:t>
            </a:r>
            <a:r>
              <a:rPr lang="en-US" sz="2800" b="1" u="sng" dirty="0" err="1">
                <a:solidFill>
                  <a:srgbClr val="FF0000"/>
                </a:solidFill>
                <a:latin typeface="+mj-lt"/>
                <a:cs typeface="Arial" panose="020B0604020202020204" pitchFamily="34" charset="0"/>
              </a:rPr>
              <a:t>sgk</a:t>
            </a:r>
            <a:r>
              <a:rPr lang="en-US" sz="2800" b="1" u="sng" dirty="0">
                <a:solidFill>
                  <a:srgbClr val="FF0000"/>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Đọc</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các</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câu</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sau</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và</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thực</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hiện</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yêu</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cầu</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bên</a:t>
            </a:r>
            <a:r>
              <a:rPr lang="en-US" sz="2800" dirty="0">
                <a:solidFill>
                  <a:schemeClr val="tx1"/>
                </a:solidFill>
                <a:latin typeface="+mj-lt"/>
                <a:cs typeface="Arial" panose="020B0604020202020204" pitchFamily="34" charset="0"/>
              </a:rPr>
              <a:t> </a:t>
            </a:r>
            <a:r>
              <a:rPr lang="en-US" sz="2800" dirty="0" err="1">
                <a:solidFill>
                  <a:schemeClr val="tx1"/>
                </a:solidFill>
                <a:latin typeface="+mj-lt"/>
                <a:cs typeface="Arial" panose="020B0604020202020204" pitchFamily="34" charset="0"/>
              </a:rPr>
              <a:t>dưới</a:t>
            </a:r>
            <a:endParaRPr lang="en-US" sz="2800" dirty="0">
              <a:solidFill>
                <a:schemeClr val="tx1"/>
              </a:solidFill>
              <a:latin typeface="+mj-lt"/>
              <a:cs typeface="Arial" panose="020B0604020202020204" pitchFamily="34" charset="0"/>
            </a:endParaRPr>
          </a:p>
        </p:txBody>
      </p:sp>
      <p:sp>
        <p:nvSpPr>
          <p:cNvPr id="3" name="TextBox 2">
            <a:extLst>
              <a:ext uri="{FF2B5EF4-FFF2-40B4-BE49-F238E27FC236}">
                <a16:creationId xmlns:a16="http://schemas.microsoft.com/office/drawing/2014/main" id="{46597B7C-8AC3-76F5-E868-46ACF95C29CE}"/>
              </a:ext>
            </a:extLst>
          </p:cNvPr>
          <p:cNvSpPr txBox="1"/>
          <p:nvPr/>
        </p:nvSpPr>
        <p:spPr>
          <a:xfrm>
            <a:off x="744891" y="1362121"/>
            <a:ext cx="11318033" cy="2246769"/>
          </a:xfrm>
          <a:prstGeom prst="rect">
            <a:avLst/>
          </a:prstGeom>
          <a:noFill/>
        </p:spPr>
        <p:txBody>
          <a:bodyPr wrap="square" rtlCol="0">
            <a:spAutoFit/>
          </a:bodyPr>
          <a:lstStyle/>
          <a:p>
            <a:r>
              <a:rPr lang="en-US" sz="2800" dirty="0">
                <a:latin typeface="+mj-lt"/>
                <a:cs typeface="Arial" panose="020B0604020202020204" pitchFamily="34" charset="0"/>
              </a:rPr>
              <a:t>-Nay </a:t>
            </a:r>
            <a:r>
              <a:rPr lang="en-US" sz="2800" dirty="0" err="1">
                <a:latin typeface="+mj-lt"/>
                <a:cs typeface="Arial" panose="020B0604020202020204" pitchFamily="34" charset="0"/>
              </a:rPr>
              <a:t>đã</a:t>
            </a:r>
            <a:r>
              <a:rPr lang="en-US" sz="2800" dirty="0">
                <a:latin typeface="+mj-lt"/>
                <a:cs typeface="Arial" panose="020B0604020202020204" pitchFamily="34" charset="0"/>
              </a:rPr>
              <a:t> </a:t>
            </a:r>
            <a:r>
              <a:rPr lang="en-US" sz="2800" dirty="0" err="1">
                <a:latin typeface="+mj-lt"/>
                <a:cs typeface="Arial" panose="020B0604020202020204" pitchFamily="34" charset="0"/>
              </a:rPr>
              <a:t>bình</a:t>
            </a:r>
            <a:r>
              <a:rPr lang="en-US" sz="2800" dirty="0">
                <a:latin typeface="+mj-lt"/>
                <a:cs typeface="Arial" panose="020B0604020202020204" pitchFamily="34" charset="0"/>
              </a:rPr>
              <a:t> </a:t>
            </a:r>
            <a:r>
              <a:rPr lang="en-US" sz="2800" dirty="0" err="1">
                <a:latin typeface="+mj-lt"/>
                <a:cs typeface="Arial" panose="020B0604020202020204" pitchFamily="34" charset="0"/>
              </a:rPr>
              <a:t>rơi</a:t>
            </a:r>
            <a:r>
              <a:rPr lang="en-US" sz="2800" dirty="0">
                <a:latin typeface="+mj-lt"/>
                <a:cs typeface="Arial" panose="020B0604020202020204" pitchFamily="34" charset="0"/>
              </a:rPr>
              <a:t> </a:t>
            </a:r>
            <a:r>
              <a:rPr lang="en-US" sz="2800" dirty="0" err="1">
                <a:latin typeface="+mj-lt"/>
                <a:cs typeface="Arial" panose="020B0604020202020204" pitchFamily="34" charset="0"/>
              </a:rPr>
              <a:t>trâm</a:t>
            </a:r>
            <a:r>
              <a:rPr lang="en-US" sz="2800" dirty="0">
                <a:latin typeface="+mj-lt"/>
                <a:cs typeface="Arial" panose="020B0604020202020204" pitchFamily="34" charset="0"/>
              </a:rPr>
              <a:t> </a:t>
            </a:r>
            <a:r>
              <a:rPr lang="en-US" sz="2800" dirty="0" err="1">
                <a:latin typeface="+mj-lt"/>
                <a:cs typeface="Arial" panose="020B0604020202020204" pitchFamily="34" charset="0"/>
              </a:rPr>
              <a:t>gãy</a:t>
            </a:r>
            <a:r>
              <a:rPr lang="en-US" sz="2800" dirty="0">
                <a:latin typeface="+mj-lt"/>
                <a:cs typeface="Arial" panose="020B0604020202020204" pitchFamily="34" charset="0"/>
              </a:rPr>
              <a:t>, </a:t>
            </a:r>
            <a:r>
              <a:rPr lang="en-US" sz="2800" dirty="0" err="1">
                <a:latin typeface="+mj-lt"/>
                <a:cs typeface="Arial" panose="020B0604020202020204" pitchFamily="34" charset="0"/>
              </a:rPr>
              <a:t>mây</a:t>
            </a:r>
            <a:r>
              <a:rPr lang="en-US" sz="2800" dirty="0">
                <a:latin typeface="+mj-lt"/>
                <a:cs typeface="Arial" panose="020B0604020202020204" pitchFamily="34" charset="0"/>
              </a:rPr>
              <a:t> </a:t>
            </a:r>
            <a:r>
              <a:rPr lang="en-US" sz="2800" dirty="0" err="1">
                <a:latin typeface="+mj-lt"/>
                <a:cs typeface="Arial" panose="020B0604020202020204" pitchFamily="34" charset="0"/>
              </a:rPr>
              <a:t>tạnh</a:t>
            </a:r>
            <a:r>
              <a:rPr lang="en-US" sz="2800" dirty="0">
                <a:latin typeface="+mj-lt"/>
                <a:cs typeface="Arial" panose="020B0604020202020204" pitchFamily="34" charset="0"/>
              </a:rPr>
              <a:t> </a:t>
            </a:r>
            <a:r>
              <a:rPr lang="en-US" sz="2800" dirty="0" err="1">
                <a:latin typeface="+mj-lt"/>
                <a:cs typeface="Arial" panose="020B0604020202020204" pitchFamily="34" charset="0"/>
              </a:rPr>
              <a:t>mưa</a:t>
            </a:r>
            <a:r>
              <a:rPr lang="en-US" sz="2800" dirty="0">
                <a:latin typeface="+mj-lt"/>
                <a:cs typeface="Arial" panose="020B0604020202020204" pitchFamily="34" charset="0"/>
              </a:rPr>
              <a:t> tan, </a:t>
            </a:r>
            <a:r>
              <a:rPr lang="en-US" sz="2800" dirty="0" err="1">
                <a:latin typeface="+mj-lt"/>
                <a:cs typeface="Arial" panose="020B0604020202020204" pitchFamily="34" charset="0"/>
              </a:rPr>
              <a:t>sen</a:t>
            </a:r>
            <a:r>
              <a:rPr lang="en-US" sz="2800" dirty="0">
                <a:latin typeface="+mj-lt"/>
                <a:cs typeface="Arial" panose="020B0604020202020204" pitchFamily="34" charset="0"/>
              </a:rPr>
              <a:t> </a:t>
            </a:r>
            <a:r>
              <a:rPr lang="en-US" sz="2800" dirty="0" err="1">
                <a:latin typeface="+mj-lt"/>
                <a:cs typeface="Arial" panose="020B0604020202020204" pitchFamily="34" charset="0"/>
              </a:rPr>
              <a:t>rũ</a:t>
            </a:r>
            <a:r>
              <a:rPr lang="en-US" sz="2800" dirty="0">
                <a:latin typeface="+mj-lt"/>
                <a:cs typeface="Arial" panose="020B0604020202020204" pitchFamily="34" charset="0"/>
              </a:rPr>
              <a:t> </a:t>
            </a:r>
            <a:r>
              <a:rPr lang="en-US" sz="2800" dirty="0" err="1">
                <a:latin typeface="+mj-lt"/>
                <a:cs typeface="Arial" panose="020B0604020202020204" pitchFamily="34" charset="0"/>
              </a:rPr>
              <a:t>trong</a:t>
            </a:r>
            <a:r>
              <a:rPr lang="en-US" sz="2800" dirty="0">
                <a:latin typeface="+mj-lt"/>
                <a:cs typeface="Arial" panose="020B0604020202020204" pitchFamily="34" charset="0"/>
              </a:rPr>
              <a:t> </a:t>
            </a:r>
            <a:r>
              <a:rPr lang="en-US" sz="2800" dirty="0" err="1">
                <a:latin typeface="+mj-lt"/>
                <a:cs typeface="Arial" panose="020B0604020202020204" pitchFamily="34" charset="0"/>
              </a:rPr>
              <a:t>ao</a:t>
            </a:r>
            <a:r>
              <a:rPr lang="en-US" sz="2800" dirty="0">
                <a:latin typeface="+mj-lt"/>
                <a:cs typeface="Arial" panose="020B0604020202020204" pitchFamily="34" charset="0"/>
              </a:rPr>
              <a:t>, </a:t>
            </a:r>
            <a:r>
              <a:rPr lang="en-US" sz="2800" dirty="0" err="1">
                <a:latin typeface="+mj-lt"/>
                <a:cs typeface="Arial" panose="020B0604020202020204" pitchFamily="34" charset="0"/>
              </a:rPr>
              <a:t>liễu</a:t>
            </a:r>
            <a:r>
              <a:rPr lang="en-US" sz="2800" dirty="0">
                <a:latin typeface="+mj-lt"/>
                <a:cs typeface="Arial" panose="020B0604020202020204" pitchFamily="34" charset="0"/>
              </a:rPr>
              <a:t> </a:t>
            </a:r>
            <a:r>
              <a:rPr lang="en-US" sz="2800" dirty="0" err="1">
                <a:latin typeface="+mj-lt"/>
                <a:cs typeface="Arial" panose="020B0604020202020204" pitchFamily="34" charset="0"/>
              </a:rPr>
              <a:t>tàn</a:t>
            </a:r>
            <a:r>
              <a:rPr lang="en-US" sz="2800" dirty="0">
                <a:latin typeface="+mj-lt"/>
                <a:cs typeface="Arial" panose="020B0604020202020204" pitchFamily="34" charset="0"/>
              </a:rPr>
              <a:t> </a:t>
            </a:r>
            <a:r>
              <a:rPr lang="en-US" sz="2800" dirty="0" err="1">
                <a:latin typeface="+mj-lt"/>
                <a:cs typeface="Arial" panose="020B0604020202020204" pitchFamily="34" charset="0"/>
              </a:rPr>
              <a:t>trước</a:t>
            </a:r>
            <a:r>
              <a:rPr lang="en-US" sz="2800" dirty="0">
                <a:latin typeface="+mj-lt"/>
                <a:cs typeface="Arial" panose="020B0604020202020204" pitchFamily="34" charset="0"/>
              </a:rPr>
              <a:t> </a:t>
            </a:r>
            <a:r>
              <a:rPr lang="en-US" sz="2800" dirty="0" err="1">
                <a:latin typeface="+mj-lt"/>
                <a:cs typeface="Arial" panose="020B0604020202020204" pitchFamily="34" charset="0"/>
              </a:rPr>
              <a:t>gió</a:t>
            </a:r>
            <a:r>
              <a:rPr lang="en-US" sz="2800" dirty="0">
                <a:latin typeface="+mj-lt"/>
                <a:cs typeface="Arial" panose="020B0604020202020204" pitchFamily="34" charset="0"/>
              </a:rPr>
              <a:t>; </a:t>
            </a:r>
            <a:r>
              <a:rPr lang="en-US" sz="2800" dirty="0" err="1">
                <a:latin typeface="+mj-lt"/>
                <a:cs typeface="Arial" panose="020B0604020202020204" pitchFamily="34" charset="0"/>
              </a:rPr>
              <a:t>khóc</a:t>
            </a:r>
            <a:r>
              <a:rPr lang="en-US" sz="2800" dirty="0">
                <a:latin typeface="+mj-lt"/>
                <a:cs typeface="Arial" panose="020B0604020202020204" pitchFamily="34" charset="0"/>
              </a:rPr>
              <a:t> </a:t>
            </a:r>
            <a:r>
              <a:rPr lang="en-US" sz="2800" dirty="0" err="1">
                <a:latin typeface="+mj-lt"/>
                <a:cs typeface="Arial" panose="020B0604020202020204" pitchFamily="34" charset="0"/>
              </a:rPr>
              <a:t>tuyết</a:t>
            </a:r>
            <a:r>
              <a:rPr lang="en-US" sz="2800" dirty="0">
                <a:latin typeface="+mj-lt"/>
                <a:cs typeface="Arial" panose="020B0604020202020204" pitchFamily="34" charset="0"/>
              </a:rPr>
              <a:t> </a:t>
            </a:r>
            <a:r>
              <a:rPr lang="en-US" sz="2800" dirty="0" err="1">
                <a:latin typeface="+mj-lt"/>
                <a:cs typeface="Arial" panose="020B0604020202020204" pitchFamily="34" charset="0"/>
              </a:rPr>
              <a:t>bông</a:t>
            </a:r>
            <a:r>
              <a:rPr lang="en-US" sz="2800" dirty="0">
                <a:latin typeface="+mj-lt"/>
                <a:cs typeface="Arial" panose="020B0604020202020204" pitchFamily="34" charset="0"/>
              </a:rPr>
              <a:t> </a:t>
            </a:r>
            <a:r>
              <a:rPr lang="en-US" sz="2800" dirty="0" err="1">
                <a:latin typeface="+mj-lt"/>
                <a:cs typeface="Arial" panose="020B0604020202020204" pitchFamily="34" charset="0"/>
              </a:rPr>
              <a:t>hoa</a:t>
            </a:r>
            <a:r>
              <a:rPr lang="en-US" sz="2800" dirty="0">
                <a:latin typeface="+mj-lt"/>
                <a:cs typeface="Arial" panose="020B0604020202020204" pitchFamily="34" charset="0"/>
              </a:rPr>
              <a:t> </a:t>
            </a:r>
            <a:r>
              <a:rPr lang="en-US" sz="2800" dirty="0" err="1">
                <a:latin typeface="+mj-lt"/>
                <a:cs typeface="Arial" panose="020B0604020202020204" pitchFamily="34" charset="0"/>
              </a:rPr>
              <a:t>rụng</a:t>
            </a:r>
            <a:r>
              <a:rPr lang="en-US" sz="2800" dirty="0">
                <a:latin typeface="+mj-lt"/>
                <a:cs typeface="Arial" panose="020B0604020202020204" pitchFamily="34" charset="0"/>
              </a:rPr>
              <a:t> </a:t>
            </a:r>
            <a:r>
              <a:rPr lang="en-US" sz="2800" dirty="0" err="1">
                <a:latin typeface="+mj-lt"/>
                <a:cs typeface="Arial" panose="020B0604020202020204" pitchFamily="34" charset="0"/>
              </a:rPr>
              <a:t>cuống</a:t>
            </a:r>
            <a:r>
              <a:rPr lang="en-US" sz="2800" dirty="0">
                <a:latin typeface="+mj-lt"/>
                <a:cs typeface="Arial" panose="020B0604020202020204" pitchFamily="34" charset="0"/>
              </a:rPr>
              <a:t>, </a:t>
            </a:r>
            <a:r>
              <a:rPr lang="en-US" sz="2800" dirty="0" err="1">
                <a:latin typeface="+mj-lt"/>
                <a:cs typeface="Arial" panose="020B0604020202020204" pitchFamily="34" charset="0"/>
              </a:rPr>
              <a:t>kêu</a:t>
            </a:r>
            <a:r>
              <a:rPr lang="en-US" sz="2800" dirty="0">
                <a:latin typeface="+mj-lt"/>
                <a:cs typeface="Arial" panose="020B0604020202020204" pitchFamily="34" charset="0"/>
              </a:rPr>
              <a:t> </a:t>
            </a:r>
            <a:r>
              <a:rPr lang="en-US" sz="2800" dirty="0" err="1">
                <a:latin typeface="+mj-lt"/>
                <a:cs typeface="Arial" panose="020B0604020202020204" pitchFamily="34" charset="0"/>
              </a:rPr>
              <a:t>xuân</a:t>
            </a:r>
            <a:r>
              <a:rPr lang="en-US" sz="2800" dirty="0">
                <a:latin typeface="+mj-lt"/>
                <a:cs typeface="Arial" panose="020B0604020202020204" pitchFamily="34" charset="0"/>
              </a:rPr>
              <a:t> </a:t>
            </a:r>
            <a:r>
              <a:rPr lang="en-US" sz="2800" dirty="0" err="1">
                <a:latin typeface="+mj-lt"/>
                <a:cs typeface="Arial" panose="020B0604020202020204" pitchFamily="34" charset="0"/>
              </a:rPr>
              <a:t>cái</a:t>
            </a:r>
            <a:r>
              <a:rPr lang="en-US" sz="2800" dirty="0">
                <a:latin typeface="+mj-lt"/>
                <a:cs typeface="Arial" panose="020B0604020202020204" pitchFamily="34" charset="0"/>
              </a:rPr>
              <a:t> </a:t>
            </a:r>
            <a:r>
              <a:rPr lang="en-US" sz="2800" dirty="0" err="1">
                <a:latin typeface="+mj-lt"/>
                <a:cs typeface="Arial" panose="020B0604020202020204" pitchFamily="34" charset="0"/>
              </a:rPr>
              <a:t>én</a:t>
            </a:r>
            <a:r>
              <a:rPr lang="en-US" sz="2800" dirty="0">
                <a:latin typeface="+mj-lt"/>
                <a:cs typeface="Arial" panose="020B0604020202020204" pitchFamily="34" charset="0"/>
              </a:rPr>
              <a:t> </a:t>
            </a:r>
            <a:r>
              <a:rPr lang="en-US" sz="2800" dirty="0" err="1">
                <a:latin typeface="+mj-lt"/>
                <a:cs typeface="Arial" panose="020B0604020202020204" pitchFamily="34" charset="0"/>
              </a:rPr>
              <a:t>lìa</a:t>
            </a:r>
            <a:r>
              <a:rPr lang="en-US" sz="2800" dirty="0">
                <a:latin typeface="+mj-lt"/>
                <a:cs typeface="Arial" panose="020B0604020202020204" pitchFamily="34" charset="0"/>
              </a:rPr>
              <a:t> </a:t>
            </a:r>
            <a:r>
              <a:rPr lang="en-US" sz="2800" dirty="0" err="1">
                <a:latin typeface="+mj-lt"/>
                <a:cs typeface="Arial" panose="020B0604020202020204" pitchFamily="34" charset="0"/>
              </a:rPr>
              <a:t>đàn</a:t>
            </a:r>
            <a:r>
              <a:rPr lang="en-US" sz="2800" dirty="0">
                <a:latin typeface="+mj-lt"/>
                <a:cs typeface="Arial" panose="020B0604020202020204" pitchFamily="34" charset="0"/>
              </a:rPr>
              <a:t>, </a:t>
            </a:r>
            <a:r>
              <a:rPr lang="en-US" sz="2800" dirty="0" err="1">
                <a:latin typeface="+mj-lt"/>
                <a:cs typeface="Arial" panose="020B0604020202020204" pitchFamily="34" charset="0"/>
              </a:rPr>
              <a:t>nước</a:t>
            </a:r>
            <a:r>
              <a:rPr lang="en-US" sz="2800" dirty="0">
                <a:latin typeface="+mj-lt"/>
                <a:cs typeface="Arial" panose="020B0604020202020204" pitchFamily="34" charset="0"/>
              </a:rPr>
              <a:t> </a:t>
            </a:r>
            <a:r>
              <a:rPr lang="en-US" sz="2800" dirty="0" err="1">
                <a:latin typeface="+mj-lt"/>
                <a:cs typeface="Arial" panose="020B0604020202020204" pitchFamily="34" charset="0"/>
              </a:rPr>
              <a:t>thẳm</a:t>
            </a:r>
            <a:r>
              <a:rPr lang="en-US" sz="2800" dirty="0">
                <a:latin typeface="+mj-lt"/>
                <a:cs typeface="Arial" panose="020B0604020202020204" pitchFamily="34" charset="0"/>
              </a:rPr>
              <a:t> </a:t>
            </a:r>
            <a:r>
              <a:rPr lang="en-US" sz="2800" dirty="0" err="1">
                <a:latin typeface="+mj-lt"/>
                <a:cs typeface="Arial" panose="020B0604020202020204" pitchFamily="34" charset="0"/>
              </a:rPr>
              <a:t>buồm</a:t>
            </a:r>
            <a:r>
              <a:rPr lang="en-US" sz="2800" dirty="0">
                <a:latin typeface="+mj-lt"/>
                <a:cs typeface="Arial" panose="020B0604020202020204" pitchFamily="34" charset="0"/>
              </a:rPr>
              <a:t> xa, </a:t>
            </a:r>
            <a:r>
              <a:rPr lang="en-US" sz="2800" dirty="0" err="1">
                <a:latin typeface="+mj-lt"/>
                <a:cs typeface="Arial" panose="020B0604020202020204" pitchFamily="34" charset="0"/>
              </a:rPr>
              <a:t>đâu</a:t>
            </a:r>
            <a:r>
              <a:rPr lang="en-US" sz="2800" dirty="0">
                <a:latin typeface="+mj-lt"/>
                <a:cs typeface="Arial" panose="020B0604020202020204" pitchFamily="34" charset="0"/>
              </a:rPr>
              <a:t> </a:t>
            </a:r>
            <a:r>
              <a:rPr lang="en-US" sz="2800" dirty="0" err="1">
                <a:latin typeface="+mj-lt"/>
                <a:cs typeface="Arial" panose="020B0604020202020204" pitchFamily="34" charset="0"/>
              </a:rPr>
              <a:t>còn</a:t>
            </a:r>
            <a:r>
              <a:rPr lang="en-US" sz="2800" dirty="0">
                <a:latin typeface="+mj-lt"/>
                <a:cs typeface="Arial" panose="020B0604020202020204" pitchFamily="34" charset="0"/>
              </a:rPr>
              <a:t> </a:t>
            </a:r>
            <a:r>
              <a:rPr lang="en-US" sz="2800" dirty="0" err="1">
                <a:latin typeface="+mj-lt"/>
                <a:cs typeface="Arial" panose="020B0604020202020204" pitchFamily="34" charset="0"/>
              </a:rPr>
              <a:t>có</a:t>
            </a:r>
            <a:r>
              <a:rPr lang="en-US" sz="2800" dirty="0">
                <a:latin typeface="+mj-lt"/>
                <a:cs typeface="Arial" panose="020B0604020202020204" pitchFamily="34" charset="0"/>
              </a:rPr>
              <a:t> </a:t>
            </a:r>
            <a:r>
              <a:rPr lang="en-US" sz="2800" dirty="0" err="1">
                <a:latin typeface="+mj-lt"/>
                <a:cs typeface="Arial" panose="020B0604020202020204" pitchFamily="34" charset="0"/>
              </a:rPr>
              <a:t>thể</a:t>
            </a:r>
            <a:r>
              <a:rPr lang="en-US" sz="2800" dirty="0">
                <a:latin typeface="+mj-lt"/>
                <a:cs typeface="Arial" panose="020B0604020202020204" pitchFamily="34" charset="0"/>
              </a:rPr>
              <a:t> </a:t>
            </a:r>
            <a:r>
              <a:rPr lang="en-US" sz="2800" dirty="0" err="1">
                <a:latin typeface="+mj-lt"/>
                <a:cs typeface="Arial" panose="020B0604020202020204" pitchFamily="34" charset="0"/>
              </a:rPr>
              <a:t>lại</a:t>
            </a:r>
            <a:r>
              <a:rPr lang="en-US" sz="2800" dirty="0">
                <a:latin typeface="+mj-lt"/>
                <a:cs typeface="Arial" panose="020B0604020202020204" pitchFamily="34" charset="0"/>
              </a:rPr>
              <a:t> </a:t>
            </a:r>
            <a:r>
              <a:rPr lang="en-US" sz="2800" dirty="0" err="1">
                <a:latin typeface="+mj-lt"/>
                <a:cs typeface="Arial" panose="020B0604020202020204" pitchFamily="34" charset="0"/>
              </a:rPr>
              <a:t>lên</a:t>
            </a:r>
            <a:r>
              <a:rPr lang="en-US" sz="2800" dirty="0">
                <a:latin typeface="+mj-lt"/>
                <a:cs typeface="Arial" panose="020B0604020202020204" pitchFamily="34" charset="0"/>
              </a:rPr>
              <a:t> </a:t>
            </a:r>
            <a:r>
              <a:rPr lang="en-US" sz="2800" b="1" dirty="0" err="1">
                <a:solidFill>
                  <a:srgbClr val="FF0000"/>
                </a:solidFill>
                <a:latin typeface="+mj-lt"/>
                <a:cs typeface="Arial" panose="020B0604020202020204" pitchFamily="34" charset="0"/>
              </a:rPr>
              <a:t>núi</a:t>
            </a:r>
            <a:r>
              <a:rPr lang="en-US" sz="2800" b="1" dirty="0">
                <a:solidFill>
                  <a:srgbClr val="FF0000"/>
                </a:solidFill>
                <a:latin typeface="+mj-lt"/>
                <a:cs typeface="Arial" panose="020B0604020202020204" pitchFamily="34" charset="0"/>
              </a:rPr>
              <a:t> </a:t>
            </a:r>
            <a:r>
              <a:rPr lang="en-US" sz="2800" b="1" dirty="0" err="1">
                <a:solidFill>
                  <a:srgbClr val="FF0000"/>
                </a:solidFill>
                <a:latin typeface="+mj-lt"/>
                <a:cs typeface="Arial" panose="020B0604020202020204" pitchFamily="34" charset="0"/>
              </a:rPr>
              <a:t>Vọng</a:t>
            </a:r>
            <a:r>
              <a:rPr lang="en-US" sz="2800" b="1" dirty="0">
                <a:solidFill>
                  <a:srgbClr val="FF0000"/>
                </a:solidFill>
                <a:latin typeface="+mj-lt"/>
                <a:cs typeface="Arial" panose="020B0604020202020204" pitchFamily="34" charset="0"/>
              </a:rPr>
              <a:t> Phu </a:t>
            </a:r>
            <a:r>
              <a:rPr lang="en-US" sz="2800" dirty="0">
                <a:latin typeface="+mj-lt"/>
                <a:cs typeface="Arial" panose="020B0604020202020204" pitchFamily="34" charset="0"/>
              </a:rPr>
              <a:t>kia </a:t>
            </a:r>
            <a:r>
              <a:rPr lang="en-US" sz="2800" dirty="0" err="1">
                <a:latin typeface="+mj-lt"/>
                <a:cs typeface="Arial" panose="020B0604020202020204" pitchFamily="34" charset="0"/>
              </a:rPr>
              <a:t>nữa</a:t>
            </a:r>
            <a:r>
              <a:rPr lang="en-US" sz="2800" dirty="0">
                <a:latin typeface="+mj-lt"/>
                <a:cs typeface="Arial" panose="020B0604020202020204" pitchFamily="34" charset="0"/>
              </a:rPr>
              <a:t>.</a:t>
            </a:r>
          </a:p>
          <a:p>
            <a:r>
              <a:rPr lang="en-US" sz="2800" dirty="0">
                <a:latin typeface="+mj-lt"/>
                <a:cs typeface="Arial" panose="020B0604020202020204" pitchFamily="34" charset="0"/>
              </a:rPr>
              <a:t>-</a:t>
            </a:r>
            <a:r>
              <a:rPr lang="en-US" sz="2800" dirty="0" err="1">
                <a:latin typeface="+mj-lt"/>
                <a:cs typeface="Arial" panose="020B0604020202020204" pitchFamily="34" charset="0"/>
              </a:rPr>
              <a:t>Thiếp</a:t>
            </a:r>
            <a:r>
              <a:rPr lang="en-US" sz="2800" dirty="0">
                <a:latin typeface="+mj-lt"/>
                <a:cs typeface="Arial" panose="020B0604020202020204" pitchFamily="34" charset="0"/>
              </a:rPr>
              <a:t> </a:t>
            </a:r>
            <a:r>
              <a:rPr lang="en-US" sz="2800" dirty="0" err="1">
                <a:latin typeface="+mj-lt"/>
                <a:cs typeface="Arial" panose="020B0604020202020204" pitchFamily="34" charset="0"/>
              </a:rPr>
              <a:t>nếu</a:t>
            </a:r>
            <a:r>
              <a:rPr lang="en-US" sz="2800" dirty="0">
                <a:latin typeface="+mj-lt"/>
                <a:cs typeface="Arial" panose="020B0604020202020204" pitchFamily="34" charset="0"/>
              </a:rPr>
              <a:t> </a:t>
            </a:r>
            <a:r>
              <a:rPr lang="en-US" sz="2800" dirty="0" err="1">
                <a:latin typeface="+mj-lt"/>
                <a:cs typeface="Arial" panose="020B0604020202020204" pitchFamily="34" charset="0"/>
              </a:rPr>
              <a:t>đoan</a:t>
            </a:r>
            <a:r>
              <a:rPr lang="en-US" sz="2800" dirty="0">
                <a:latin typeface="+mj-lt"/>
                <a:cs typeface="Arial" panose="020B0604020202020204" pitchFamily="34" charset="0"/>
              </a:rPr>
              <a:t> </a:t>
            </a:r>
            <a:r>
              <a:rPr lang="en-US" sz="2800" dirty="0" err="1">
                <a:latin typeface="+mj-lt"/>
                <a:cs typeface="Arial" panose="020B0604020202020204" pitchFamily="34" charset="0"/>
              </a:rPr>
              <a:t>trang</a:t>
            </a:r>
            <a:r>
              <a:rPr lang="en-US" sz="2800" dirty="0">
                <a:latin typeface="+mj-lt"/>
                <a:cs typeface="Arial" panose="020B0604020202020204" pitchFamily="34" charset="0"/>
              </a:rPr>
              <a:t> </a:t>
            </a:r>
            <a:r>
              <a:rPr lang="en-US" sz="2800" dirty="0" err="1">
                <a:latin typeface="+mj-lt"/>
                <a:cs typeface="Arial" panose="020B0604020202020204" pitchFamily="34" charset="0"/>
              </a:rPr>
              <a:t>giữ</a:t>
            </a:r>
            <a:r>
              <a:rPr lang="en-US" sz="2800" dirty="0">
                <a:latin typeface="+mj-lt"/>
                <a:cs typeface="Arial" panose="020B0604020202020204" pitchFamily="34" charset="0"/>
              </a:rPr>
              <a:t> </a:t>
            </a:r>
            <a:r>
              <a:rPr lang="en-US" sz="2800" dirty="0" err="1">
                <a:latin typeface="+mj-lt"/>
                <a:cs typeface="Arial" panose="020B0604020202020204" pitchFamily="34" charset="0"/>
              </a:rPr>
              <a:t>tiết</a:t>
            </a:r>
            <a:r>
              <a:rPr lang="en-US" sz="2800" dirty="0">
                <a:latin typeface="+mj-lt"/>
                <a:cs typeface="Arial" panose="020B0604020202020204" pitchFamily="34" charset="0"/>
              </a:rPr>
              <a:t>, </a:t>
            </a:r>
            <a:r>
              <a:rPr lang="en-US" sz="2800" dirty="0" err="1">
                <a:latin typeface="+mj-lt"/>
                <a:cs typeface="Arial" panose="020B0604020202020204" pitchFamily="34" charset="0"/>
              </a:rPr>
              <a:t>trinh</a:t>
            </a:r>
            <a:r>
              <a:rPr lang="en-US" sz="2800" dirty="0">
                <a:latin typeface="+mj-lt"/>
                <a:cs typeface="Arial" panose="020B0604020202020204" pitchFamily="34" charset="0"/>
              </a:rPr>
              <a:t> </a:t>
            </a:r>
            <a:r>
              <a:rPr lang="en-US" sz="2800" dirty="0" err="1">
                <a:latin typeface="+mj-lt"/>
                <a:cs typeface="Arial" panose="020B0604020202020204" pitchFamily="34" charset="0"/>
              </a:rPr>
              <a:t>bạch</a:t>
            </a:r>
            <a:r>
              <a:rPr lang="en-US" sz="2800" dirty="0">
                <a:latin typeface="+mj-lt"/>
                <a:cs typeface="Arial" panose="020B0604020202020204" pitchFamily="34" charset="0"/>
              </a:rPr>
              <a:t> </a:t>
            </a:r>
            <a:r>
              <a:rPr lang="en-US" sz="2800" dirty="0" err="1">
                <a:latin typeface="+mj-lt"/>
                <a:cs typeface="Arial" panose="020B0604020202020204" pitchFamily="34" charset="0"/>
              </a:rPr>
              <a:t>gìn</a:t>
            </a:r>
            <a:r>
              <a:rPr lang="en-US" sz="2800" dirty="0">
                <a:latin typeface="+mj-lt"/>
                <a:cs typeface="Arial" panose="020B0604020202020204" pitchFamily="34" charset="0"/>
              </a:rPr>
              <a:t> </a:t>
            </a:r>
            <a:r>
              <a:rPr lang="en-US" sz="2800" dirty="0" err="1">
                <a:latin typeface="+mj-lt"/>
                <a:cs typeface="Arial" panose="020B0604020202020204" pitchFamily="34" charset="0"/>
              </a:rPr>
              <a:t>lòng</a:t>
            </a:r>
            <a:r>
              <a:rPr lang="en-US" sz="2800" dirty="0">
                <a:latin typeface="+mj-lt"/>
                <a:cs typeface="Arial" panose="020B0604020202020204" pitchFamily="34" charset="0"/>
              </a:rPr>
              <a:t>, </a:t>
            </a:r>
            <a:r>
              <a:rPr lang="en-US" sz="2800" dirty="0" err="1">
                <a:latin typeface="+mj-lt"/>
                <a:cs typeface="Arial" panose="020B0604020202020204" pitchFamily="34" charset="0"/>
              </a:rPr>
              <a:t>vào</a:t>
            </a:r>
            <a:r>
              <a:rPr lang="en-US" sz="2800" dirty="0">
                <a:latin typeface="+mj-lt"/>
                <a:cs typeface="Arial" panose="020B0604020202020204" pitchFamily="34" charset="0"/>
              </a:rPr>
              <a:t> </a:t>
            </a:r>
            <a:r>
              <a:rPr lang="en-US" sz="2800" dirty="0" err="1">
                <a:latin typeface="+mj-lt"/>
                <a:cs typeface="Arial" panose="020B0604020202020204" pitchFamily="34" charset="0"/>
              </a:rPr>
              <a:t>nước</a:t>
            </a:r>
            <a:r>
              <a:rPr lang="en-US" sz="2800" dirty="0">
                <a:latin typeface="+mj-lt"/>
                <a:cs typeface="Arial" panose="020B0604020202020204" pitchFamily="34" charset="0"/>
              </a:rPr>
              <a:t> </a:t>
            </a:r>
            <a:r>
              <a:rPr lang="en-US" sz="2800" dirty="0" err="1">
                <a:latin typeface="+mj-lt"/>
                <a:cs typeface="Arial" panose="020B0604020202020204" pitchFamily="34" charset="0"/>
              </a:rPr>
              <a:t>xin</a:t>
            </a:r>
            <a:r>
              <a:rPr lang="en-US" sz="2800" dirty="0">
                <a:latin typeface="+mj-lt"/>
                <a:cs typeface="Arial" panose="020B0604020202020204" pitchFamily="34" charset="0"/>
              </a:rPr>
              <a:t> </a:t>
            </a:r>
            <a:r>
              <a:rPr lang="en-US" sz="2800" dirty="0" err="1">
                <a:latin typeface="+mj-lt"/>
                <a:cs typeface="Arial" panose="020B0604020202020204" pitchFamily="34" charset="0"/>
              </a:rPr>
              <a:t>làm</a:t>
            </a:r>
            <a:r>
              <a:rPr lang="en-US" sz="2800" dirty="0">
                <a:latin typeface="+mj-lt"/>
                <a:cs typeface="Arial" panose="020B0604020202020204" pitchFamily="34" charset="0"/>
              </a:rPr>
              <a:t> </a:t>
            </a:r>
            <a:r>
              <a:rPr lang="en-US" sz="2800" b="1" dirty="0" err="1">
                <a:solidFill>
                  <a:srgbClr val="FF0000"/>
                </a:solidFill>
                <a:latin typeface="+mj-lt"/>
                <a:cs typeface="Arial" panose="020B0604020202020204" pitchFamily="34" charset="0"/>
              </a:rPr>
              <a:t>ngọc</a:t>
            </a:r>
            <a:r>
              <a:rPr lang="en-US" sz="2800" b="1" dirty="0">
                <a:solidFill>
                  <a:srgbClr val="FF0000"/>
                </a:solidFill>
                <a:latin typeface="+mj-lt"/>
                <a:cs typeface="Arial" panose="020B0604020202020204" pitchFamily="34" charset="0"/>
              </a:rPr>
              <a:t> </a:t>
            </a:r>
            <a:r>
              <a:rPr lang="en-US" sz="2800" b="1" dirty="0" err="1">
                <a:solidFill>
                  <a:srgbClr val="FF0000"/>
                </a:solidFill>
                <a:latin typeface="+mj-lt"/>
                <a:cs typeface="Arial" panose="020B0604020202020204" pitchFamily="34" charset="0"/>
              </a:rPr>
              <a:t>Mị</a:t>
            </a:r>
            <a:r>
              <a:rPr lang="en-US" sz="2800" b="1" dirty="0">
                <a:solidFill>
                  <a:srgbClr val="FF0000"/>
                </a:solidFill>
                <a:latin typeface="+mj-lt"/>
                <a:cs typeface="Arial" panose="020B0604020202020204" pitchFamily="34" charset="0"/>
              </a:rPr>
              <a:t> </a:t>
            </a:r>
            <a:r>
              <a:rPr lang="en-US" sz="2800" b="1" dirty="0" err="1">
                <a:solidFill>
                  <a:srgbClr val="FF0000"/>
                </a:solidFill>
                <a:latin typeface="+mj-lt"/>
                <a:cs typeface="Arial" panose="020B0604020202020204" pitchFamily="34" charset="0"/>
              </a:rPr>
              <a:t>Nương</a:t>
            </a:r>
            <a:r>
              <a:rPr lang="en-US" sz="2800" b="1" dirty="0">
                <a:solidFill>
                  <a:srgbClr val="FF0000"/>
                </a:solidFill>
                <a:latin typeface="+mj-lt"/>
                <a:cs typeface="Arial" panose="020B0604020202020204" pitchFamily="34" charset="0"/>
              </a:rPr>
              <a:t>, </a:t>
            </a:r>
            <a:r>
              <a:rPr lang="en-US" sz="2800" dirty="0" err="1">
                <a:latin typeface="+mj-lt"/>
                <a:cs typeface="Arial" panose="020B0604020202020204" pitchFamily="34" charset="0"/>
              </a:rPr>
              <a:t>xuống</a:t>
            </a:r>
            <a:r>
              <a:rPr lang="en-US" sz="2800" dirty="0">
                <a:latin typeface="+mj-lt"/>
                <a:cs typeface="Arial" panose="020B0604020202020204" pitchFamily="34" charset="0"/>
              </a:rPr>
              <a:t> </a:t>
            </a:r>
            <a:r>
              <a:rPr lang="en-US" sz="2800" dirty="0" err="1">
                <a:latin typeface="+mj-lt"/>
                <a:cs typeface="Arial" panose="020B0604020202020204" pitchFamily="34" charset="0"/>
              </a:rPr>
              <a:t>đất</a:t>
            </a:r>
            <a:r>
              <a:rPr lang="en-US" sz="2800" dirty="0">
                <a:latin typeface="+mj-lt"/>
                <a:cs typeface="Arial" panose="020B0604020202020204" pitchFamily="34" charset="0"/>
              </a:rPr>
              <a:t> </a:t>
            </a:r>
            <a:r>
              <a:rPr lang="en-US" sz="2800" dirty="0" err="1">
                <a:latin typeface="+mj-lt"/>
                <a:cs typeface="Arial" panose="020B0604020202020204" pitchFamily="34" charset="0"/>
              </a:rPr>
              <a:t>xin</a:t>
            </a:r>
            <a:r>
              <a:rPr lang="en-US" sz="2800" dirty="0">
                <a:latin typeface="+mj-lt"/>
                <a:cs typeface="Arial" panose="020B0604020202020204" pitchFamily="34" charset="0"/>
              </a:rPr>
              <a:t> </a:t>
            </a:r>
            <a:r>
              <a:rPr lang="en-US" sz="2800" dirty="0" err="1">
                <a:latin typeface="+mj-lt"/>
                <a:cs typeface="Arial" panose="020B0604020202020204" pitchFamily="34" charset="0"/>
              </a:rPr>
              <a:t>làm</a:t>
            </a:r>
            <a:r>
              <a:rPr lang="en-US" sz="2800" dirty="0">
                <a:latin typeface="+mj-lt"/>
                <a:cs typeface="Arial" panose="020B0604020202020204" pitchFamily="34" charset="0"/>
              </a:rPr>
              <a:t> </a:t>
            </a:r>
            <a:r>
              <a:rPr lang="en-US" sz="2800" b="1" dirty="0" err="1">
                <a:solidFill>
                  <a:srgbClr val="FF0000"/>
                </a:solidFill>
                <a:latin typeface="+mj-lt"/>
                <a:cs typeface="Arial" panose="020B0604020202020204" pitchFamily="34" charset="0"/>
              </a:rPr>
              <a:t>cỏ</a:t>
            </a:r>
            <a:r>
              <a:rPr lang="en-US" sz="2800" b="1" dirty="0">
                <a:solidFill>
                  <a:srgbClr val="FF0000"/>
                </a:solidFill>
                <a:latin typeface="+mj-lt"/>
                <a:cs typeface="Arial" panose="020B0604020202020204" pitchFamily="34" charset="0"/>
              </a:rPr>
              <a:t> Ngu </a:t>
            </a:r>
            <a:r>
              <a:rPr lang="en-US" sz="2800" b="1" dirty="0" err="1">
                <a:solidFill>
                  <a:srgbClr val="FF0000"/>
                </a:solidFill>
                <a:latin typeface="+mj-lt"/>
                <a:cs typeface="Arial" panose="020B0604020202020204" pitchFamily="34" charset="0"/>
              </a:rPr>
              <a:t>mĩ</a:t>
            </a:r>
            <a:r>
              <a:rPr lang="en-US" sz="2800" dirty="0">
                <a:latin typeface="+mj-lt"/>
                <a:cs typeface="Arial" panose="020B0604020202020204" pitchFamily="34" charset="0"/>
              </a:rPr>
              <a:t>…</a:t>
            </a:r>
          </a:p>
        </p:txBody>
      </p:sp>
      <p:sp>
        <p:nvSpPr>
          <p:cNvPr id="7" name="TextBox 6">
            <a:extLst>
              <a:ext uri="{FF2B5EF4-FFF2-40B4-BE49-F238E27FC236}">
                <a16:creationId xmlns:a16="http://schemas.microsoft.com/office/drawing/2014/main" id="{3D83701C-752E-B9C9-3478-79ED44F46FBF}"/>
              </a:ext>
            </a:extLst>
          </p:cNvPr>
          <p:cNvSpPr txBox="1"/>
          <p:nvPr/>
        </p:nvSpPr>
        <p:spPr>
          <a:xfrm>
            <a:off x="746446" y="849081"/>
            <a:ext cx="8042988" cy="523220"/>
          </a:xfrm>
          <a:prstGeom prst="rect">
            <a:avLst/>
          </a:prstGeom>
          <a:noFill/>
        </p:spPr>
        <p:txBody>
          <a:bodyPr wrap="square" rtlCol="0">
            <a:spAutoFit/>
          </a:bodyPr>
          <a:lstStyle/>
          <a:p>
            <a:r>
              <a:rPr lang="en-US" sz="2800" dirty="0">
                <a:latin typeface="+mj-lt"/>
              </a:rPr>
              <a:t>a. </a:t>
            </a:r>
            <a:r>
              <a:rPr lang="en-US" sz="2800" dirty="0" err="1">
                <a:latin typeface="+mj-lt"/>
              </a:rPr>
              <a:t>Điển</a:t>
            </a:r>
            <a:r>
              <a:rPr lang="en-US" sz="2800" dirty="0">
                <a:latin typeface="+mj-lt"/>
              </a:rPr>
              <a:t> </a:t>
            </a:r>
            <a:r>
              <a:rPr lang="en-US" sz="2800" dirty="0" err="1">
                <a:latin typeface="+mj-lt"/>
              </a:rPr>
              <a:t>tích</a:t>
            </a:r>
            <a:r>
              <a:rPr lang="en-US" sz="2800" dirty="0">
                <a:latin typeface="+mj-lt"/>
              </a:rPr>
              <a:t>, </a:t>
            </a:r>
            <a:r>
              <a:rPr lang="en-US" sz="2800" dirty="0" err="1">
                <a:latin typeface="+mj-lt"/>
              </a:rPr>
              <a:t>điển</a:t>
            </a:r>
            <a:r>
              <a:rPr lang="en-US" sz="2800" dirty="0">
                <a:latin typeface="+mj-lt"/>
              </a:rPr>
              <a:t> </a:t>
            </a:r>
            <a:r>
              <a:rPr lang="en-US" sz="2800" dirty="0" err="1">
                <a:latin typeface="+mj-lt"/>
              </a:rPr>
              <a:t>cố</a:t>
            </a:r>
            <a:endParaRPr lang="en-US" sz="2800" dirty="0">
              <a:latin typeface="+mj-lt"/>
            </a:endParaRPr>
          </a:p>
        </p:txBody>
      </p:sp>
    </p:spTree>
    <p:extLst>
      <p:ext uri="{BB962C8B-B14F-4D97-AF65-F5344CB8AC3E}">
        <p14:creationId xmlns:p14="http://schemas.microsoft.com/office/powerpoint/2010/main" val="299580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E41425-E75D-3F9C-AA27-D22E819BF9FB}"/>
              </a:ext>
            </a:extLst>
          </p:cNvPr>
          <p:cNvSpPr txBox="1"/>
          <p:nvPr/>
        </p:nvSpPr>
        <p:spPr>
          <a:xfrm>
            <a:off x="3282215" y="813412"/>
            <a:ext cx="8412479" cy="4774127"/>
          </a:xfrm>
          <a:prstGeom prst="rect">
            <a:avLst/>
          </a:prstGeom>
          <a:noFill/>
        </p:spPr>
        <p:txBody>
          <a:bodyPr wrap="square">
            <a:spAutoFit/>
          </a:bodyPr>
          <a:lstStyle/>
          <a:p>
            <a:pPr lvl="0" algn="just">
              <a:lnSpc>
                <a:spcPct val="115000"/>
              </a:lnSpc>
              <a:spcAft>
                <a:spcPts val="800"/>
              </a:spcAft>
              <a:tabLst>
                <a:tab pos="1386840" algn="l"/>
              </a:tabLst>
            </a:pPr>
            <a:r>
              <a:rPr lang="en-US" sz="4400" b="1" u="sng"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Bài</a:t>
            </a:r>
            <a:r>
              <a:rPr lang="en-US"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4400" b="1" u="sng"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tập</a:t>
            </a:r>
            <a:r>
              <a:rPr lang="en-US"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2, </a:t>
            </a:r>
            <a:r>
              <a:rPr lang="en-US" sz="4400" b="1" u="sng"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trang</a:t>
            </a:r>
            <a:r>
              <a:rPr lang="en-US"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vi-VN"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45</a:t>
            </a:r>
            <a:r>
              <a:rPr lang="en-US" sz="4400" b="1" u="sng"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a:t>
            </a:r>
            <a:r>
              <a:rPr lang="en-US" sz="44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endParaRPr lang="en-US" sz="36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a:p>
            <a:pPr algn="just">
              <a:lnSpc>
                <a:spcPct val="150000"/>
              </a:lnSpc>
            </a:pPr>
            <a:r>
              <a:rPr lang="vi-VN" sz="2800" b="1" dirty="0">
                <a:solidFill>
                  <a:srgbClr val="FF0000"/>
                </a:solidFill>
                <a:latin typeface="+mn-lt"/>
              </a:rPr>
              <a:t>a. Hình ảnh “</a:t>
            </a:r>
            <a:r>
              <a:rPr lang="vi-VN" sz="2800" b="1" i="1" dirty="0">
                <a:solidFill>
                  <a:srgbClr val="FF0000"/>
                </a:solidFill>
                <a:latin typeface="+mn-lt"/>
              </a:rPr>
              <a:t>bể dâu</a:t>
            </a:r>
            <a:r>
              <a:rPr lang="vi-VN" sz="2800" b="1" dirty="0">
                <a:solidFill>
                  <a:srgbClr val="FF0000"/>
                </a:solidFill>
                <a:latin typeface="+mn-lt"/>
              </a:rPr>
              <a:t>”</a:t>
            </a:r>
            <a:endParaRPr lang="en-US" sz="2800" dirty="0">
              <a:solidFill>
                <a:srgbClr val="FF0000"/>
              </a:solidFill>
              <a:latin typeface="+mn-lt"/>
            </a:endParaRPr>
          </a:p>
          <a:p>
            <a:pPr marL="457200" indent="-457200" algn="just">
              <a:lnSpc>
                <a:spcPct val="150000"/>
              </a:lnSpc>
              <a:buClr>
                <a:srgbClr val="FF0000"/>
              </a:buClr>
              <a:buFont typeface="Wingdings" panose="05000000000000000000" pitchFamily="2" charset="2"/>
              <a:buChar char="v"/>
            </a:pPr>
            <a:r>
              <a:rPr lang="vi-VN" sz="2800" dirty="0">
                <a:latin typeface="+mn-lt"/>
              </a:rPr>
              <a:t> </a:t>
            </a:r>
            <a:r>
              <a:rPr lang="vi-VN" sz="2800" b="1" dirty="0">
                <a:latin typeface="+mn-lt"/>
              </a:rPr>
              <a:t>Nguồn gốc:</a:t>
            </a:r>
            <a:r>
              <a:rPr lang="vi-VN" sz="2800" dirty="0">
                <a:latin typeface="+mn-lt"/>
              </a:rPr>
              <a:t> Đây là điển cố được lấy ý từ câu thơ chữ Hán “Thương hải vi tang điền” (Bể xanh hóa ruộng dâu)</a:t>
            </a:r>
            <a:endParaRPr lang="en-US" sz="2800" dirty="0">
              <a:latin typeface="+mn-lt"/>
            </a:endParaRPr>
          </a:p>
          <a:p>
            <a:pPr marL="457200" indent="-457200" algn="just">
              <a:lnSpc>
                <a:spcPct val="150000"/>
              </a:lnSpc>
              <a:buClr>
                <a:srgbClr val="FF0000"/>
              </a:buClr>
              <a:buFont typeface="Wingdings" panose="05000000000000000000" pitchFamily="2" charset="2"/>
              <a:buChar char="v"/>
            </a:pPr>
            <a:r>
              <a:rPr lang="vi-VN" sz="2800" dirty="0">
                <a:latin typeface="+mn-lt"/>
              </a:rPr>
              <a:t> </a:t>
            </a:r>
            <a:r>
              <a:rPr lang="vi-VN" sz="2800" b="1" dirty="0">
                <a:latin typeface="+mn-lt"/>
              </a:rPr>
              <a:t>Ý nghĩa</a:t>
            </a:r>
            <a:r>
              <a:rPr lang="vi-VN" sz="2800" dirty="0">
                <a:latin typeface="+mn-lt"/>
              </a:rPr>
              <a:t>: Nguyễn Du dùng hình ảnh này để nói về sự biến chuyển nhanh chóng của cuộc đời.</a:t>
            </a:r>
            <a:endParaRPr lang="en-US" sz="2800" dirty="0">
              <a:latin typeface="+mn-lt"/>
            </a:endParaRPr>
          </a:p>
        </p:txBody>
      </p:sp>
      <p:pic>
        <p:nvPicPr>
          <p:cNvPr id="8" name="Picture 7" descr="A cartoon of a child and child sitting at a desk&#10;&#10;Description automatically generated">
            <a:extLst>
              <a:ext uri="{FF2B5EF4-FFF2-40B4-BE49-F238E27FC236}">
                <a16:creationId xmlns:a16="http://schemas.microsoft.com/office/drawing/2014/main" id="{35325035-E51B-E130-D4D9-5140021D6496}"/>
              </a:ext>
            </a:extLst>
          </p:cNvPr>
          <p:cNvPicPr>
            <a:picLocks noChangeAspect="1"/>
          </p:cNvPicPr>
          <p:nvPr/>
        </p:nvPicPr>
        <p:blipFill>
          <a:blip r:embed="rId2"/>
          <a:stretch>
            <a:fillRect/>
          </a:stretch>
        </p:blipFill>
        <p:spPr>
          <a:xfrm>
            <a:off x="-85825" y="-90638"/>
            <a:ext cx="2963779" cy="2963779"/>
          </a:xfrm>
          <a:prstGeom prst="rect">
            <a:avLst/>
          </a:prstGeom>
        </p:spPr>
      </p:pic>
    </p:spTree>
    <p:extLst>
      <p:ext uri="{BB962C8B-B14F-4D97-AF65-F5344CB8AC3E}">
        <p14:creationId xmlns:p14="http://schemas.microsoft.com/office/powerpoint/2010/main" val="32461271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nodeType="clickEffect">
                                  <p:stCondLst>
                                    <p:cond delay="0"/>
                                  </p:stCondLst>
                                  <p:childTnLst>
                                    <p:set>
                                      <p:cBhvr>
                                        <p:cTn id="28" dur="1" fill="hold">
                                          <p:stCondLst>
                                            <p:cond delay="0"/>
                                          </p:stCondLst>
                                        </p:cTn>
                                        <p:tgtEl>
                                          <p:spTgt spid="5">
                                            <p:txEl>
                                              <p:pRg st="3" end="3"/>
                                            </p:txEl>
                                          </p:spTgt>
                                        </p:tgtEl>
                                        <p:attrNameLst>
                                          <p:attrName>style.visibility</p:attrName>
                                        </p:attrNameLst>
                                      </p:cBhvr>
                                      <p:to>
                                        <p:strVal val="visible"/>
                                      </p:to>
                                    </p:set>
                                    <p:animEffect transition="in" filter="barn(inVertical)">
                                      <p:cBhvr>
                                        <p:cTn id="29"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5E41425-E75D-3F9C-AA27-D22E819BF9FB}"/>
              </a:ext>
            </a:extLst>
          </p:cNvPr>
          <p:cNvSpPr txBox="1"/>
          <p:nvPr/>
        </p:nvSpPr>
        <p:spPr>
          <a:xfrm>
            <a:off x="336884" y="438027"/>
            <a:ext cx="9355755" cy="5831853"/>
          </a:xfrm>
          <a:prstGeom prst="rect">
            <a:avLst/>
          </a:prstGeom>
          <a:noFill/>
        </p:spPr>
        <p:txBody>
          <a:bodyPr wrap="square">
            <a:spAutoFit/>
          </a:bodyPr>
          <a:lstStyle/>
          <a:p>
            <a:pPr algn="ctr">
              <a:lnSpc>
                <a:spcPct val="150000"/>
              </a:lnSpc>
            </a:pPr>
            <a:r>
              <a:rPr lang="vi-VN" sz="2800" b="1" dirty="0">
                <a:solidFill>
                  <a:srgbClr val="FF0000"/>
                </a:solidFill>
                <a:latin typeface="+mn-lt"/>
              </a:rPr>
              <a:t>b. Điển cố “</a:t>
            </a:r>
            <a:r>
              <a:rPr lang="vi-VN" sz="2800" b="1" i="1" dirty="0">
                <a:solidFill>
                  <a:srgbClr val="FF0000"/>
                </a:solidFill>
                <a:latin typeface="+mn-lt"/>
              </a:rPr>
              <a:t>mắt xanh</a:t>
            </a:r>
            <a:r>
              <a:rPr lang="vi-VN" sz="2800" b="1" dirty="0">
                <a:solidFill>
                  <a:srgbClr val="FF0000"/>
                </a:solidFill>
                <a:latin typeface="+mn-lt"/>
              </a:rPr>
              <a:t>”: </a:t>
            </a:r>
            <a:endParaRPr lang="en-US" sz="2800" dirty="0">
              <a:solidFill>
                <a:srgbClr val="FF0000"/>
              </a:solidFill>
              <a:latin typeface="+mn-lt"/>
            </a:endParaRPr>
          </a:p>
          <a:p>
            <a:pPr marL="457200" indent="-457200" algn="just">
              <a:lnSpc>
                <a:spcPct val="150000"/>
              </a:lnSpc>
              <a:buClr>
                <a:srgbClr val="FF0000"/>
              </a:buClr>
              <a:buFont typeface="Wingdings" panose="05000000000000000000" pitchFamily="2" charset="2"/>
              <a:buChar char="v"/>
            </a:pPr>
            <a:r>
              <a:rPr lang="vi-VN" sz="2800" dirty="0">
                <a:latin typeface="+mn-lt"/>
              </a:rPr>
              <a:t> </a:t>
            </a:r>
            <a:r>
              <a:rPr lang="vi-VN" sz="2800" b="1" dirty="0">
                <a:latin typeface="+mn-lt"/>
              </a:rPr>
              <a:t>Nguồn gốc</a:t>
            </a:r>
            <a:r>
              <a:rPr lang="vi-VN" sz="2800" dirty="0">
                <a:latin typeface="+mn-lt"/>
              </a:rPr>
              <a:t>: Chữ Hán là “thanh nhãn”. Nguyễn Tịch đời Tấn khi tiếp người mình ưa thì nhìn thẳng nên để lộ tròng mắt xanh, khi tiếp người mình ghét thì nhìn nghiêng (lườm) mà để lộ tròng mắt trắng. </a:t>
            </a:r>
            <a:endParaRPr lang="en-US" sz="2800" dirty="0">
              <a:latin typeface="+mn-lt"/>
            </a:endParaRPr>
          </a:p>
          <a:p>
            <a:pPr marL="457200" indent="-457200" algn="just">
              <a:lnSpc>
                <a:spcPct val="150000"/>
              </a:lnSpc>
              <a:buClr>
                <a:srgbClr val="FF0000"/>
              </a:buClr>
              <a:buFont typeface="Wingdings" panose="05000000000000000000" pitchFamily="2" charset="2"/>
              <a:buChar char="v"/>
            </a:pPr>
            <a:r>
              <a:rPr lang="vi-VN" sz="2800" dirty="0">
                <a:latin typeface="+mn-lt"/>
              </a:rPr>
              <a:t> </a:t>
            </a:r>
            <a:r>
              <a:rPr lang="vi-VN" sz="2800" b="1" dirty="0">
                <a:latin typeface="+mn-lt"/>
              </a:rPr>
              <a:t>Ý nghĩa:</a:t>
            </a:r>
            <a:r>
              <a:rPr lang="vi-VN" sz="2800" dirty="0">
                <a:latin typeface="+mn-lt"/>
              </a:rPr>
              <a:t> để chỉ sự bằng lòng, vừa ý. Trong câu thơ ''</a:t>
            </a:r>
            <a:r>
              <a:rPr lang="vi-VN" sz="2800" i="1" dirty="0">
                <a:latin typeface="+mn-lt"/>
              </a:rPr>
              <a:t>Mắt xanh chẳng để ai vào, có không?</a:t>
            </a:r>
            <a:r>
              <a:rPr lang="vi-VN" sz="2800" dirty="0">
                <a:latin typeface="+mn-lt"/>
              </a:rPr>
              <a:t>'' chỉ Kiều được nhiều người đàn ông tìm đến hỏi cưới, nhưng chưa ai lọt vào mắt xanh của nàng phải không?</a:t>
            </a:r>
            <a:endParaRPr lang="en-US" sz="2800" dirty="0">
              <a:latin typeface="+mn-lt"/>
            </a:endParaRPr>
          </a:p>
        </p:txBody>
      </p:sp>
      <p:pic>
        <p:nvPicPr>
          <p:cNvPr id="8" name="Picture 7" descr="A cartoon of a child and child sitting at a desk&#10;&#10;Description automatically generated">
            <a:extLst>
              <a:ext uri="{FF2B5EF4-FFF2-40B4-BE49-F238E27FC236}">
                <a16:creationId xmlns:a16="http://schemas.microsoft.com/office/drawing/2014/main" id="{35325035-E51B-E130-D4D9-5140021D6496}"/>
              </a:ext>
            </a:extLst>
          </p:cNvPr>
          <p:cNvPicPr>
            <a:picLocks noChangeAspect="1"/>
          </p:cNvPicPr>
          <p:nvPr/>
        </p:nvPicPr>
        <p:blipFill>
          <a:blip r:embed="rId2"/>
          <a:stretch>
            <a:fillRect/>
          </a:stretch>
        </p:blipFill>
        <p:spPr>
          <a:xfrm flipH="1">
            <a:off x="9423132" y="-211429"/>
            <a:ext cx="2768867" cy="2963779"/>
          </a:xfrm>
          <a:prstGeom prst="rect">
            <a:avLst/>
          </a:prstGeom>
        </p:spPr>
      </p:pic>
    </p:spTree>
    <p:extLst>
      <p:ext uri="{BB962C8B-B14F-4D97-AF65-F5344CB8AC3E}">
        <p14:creationId xmlns:p14="http://schemas.microsoft.com/office/powerpoint/2010/main" val="99737162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5">
                                            <p:txEl>
                                              <p:pRg st="1" end="1"/>
                                            </p:txEl>
                                          </p:spTgt>
                                        </p:tgtEl>
                                        <p:attrNameLst>
                                          <p:attrName>style.visibility</p:attrName>
                                        </p:attrNameLst>
                                      </p:cBhvr>
                                      <p:to>
                                        <p:strVal val="visible"/>
                                      </p:to>
                                    </p:set>
                                    <p:animEffect transition="in" filter="barn(inVertical)">
                                      <p:cBhvr>
                                        <p:cTn id="19" dur="500"/>
                                        <p:tgtEl>
                                          <p:spTgt spid="5">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5">
                                            <p:txEl>
                                              <p:pRg st="2" end="2"/>
                                            </p:txEl>
                                          </p:spTgt>
                                        </p:tgtEl>
                                        <p:attrNameLst>
                                          <p:attrName>style.visibility</p:attrName>
                                        </p:attrNameLst>
                                      </p:cBhvr>
                                      <p:to>
                                        <p:strVal val="visible"/>
                                      </p:to>
                                    </p:set>
                                    <p:animEffect transition="in" filter="barn(inVertical)">
                                      <p:cBhvr>
                                        <p:cTn id="24"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57266" y="361080"/>
            <a:ext cx="5984342" cy="833460"/>
            <a:chOff x="3010648" y="402383"/>
            <a:chExt cx="5985727" cy="833653"/>
          </a:xfrm>
          <a:solidFill>
            <a:srgbClr val="33909B"/>
          </a:solidFill>
        </p:grpSpPr>
        <p:sp>
          <p:nvSpPr>
            <p:cNvPr id="2" name="矩形: 圆角 1"/>
            <p:cNvSpPr/>
            <p:nvPr/>
          </p:nvSpPr>
          <p:spPr>
            <a:xfrm>
              <a:off x="3010648" y="402383"/>
              <a:ext cx="5985727" cy="8336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Copyright Notice"/>
            <p:cNvSpPr>
              <a:spLocks/>
            </p:cNvSpPr>
            <p:nvPr/>
          </p:nvSpPr>
          <p:spPr bwMode="auto">
            <a:xfrm>
              <a:off x="3390537" y="431098"/>
              <a:ext cx="5340696" cy="680986"/>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999" b="0" i="0" u="none" strike="noStrike" kern="1200" cap="small"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rPr>
                <a:t>BÀI TẬP 3</a:t>
              </a:r>
              <a:endParaRPr kumimoji="0" lang="en-US" sz="3999" b="0" i="0" u="none" strike="noStrike" kern="1200" cap="small"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sp>
        <p:nvSpPr>
          <p:cNvPr id="6" name="TextBox 5"/>
          <p:cNvSpPr txBox="1"/>
          <p:nvPr/>
        </p:nvSpPr>
        <p:spPr>
          <a:xfrm>
            <a:off x="2463148" y="2089352"/>
            <a:ext cx="8563897" cy="5846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99" b="0" i="0" u="none" strike="noStrike" kern="1200" cap="none" spc="0" normalizeH="0" baseline="0" noProof="0" dirty="0" err="1">
                <a:ln>
                  <a:noFill/>
                </a:ln>
                <a:solidFill>
                  <a:prstClr val="black"/>
                </a:solidFill>
                <a:effectLst/>
                <a:uLnTx/>
                <a:uFillTx/>
                <a:latin typeface="Times New Roman" pitchFamily="18" charset="0"/>
                <a:ea typeface="+mn-ea"/>
                <a:cs typeface="Times New Roman" pitchFamily="18" charset="0"/>
              </a:rPr>
              <a:t>Nguồn</a:t>
            </a:r>
            <a:r>
              <a:rPr kumimoji="0" lang="en-US" sz="3199"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gốc</a:t>
            </a:r>
            <a:r>
              <a:rPr kumimoji="0" lang="en-US" sz="3199"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điển</a:t>
            </a:r>
            <a:r>
              <a:rPr kumimoji="0" lang="en-US" sz="3199"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tích</a:t>
            </a:r>
            <a:r>
              <a:rPr kumimoji="0" lang="en-US" sz="3199"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tái</a:t>
            </a:r>
            <a:r>
              <a:rPr kumimoji="0" lang="en-US" sz="3199"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ông</a:t>
            </a:r>
            <a:r>
              <a:rPr kumimoji="0" lang="en-US" sz="3199"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thất</a:t>
            </a:r>
            <a:r>
              <a:rPr kumimoji="0" lang="en-US" sz="3199" b="0" i="0" u="none" strike="noStrike" kern="1200" cap="none" spc="0" normalizeH="0" noProof="0" dirty="0">
                <a:ln>
                  <a:noFill/>
                </a:ln>
                <a:solidFill>
                  <a:prstClr val="black"/>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prstClr val="black"/>
                </a:solidFill>
                <a:effectLst/>
                <a:uLnTx/>
                <a:uFillTx/>
                <a:latin typeface="Times New Roman" pitchFamily="18" charset="0"/>
                <a:ea typeface="+mn-ea"/>
                <a:cs typeface="Times New Roman" pitchFamily="18" charset="0"/>
              </a:rPr>
              <a:t>mã</a:t>
            </a:r>
            <a:endParaRPr kumimoji="0" lang="en-US" sz="3199" b="0" i="0" u="none" strike="noStrike" kern="1200" cap="none" spc="0" normalizeH="0" baseline="0" noProof="0" dirty="0">
              <a:ln>
                <a:noFill/>
              </a:ln>
              <a:solidFill>
                <a:prstClr val="black"/>
              </a:solidFill>
              <a:effectLst/>
              <a:uLnTx/>
              <a:uFillTx/>
              <a:latin typeface="Times New Roman" pitchFamily="18" charset="0"/>
              <a:ea typeface="+mn-ea"/>
              <a:cs typeface="Times New Roman" pitchFamily="18" charset="0"/>
            </a:endParaRPr>
          </a:p>
        </p:txBody>
      </p:sp>
      <p:pic>
        <p:nvPicPr>
          <p:cNvPr id="8" name="图片 1"/>
          <p:cNvPicPr>
            <a:picLocks noChangeAspect="1"/>
          </p:cNvPicPr>
          <p:nvPr/>
        </p:nvPicPr>
        <p:blipFill rotWithShape="1">
          <a:blip r:embed="rId3" cstate="print">
            <a:extLst>
              <a:ext uri="{28A0092B-C50C-407E-A947-70E740481C1C}">
                <a14:useLocalDpi xmlns:a14="http://schemas.microsoft.com/office/drawing/2010/main" val="0"/>
              </a:ext>
            </a:extLst>
          </a:blip>
          <a:srcRect t="36718" r="50182" b="47487"/>
          <a:stretch>
            <a:fillRect/>
          </a:stretch>
        </p:blipFill>
        <p:spPr>
          <a:xfrm>
            <a:off x="1107420" y="1968324"/>
            <a:ext cx="1007929" cy="908954"/>
          </a:xfrm>
          <a:prstGeom prst="rect">
            <a:avLst/>
          </a:prstGeom>
        </p:spPr>
      </p:pic>
      <p:sp>
        <p:nvSpPr>
          <p:cNvPr id="9" name="文本框 4"/>
          <p:cNvSpPr txBox="1"/>
          <p:nvPr/>
        </p:nvSpPr>
        <p:spPr>
          <a:xfrm>
            <a:off x="1314674" y="2134172"/>
            <a:ext cx="610242" cy="584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93D2BD"/>
                </a:solidFill>
                <a:effectLst/>
                <a:uLnTx/>
                <a:uFillTx/>
                <a:latin typeface="Times New Roman" pitchFamily="18" charset="0"/>
                <a:ea typeface="等线" panose="02010600030101010101" pitchFamily="2" charset="-122"/>
                <a:cs typeface="Times New Roman" pitchFamily="18" charset="0"/>
              </a:rPr>
              <a:t>01</a:t>
            </a:r>
            <a:endParaRPr kumimoji="0" lang="zh-CN" altLang="en-US" sz="3199" b="1" i="0" u="none" strike="noStrike" kern="1200" cap="none" spc="0" normalizeH="0" baseline="0" noProof="0" dirty="0">
              <a:ln>
                <a:noFill/>
              </a:ln>
              <a:solidFill>
                <a:srgbClr val="93D2BD"/>
              </a:solidFill>
              <a:effectLst/>
              <a:uLnTx/>
              <a:uFillTx/>
              <a:latin typeface="Times New Roman" pitchFamily="18" charset="0"/>
              <a:ea typeface="等线" panose="02010600030101010101" pitchFamily="2" charset="-122"/>
              <a:cs typeface="Times New Roman" pitchFamily="18" charset="0"/>
            </a:endParaRPr>
          </a:p>
        </p:txBody>
      </p:sp>
      <p:sp>
        <p:nvSpPr>
          <p:cNvPr id="10" name="TextBox 9"/>
          <p:cNvSpPr txBox="1"/>
          <p:nvPr/>
        </p:nvSpPr>
        <p:spPr>
          <a:xfrm>
            <a:off x="2451777" y="3374220"/>
            <a:ext cx="9298431" cy="523220"/>
          </a:xfrm>
          <a:prstGeom prst="rect">
            <a:avLst/>
          </a:prstGeom>
          <a:noFill/>
        </p:spPr>
        <p:txBody>
          <a:bodyPr wrap="square" rtlCol="0">
            <a:spAutoFit/>
          </a:bodyPr>
          <a:lstStyle/>
          <a:p>
            <a:pPr lvl="0" algn="just">
              <a:buClrTx/>
              <a:defRPr/>
            </a:pPr>
            <a:r>
              <a:rPr lang="vi-VN" sz="2800" dirty="0">
                <a:latin typeface="+mn-lt"/>
              </a:rPr>
              <a:t>Ý nghĩa: </a:t>
            </a:r>
            <a:r>
              <a:rPr lang="en-US" sz="2800" dirty="0" err="1">
                <a:latin typeface="+mn-lt"/>
              </a:rPr>
              <a:t>Điển</a:t>
            </a:r>
            <a:r>
              <a:rPr lang="en-US" sz="2800" dirty="0">
                <a:latin typeface="+mn-lt"/>
              </a:rPr>
              <a:t> </a:t>
            </a:r>
            <a:r>
              <a:rPr lang="en-US" sz="2800" dirty="0" err="1">
                <a:latin typeface="+mn-lt"/>
              </a:rPr>
              <a:t>tích</a:t>
            </a:r>
            <a:r>
              <a:rPr lang="vi-VN" sz="2800" dirty="0">
                <a:latin typeface="+mn-lt"/>
              </a:rPr>
              <a:t> “</a:t>
            </a:r>
            <a:r>
              <a:rPr lang="en-US" sz="2800" i="1" dirty="0" err="1">
                <a:latin typeface="+mn-lt"/>
              </a:rPr>
              <a:t>Ngựa</a:t>
            </a:r>
            <a:r>
              <a:rPr lang="en-US" sz="2800" i="1" dirty="0">
                <a:latin typeface="+mn-lt"/>
              </a:rPr>
              <a:t> </a:t>
            </a:r>
            <a:r>
              <a:rPr lang="en-US" sz="2800" i="1" dirty="0" err="1">
                <a:latin typeface="+mn-lt"/>
              </a:rPr>
              <a:t>Tái</a:t>
            </a:r>
            <a:r>
              <a:rPr lang="en-US" sz="2800" i="1" dirty="0">
                <a:latin typeface="+mn-lt"/>
              </a:rPr>
              <a:t> </a:t>
            </a:r>
            <a:r>
              <a:rPr lang="en-US" sz="2800" i="1" dirty="0" err="1">
                <a:latin typeface="+mn-lt"/>
              </a:rPr>
              <a:t>Ông</a:t>
            </a:r>
            <a:r>
              <a:rPr lang="vi-VN" sz="2800" dirty="0">
                <a:latin typeface="+mn-lt"/>
              </a:rPr>
              <a:t>” </a:t>
            </a:r>
            <a:endParaRPr kumimoji="0" lang="en-US" sz="4800" i="0" u="none" strike="noStrike" kern="1200" cap="none" spc="0" normalizeH="0" baseline="0" noProof="0" dirty="0">
              <a:ln>
                <a:noFill/>
              </a:ln>
              <a:solidFill>
                <a:prstClr val="black"/>
              </a:solidFill>
              <a:effectLst/>
              <a:uLnTx/>
              <a:uFillTx/>
              <a:latin typeface="+mn-lt"/>
              <a:ea typeface="+mn-ea"/>
              <a:cs typeface="Times New Roman" pitchFamily="18" charset="0"/>
            </a:endParaRPr>
          </a:p>
        </p:txBody>
      </p:sp>
      <p:pic>
        <p:nvPicPr>
          <p:cNvPr id="1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36718" r="50182" b="47487"/>
          <a:stretch>
            <a:fillRect/>
          </a:stretch>
        </p:blipFill>
        <p:spPr>
          <a:xfrm>
            <a:off x="1096049" y="3225902"/>
            <a:ext cx="1007929" cy="908954"/>
          </a:xfrm>
          <a:prstGeom prst="rect">
            <a:avLst/>
          </a:prstGeom>
        </p:spPr>
      </p:pic>
      <p:sp>
        <p:nvSpPr>
          <p:cNvPr id="13" name="文本框 4"/>
          <p:cNvSpPr txBox="1"/>
          <p:nvPr/>
        </p:nvSpPr>
        <p:spPr>
          <a:xfrm>
            <a:off x="1303304" y="3391750"/>
            <a:ext cx="610242" cy="58464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199" b="1" i="0" u="none" strike="noStrike" kern="1200" cap="none" spc="0" normalizeH="0" baseline="0" noProof="0" dirty="0">
                <a:ln>
                  <a:noFill/>
                </a:ln>
                <a:solidFill>
                  <a:srgbClr val="93D2BD"/>
                </a:solidFill>
                <a:effectLst/>
                <a:uLnTx/>
                <a:uFillTx/>
                <a:latin typeface="Times New Roman" pitchFamily="18" charset="0"/>
                <a:ea typeface="等线" panose="02010600030101010101" pitchFamily="2" charset="-122"/>
                <a:cs typeface="Times New Roman" pitchFamily="18" charset="0"/>
              </a:rPr>
              <a:t>02</a:t>
            </a:r>
            <a:endParaRPr kumimoji="0" lang="zh-CN" altLang="en-US" sz="3199" b="1" i="0" u="none" strike="noStrike" kern="1200" cap="none" spc="0" normalizeH="0" baseline="0" noProof="0" dirty="0">
              <a:ln>
                <a:noFill/>
              </a:ln>
              <a:solidFill>
                <a:srgbClr val="93D2BD"/>
              </a:solidFill>
              <a:effectLst/>
              <a:uLnTx/>
              <a:uFillTx/>
              <a:latin typeface="Times New Roman" pitchFamily="18" charset="0"/>
              <a:ea typeface="等线" panose="02010600030101010101" pitchFamily="2" charset="-122"/>
              <a:cs typeface="Times New Roman" pitchFamily="18" charset="0"/>
            </a:endParaRPr>
          </a:p>
        </p:txBody>
      </p:sp>
      <p:pic>
        <p:nvPicPr>
          <p:cNvPr id="5" name="Picture 4">
            <a:extLst>
              <a:ext uri="{FF2B5EF4-FFF2-40B4-BE49-F238E27FC236}">
                <a16:creationId xmlns:a16="http://schemas.microsoft.com/office/drawing/2014/main" id="{B8862AA9-71EF-9EE4-572C-6341E27615AA}"/>
              </a:ext>
            </a:extLst>
          </p:cNvPr>
          <p:cNvPicPr>
            <a:picLocks noChangeAspect="1"/>
          </p:cNvPicPr>
          <p:nvPr/>
        </p:nvPicPr>
        <p:blipFill>
          <a:blip r:embed="rId4"/>
          <a:stretch>
            <a:fillRect/>
          </a:stretch>
        </p:blipFill>
        <p:spPr>
          <a:xfrm>
            <a:off x="8745371" y="2769033"/>
            <a:ext cx="3004837" cy="282995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46934155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18728" y="173255"/>
            <a:ext cx="6754543" cy="833460"/>
            <a:chOff x="3010648" y="402383"/>
            <a:chExt cx="5985727" cy="833653"/>
          </a:xfrm>
          <a:solidFill>
            <a:srgbClr val="33909B"/>
          </a:solidFill>
        </p:grpSpPr>
        <p:sp>
          <p:nvSpPr>
            <p:cNvPr id="2" name="矩形: 圆角 1"/>
            <p:cNvSpPr/>
            <p:nvPr/>
          </p:nvSpPr>
          <p:spPr>
            <a:xfrm>
              <a:off x="3010648" y="402383"/>
              <a:ext cx="5985727" cy="8336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Copyright Notice"/>
            <p:cNvSpPr>
              <a:spLocks/>
            </p:cNvSpPr>
            <p:nvPr/>
          </p:nvSpPr>
          <p:spPr bwMode="auto">
            <a:xfrm>
              <a:off x="3390537" y="431098"/>
              <a:ext cx="5340696" cy="680986"/>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999" b="0" i="0" u="none" strike="noStrike" kern="1200" cap="small"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rPr>
                <a:t> </a:t>
              </a:r>
              <a:endParaRPr kumimoji="0" lang="en-US" sz="3999" b="0" i="0" u="none" strike="noStrike" kern="1200" cap="small"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sp>
        <p:nvSpPr>
          <p:cNvPr id="6" name="TextBox 5"/>
          <p:cNvSpPr txBox="1"/>
          <p:nvPr/>
        </p:nvSpPr>
        <p:spPr>
          <a:xfrm>
            <a:off x="3147411" y="360113"/>
            <a:ext cx="8563897" cy="5846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99" b="0" i="0" u="none" strike="noStrike" kern="1200" cap="none" spc="0" normalizeH="0" baseline="0" noProof="0" dirty="0" err="1">
                <a:ln>
                  <a:noFill/>
                </a:ln>
                <a:solidFill>
                  <a:schemeClr val="bg1"/>
                </a:solidFill>
                <a:effectLst/>
                <a:uLnTx/>
                <a:uFillTx/>
                <a:latin typeface="Times New Roman" pitchFamily="18" charset="0"/>
                <a:ea typeface="+mn-ea"/>
                <a:cs typeface="Times New Roman" pitchFamily="18" charset="0"/>
              </a:rPr>
              <a:t>Nguồn</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gốc</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điển</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tích</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tái</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ông</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thất</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mã</a:t>
            </a:r>
            <a:endParaRPr kumimoji="0" lang="en-US" sz="3199"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pic>
        <p:nvPicPr>
          <p:cNvPr id="5" name="Picture 4">
            <a:extLst>
              <a:ext uri="{FF2B5EF4-FFF2-40B4-BE49-F238E27FC236}">
                <a16:creationId xmlns:a16="http://schemas.microsoft.com/office/drawing/2014/main" id="{B8862AA9-71EF-9EE4-572C-6341E27615AA}"/>
              </a:ext>
            </a:extLst>
          </p:cNvPr>
          <p:cNvPicPr>
            <a:picLocks noChangeAspect="1"/>
          </p:cNvPicPr>
          <p:nvPr/>
        </p:nvPicPr>
        <p:blipFill>
          <a:blip r:embed="rId3"/>
          <a:stretch>
            <a:fillRect/>
          </a:stretch>
        </p:blipFill>
        <p:spPr>
          <a:xfrm>
            <a:off x="142574" y="1131611"/>
            <a:ext cx="3004837" cy="2829952"/>
          </a:xfrm>
          <a:prstGeom prst="ellipse">
            <a:avLst/>
          </a:prstGeom>
          <a:ln>
            <a:noFill/>
          </a:ln>
          <a:effectLst>
            <a:softEdge rad="112500"/>
          </a:effectLst>
        </p:spPr>
      </p:pic>
      <p:sp>
        <p:nvSpPr>
          <p:cNvPr id="7" name="TextBox 6">
            <a:extLst>
              <a:ext uri="{FF2B5EF4-FFF2-40B4-BE49-F238E27FC236}">
                <a16:creationId xmlns:a16="http://schemas.microsoft.com/office/drawing/2014/main" id="{141114F1-6B79-A0DC-388A-9D24A7D9CACD}"/>
              </a:ext>
            </a:extLst>
          </p:cNvPr>
          <p:cNvSpPr txBox="1"/>
          <p:nvPr/>
        </p:nvSpPr>
        <p:spPr>
          <a:xfrm>
            <a:off x="3048802" y="1782653"/>
            <a:ext cx="8563896" cy="4954433"/>
          </a:xfrm>
          <a:prstGeom prst="rect">
            <a:avLst/>
          </a:prstGeom>
          <a:noFill/>
        </p:spPr>
        <p:txBody>
          <a:bodyPr wrap="square">
            <a:spAutoFit/>
          </a:bodyPr>
          <a:lstStyle/>
          <a:p>
            <a:pPr algn="just">
              <a:lnSpc>
                <a:spcPct val="115000"/>
              </a:lnSpc>
              <a:spcAft>
                <a:spcPts val="800"/>
              </a:spcAft>
              <a:tabLst>
                <a:tab pos="1386840" algn="l"/>
              </a:tabLst>
            </a:pP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Xưa có ông lão tên là Tái Ông sinh sống ở vùng biên giới phía Bắc Trung Hoa. Ông rất giỏi việc nuôi ngựa. Ngày kia ngựa của Tái Ông xổng chuồng chạy sang nước Hồ lân cận. Hàng xóm láng giềng hay tin đã đến an ủi nhưng Tái Ông lại cười mà rằng: “Tôi tuy mất ngựa, nhưng đó có thể lại là điều tốt.” Vài tháng sau, con ngựa mất tích đột nhiên trở về cùng một con tuấn mã. Thấy thế, hàng xóm đến chúc mừng, tuy nhiên Tái Ông cau mày nói: “Tôi được ngựa quý, sợ rằng đó chẳng phải là điềm lành”. </a:t>
            </a:r>
            <a:endPar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lnSpc>
                <a:spcPct val="115000"/>
              </a:lnSpc>
              <a:spcAft>
                <a:spcPts val="800"/>
              </a:spcAft>
              <a:tabLst>
                <a:tab pos="1386840" algn="l"/>
              </a:tabLst>
            </a:pP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4430836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18728" y="173255"/>
            <a:ext cx="6754543" cy="833460"/>
            <a:chOff x="3010648" y="402383"/>
            <a:chExt cx="5985727" cy="833653"/>
          </a:xfrm>
          <a:solidFill>
            <a:srgbClr val="33909B"/>
          </a:solidFill>
        </p:grpSpPr>
        <p:sp>
          <p:nvSpPr>
            <p:cNvPr id="2" name="矩形: 圆角 1"/>
            <p:cNvSpPr/>
            <p:nvPr/>
          </p:nvSpPr>
          <p:spPr>
            <a:xfrm>
              <a:off x="3010648" y="402383"/>
              <a:ext cx="5985727" cy="8336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Copyright Notice"/>
            <p:cNvSpPr>
              <a:spLocks/>
            </p:cNvSpPr>
            <p:nvPr/>
          </p:nvSpPr>
          <p:spPr bwMode="auto">
            <a:xfrm>
              <a:off x="3390537" y="431098"/>
              <a:ext cx="5340696" cy="680986"/>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999" b="0" i="0" u="none" strike="noStrike" kern="1200" cap="small"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rPr>
                <a:t> </a:t>
              </a:r>
              <a:endParaRPr kumimoji="0" lang="en-US" sz="3999" b="0" i="0" u="none" strike="noStrike" kern="1200" cap="small"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sp>
        <p:nvSpPr>
          <p:cNvPr id="6" name="TextBox 5"/>
          <p:cNvSpPr txBox="1"/>
          <p:nvPr/>
        </p:nvSpPr>
        <p:spPr>
          <a:xfrm>
            <a:off x="3147411" y="360113"/>
            <a:ext cx="8563897" cy="58464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199" b="0" i="0" u="none" strike="noStrike" kern="1200" cap="none" spc="0" normalizeH="0" baseline="0" noProof="0" dirty="0" err="1">
                <a:ln>
                  <a:noFill/>
                </a:ln>
                <a:solidFill>
                  <a:schemeClr val="bg1"/>
                </a:solidFill>
                <a:effectLst/>
                <a:uLnTx/>
                <a:uFillTx/>
                <a:latin typeface="Times New Roman" pitchFamily="18" charset="0"/>
                <a:ea typeface="+mn-ea"/>
                <a:cs typeface="Times New Roman" pitchFamily="18" charset="0"/>
              </a:rPr>
              <a:t>Nguồn</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gốc</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điển</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tích</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tái</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ông</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thất</a:t>
            </a:r>
            <a:r>
              <a:rPr kumimoji="0" lang="en-US" sz="3199" b="0" i="0" u="none" strike="noStrike" kern="1200" cap="none" spc="0" normalizeH="0" noProof="0" dirty="0">
                <a:ln>
                  <a:noFill/>
                </a:ln>
                <a:solidFill>
                  <a:schemeClr val="bg1"/>
                </a:solidFill>
                <a:effectLst/>
                <a:uLnTx/>
                <a:uFillTx/>
                <a:latin typeface="Times New Roman" pitchFamily="18" charset="0"/>
                <a:ea typeface="+mn-ea"/>
                <a:cs typeface="Times New Roman" pitchFamily="18" charset="0"/>
              </a:rPr>
              <a:t> </a:t>
            </a:r>
            <a:r>
              <a:rPr kumimoji="0" lang="en-US" sz="3199" b="0" i="0" u="none" strike="noStrike" kern="1200" cap="none" spc="0" normalizeH="0" noProof="0" dirty="0" err="1">
                <a:ln>
                  <a:noFill/>
                </a:ln>
                <a:solidFill>
                  <a:schemeClr val="bg1"/>
                </a:solidFill>
                <a:effectLst/>
                <a:uLnTx/>
                <a:uFillTx/>
                <a:latin typeface="Times New Roman" pitchFamily="18" charset="0"/>
                <a:ea typeface="+mn-ea"/>
                <a:cs typeface="Times New Roman" pitchFamily="18" charset="0"/>
              </a:rPr>
              <a:t>mã</a:t>
            </a:r>
            <a:endParaRPr kumimoji="0" lang="en-US" sz="3199" b="0" i="0" u="none" strike="noStrike" kern="1200" cap="none" spc="0" normalizeH="0" baseline="0" noProof="0" dirty="0">
              <a:ln>
                <a:noFill/>
              </a:ln>
              <a:solidFill>
                <a:schemeClr val="bg1"/>
              </a:solidFill>
              <a:effectLst/>
              <a:uLnTx/>
              <a:uFillTx/>
              <a:latin typeface="Times New Roman" pitchFamily="18" charset="0"/>
              <a:ea typeface="+mn-ea"/>
              <a:cs typeface="Times New Roman" pitchFamily="18" charset="0"/>
            </a:endParaRPr>
          </a:p>
        </p:txBody>
      </p:sp>
      <p:pic>
        <p:nvPicPr>
          <p:cNvPr id="5" name="Picture 4">
            <a:extLst>
              <a:ext uri="{FF2B5EF4-FFF2-40B4-BE49-F238E27FC236}">
                <a16:creationId xmlns:a16="http://schemas.microsoft.com/office/drawing/2014/main" id="{B8862AA9-71EF-9EE4-572C-6341E27615AA}"/>
              </a:ext>
            </a:extLst>
          </p:cNvPr>
          <p:cNvPicPr>
            <a:picLocks noChangeAspect="1"/>
          </p:cNvPicPr>
          <p:nvPr/>
        </p:nvPicPr>
        <p:blipFill>
          <a:blip r:embed="rId3"/>
          <a:stretch>
            <a:fillRect/>
          </a:stretch>
        </p:blipFill>
        <p:spPr>
          <a:xfrm>
            <a:off x="9303051" y="4419020"/>
            <a:ext cx="3004837" cy="2829952"/>
          </a:xfrm>
          <a:prstGeom prst="ellipse">
            <a:avLst/>
          </a:prstGeom>
          <a:ln>
            <a:noFill/>
          </a:ln>
          <a:effectLst>
            <a:softEdge rad="112500"/>
          </a:effectLst>
        </p:spPr>
      </p:pic>
      <p:sp>
        <p:nvSpPr>
          <p:cNvPr id="7" name="TextBox 6">
            <a:extLst>
              <a:ext uri="{FF2B5EF4-FFF2-40B4-BE49-F238E27FC236}">
                <a16:creationId xmlns:a16="http://schemas.microsoft.com/office/drawing/2014/main" id="{141114F1-6B79-A0DC-388A-9D24A7D9CACD}"/>
              </a:ext>
            </a:extLst>
          </p:cNvPr>
          <p:cNvSpPr txBox="1"/>
          <p:nvPr/>
        </p:nvSpPr>
        <p:spPr>
          <a:xfrm>
            <a:off x="748363" y="1193573"/>
            <a:ext cx="10397691" cy="4025076"/>
          </a:xfrm>
          <a:prstGeom prst="rect">
            <a:avLst/>
          </a:prstGeom>
          <a:noFill/>
        </p:spPr>
        <p:txBody>
          <a:bodyPr wrap="square">
            <a:spAutoFit/>
          </a:bodyPr>
          <a:lstStyle/>
          <a:p>
            <a:pPr algn="just">
              <a:lnSpc>
                <a:spcPct val="115000"/>
              </a:lnSpc>
              <a:spcAft>
                <a:spcPts val="800"/>
              </a:spcAft>
              <a:tabLst>
                <a:tab pos="1386840" algn="l"/>
              </a:tabLst>
            </a:pPr>
            <a:r>
              <a:rPr lang="en-US" sz="2800" i="1"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800" i="1" dirty="0">
                <a:effectLst/>
                <a:latin typeface="Times New Roman" panose="02020603050405020304" pitchFamily="18" charset="0"/>
                <a:ea typeface="Times New Roman" panose="02020603050405020304" pitchFamily="18" charset="0"/>
                <a:cs typeface="Times New Roman" panose="02020603050405020304" pitchFamily="18" charset="0"/>
              </a:rPr>
              <a:t>Con trai ông thích cưỡi con ngựa quý, một hôm anh ta ngã ngựa gãy chân và trở thành tàn tật. Hàng xóm đến khuyên nhủ ông đừng quá nghĩ ngợi, Tái Ông điềm nhiên: “Con trai tôi tuy gãy chân, nhưng đó chưa hẳn đã là điều không may” Một năm sau, nước Hồ láng giềng đưa quân sang xâm lược. Tất cả thanh niên trai tráng đều phải tòng quân và hầu hết đều bị tử trận. Con trai ông vì tàn tật nên được ở nhà và thoát chết. Lúc này hàng xóm láng giềng mới thấy rằng những lời của Tái Ông quả thật rất thâm thúy.</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98741D83-F387-F286-B7CA-C9F8A696E67F}"/>
              </a:ext>
            </a:extLst>
          </p:cNvPr>
          <p:cNvPicPr>
            <a:picLocks noChangeAspect="1"/>
          </p:cNvPicPr>
          <p:nvPr/>
        </p:nvPicPr>
        <p:blipFill>
          <a:blip r:embed="rId4"/>
          <a:stretch>
            <a:fillRect/>
          </a:stretch>
        </p:blipFill>
        <p:spPr>
          <a:xfrm>
            <a:off x="1326933" y="6426647"/>
            <a:ext cx="549993" cy="516195"/>
          </a:xfrm>
          <a:prstGeom prst="ellipse">
            <a:avLst/>
          </a:prstGeom>
          <a:ln>
            <a:noFill/>
          </a:ln>
          <a:effectLst>
            <a:softEdge rad="112500"/>
          </a:effectLst>
        </p:spPr>
      </p:pic>
      <p:pic>
        <p:nvPicPr>
          <p:cNvPr id="8" name="Picture 7">
            <a:extLst>
              <a:ext uri="{FF2B5EF4-FFF2-40B4-BE49-F238E27FC236}">
                <a16:creationId xmlns:a16="http://schemas.microsoft.com/office/drawing/2014/main" id="{45C603AA-920F-042D-CC9D-8FA81512CE04}"/>
              </a:ext>
            </a:extLst>
          </p:cNvPr>
          <p:cNvPicPr>
            <a:picLocks noChangeAspect="1"/>
          </p:cNvPicPr>
          <p:nvPr/>
        </p:nvPicPr>
        <p:blipFill>
          <a:blip r:embed="rId4"/>
          <a:stretch>
            <a:fillRect/>
          </a:stretch>
        </p:blipFill>
        <p:spPr>
          <a:xfrm>
            <a:off x="9303051" y="6684745"/>
            <a:ext cx="690951" cy="648490"/>
          </a:xfrm>
          <a:prstGeom prst="ellipse">
            <a:avLst/>
          </a:prstGeom>
          <a:ln>
            <a:noFill/>
          </a:ln>
          <a:effectLst>
            <a:softEdge rad="112500"/>
          </a:effectLst>
        </p:spPr>
      </p:pic>
    </p:spTree>
    <p:extLst>
      <p:ext uri="{BB962C8B-B14F-4D97-AF65-F5344CB8AC3E}">
        <p14:creationId xmlns:p14="http://schemas.microsoft.com/office/powerpoint/2010/main" val="42559499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765110" y="897160"/>
            <a:ext cx="4599992" cy="3142995"/>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ounded Rectangle 2"/>
          <p:cNvSpPr/>
          <p:nvPr/>
        </p:nvSpPr>
        <p:spPr>
          <a:xfrm>
            <a:off x="1066801" y="1045037"/>
            <a:ext cx="3909527" cy="281784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07000"/>
              </a:lnSpc>
              <a:spcAft>
                <a:spcPts val="800"/>
              </a:spcAft>
              <a:buClr>
                <a:srgbClr val="FF0000"/>
              </a:buClr>
            </a:pPr>
            <a:r>
              <a:rPr lang="en-US" sz="2400" dirty="0">
                <a:effectLst/>
                <a:latin typeface="+mj-lt"/>
                <a:ea typeface="Calibri" panose="020F0502020204030204" pitchFamily="34" charset="0"/>
                <a:cs typeface="Times New Roman" panose="02020603050405020304" pitchFamily="18" charset="0"/>
              </a:rPr>
              <a:t>“Ta </a:t>
            </a:r>
            <a:r>
              <a:rPr lang="en-US" sz="2400" dirty="0" err="1">
                <a:effectLst/>
                <a:latin typeface="+mj-lt"/>
                <a:ea typeface="Calibri" panose="020F0502020204030204" pitchFamily="34" charset="0"/>
                <a:cs typeface="Times New Roman" panose="02020603050405020304" pitchFamily="18" charset="0"/>
              </a:rPr>
              <a:t>từng</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nghe</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Kỷ</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Tín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đem</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mình</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chết</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thay</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cứu</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thoát</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cho</a:t>
            </a:r>
            <a:r>
              <a:rPr lang="en-US" sz="2400" dirty="0">
                <a:effectLst/>
                <a:latin typeface="+mj-lt"/>
                <a:ea typeface="Calibri" panose="020F0502020204030204" pitchFamily="34" charset="0"/>
                <a:cs typeface="Times New Roman" panose="02020603050405020304" pitchFamily="18" charset="0"/>
              </a:rPr>
              <a:t> Cao </a:t>
            </a:r>
            <a:r>
              <a:rPr lang="en-US" sz="2400" dirty="0" err="1">
                <a:effectLst/>
                <a:latin typeface="+mj-lt"/>
                <a:ea typeface="Calibri" panose="020F0502020204030204" pitchFamily="34" charset="0"/>
                <a:cs typeface="Times New Roman" panose="02020603050405020304" pitchFamily="18" charset="0"/>
              </a:rPr>
              <a:t>Đế</a:t>
            </a:r>
            <a:r>
              <a:rPr lang="en-US" sz="2400" dirty="0">
                <a:effectLst/>
                <a:latin typeface="+mj-lt"/>
                <a:ea typeface="Calibri" panose="020F0502020204030204" pitchFamily="34" charset="0"/>
                <a:cs typeface="Times New Roman" panose="02020603050405020304" pitchFamily="18" charset="0"/>
              </a:rPr>
              <a:t>, Do Vu </a:t>
            </a:r>
            <a:r>
              <a:rPr lang="en-US" sz="2400" dirty="0" err="1">
                <a:effectLst/>
                <a:latin typeface="+mj-lt"/>
                <a:ea typeface="Calibri" panose="020F0502020204030204" pitchFamily="34" charset="0"/>
                <a:cs typeface="Times New Roman" panose="02020603050405020304" pitchFamily="18" charset="0"/>
              </a:rPr>
              <a:t>chìa</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lưng</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chịu</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giáo</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che</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chở</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cho</a:t>
            </a:r>
            <a:r>
              <a:rPr lang="en-US" sz="2400" dirty="0">
                <a:effectLst/>
                <a:latin typeface="+mj-lt"/>
                <a:ea typeface="Calibri" panose="020F0502020204030204" pitchFamily="34" charset="0"/>
                <a:cs typeface="Times New Roman" panose="02020603050405020304" pitchFamily="18" charset="0"/>
              </a:rPr>
              <a:t> Chiêu Vương.”</a:t>
            </a:r>
          </a:p>
        </p:txBody>
      </p:sp>
      <p:sp>
        <p:nvSpPr>
          <p:cNvPr id="4" name="Rounded Rectangle 3"/>
          <p:cNvSpPr/>
          <p:nvPr/>
        </p:nvSpPr>
        <p:spPr>
          <a:xfrm>
            <a:off x="6615404" y="925153"/>
            <a:ext cx="4879905" cy="3180319"/>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7238258" y="1156994"/>
            <a:ext cx="4009626" cy="2677881"/>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just">
              <a:lnSpc>
                <a:spcPct val="107000"/>
              </a:lnSpc>
              <a:spcAft>
                <a:spcPts val="800"/>
              </a:spcAft>
              <a:buClr>
                <a:srgbClr val="FF0000"/>
              </a:buClr>
            </a:pPr>
            <a:r>
              <a:rPr lang="en-US" sz="2400" dirty="0">
                <a:effectLst/>
                <a:latin typeface="+mj-lt"/>
                <a:ea typeface="Calibri" panose="020F0502020204030204" pitchFamily="34" charset="0"/>
                <a:cs typeface="Times New Roman" panose="02020603050405020304" pitchFamily="18" charset="0"/>
              </a:rPr>
              <a:t>Nay ta </a:t>
            </a:r>
            <a:r>
              <a:rPr lang="en-US" sz="2400" dirty="0" err="1">
                <a:effectLst/>
                <a:latin typeface="+mj-lt"/>
                <a:ea typeface="Calibri" panose="020F0502020204030204" pitchFamily="34" charset="0"/>
                <a:cs typeface="Times New Roman" panose="02020603050405020304" pitchFamily="18" charset="0"/>
              </a:rPr>
              <a:t>bảo</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thật</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các</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ngươi</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nên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nhớ</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câu</a:t>
            </a:r>
            <a:r>
              <a:rPr lang="en-US" sz="2400" dirty="0">
                <a:latin typeface="+mj-lt"/>
                <a:ea typeface="Calibri" panose="020F0502020204030204" pitchFamily="34" charset="0"/>
                <a:cs typeface="Times New Roman" panose="02020603050405020304" pitchFamily="18" charset="0"/>
              </a:rPr>
              <a:t>:</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Đặt</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mồi</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lửa</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vào</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dưới</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đống</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củi</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làm</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nguy</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cơ</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nên</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lấy</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điều</a:t>
            </a:r>
            <a:r>
              <a:rPr lang="en-US" sz="2400" dirty="0">
                <a:effectLst/>
                <a:latin typeface="+mj-lt"/>
                <a:ea typeface="Calibri" panose="020F0502020204030204" pitchFamily="34" charset="0"/>
                <a:cs typeface="Times New Roman" panose="02020603050405020304" pitchFamily="18" charset="0"/>
              </a:rPr>
              <a:t> “ </a:t>
            </a:r>
            <a:r>
              <a:rPr lang="en-US" sz="2400" dirty="0" err="1">
                <a:effectLst/>
                <a:latin typeface="+mj-lt"/>
                <a:ea typeface="Calibri" panose="020F0502020204030204" pitchFamily="34" charset="0"/>
                <a:cs typeface="Times New Roman" panose="02020603050405020304" pitchFamily="18" charset="0"/>
              </a:rPr>
              <a:t>Kiềng</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canh</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nóng</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mà</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thổi</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rau</a:t>
            </a:r>
            <a:r>
              <a:rPr lang="en-US" sz="2400" dirty="0">
                <a:effectLst/>
                <a:latin typeface="+mj-lt"/>
                <a:ea typeface="Calibri" panose="020F0502020204030204" pitchFamily="34" charset="0"/>
                <a:cs typeface="Times New Roman" panose="02020603050405020304" pitchFamily="18" charset="0"/>
              </a:rPr>
              <a:t> </a:t>
            </a:r>
            <a:r>
              <a:rPr lang="en-US" sz="2400" dirty="0" err="1">
                <a:effectLst/>
                <a:latin typeface="+mj-lt"/>
                <a:ea typeface="Calibri" panose="020F0502020204030204" pitchFamily="34" charset="0"/>
                <a:cs typeface="Times New Roman" panose="02020603050405020304" pitchFamily="18" charset="0"/>
              </a:rPr>
              <a:t>nguội</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làm</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răn</a:t>
            </a:r>
            <a:r>
              <a:rPr lang="en-US" sz="2400" dirty="0">
                <a:latin typeface="+mj-lt"/>
                <a:ea typeface="Calibri" panose="020F0502020204030204" pitchFamily="34" charset="0"/>
                <a:cs typeface="Times New Roman" panose="02020603050405020304" pitchFamily="18" charset="0"/>
              </a:rPr>
              <a:t> </a:t>
            </a:r>
            <a:r>
              <a:rPr lang="en-US" sz="2400" dirty="0" err="1">
                <a:latin typeface="+mj-lt"/>
                <a:ea typeface="Calibri" panose="020F0502020204030204" pitchFamily="34" charset="0"/>
                <a:cs typeface="Times New Roman" panose="02020603050405020304" pitchFamily="18" charset="0"/>
              </a:rPr>
              <a:t>sợ</a:t>
            </a:r>
            <a:r>
              <a:rPr lang="en-US" sz="2400" dirty="0">
                <a:latin typeface="+mj-lt"/>
                <a:ea typeface="Calibri" panose="020F0502020204030204" pitchFamily="34" charset="0"/>
                <a:cs typeface="Times New Roman" panose="02020603050405020304" pitchFamily="18" charset="0"/>
              </a:rPr>
              <a:t>.</a:t>
            </a:r>
            <a:endParaRPr lang="en-US" sz="2400" dirty="0">
              <a:effectLst/>
              <a:latin typeface="+mj-lt"/>
              <a:ea typeface="Calibri" panose="020F0502020204030204" pitchFamily="34" charset="0"/>
              <a:cs typeface="Times New Roman" panose="02020603050405020304" pitchFamily="18" charset="0"/>
            </a:endParaRPr>
          </a:p>
        </p:txBody>
      </p:sp>
      <p:sp>
        <p:nvSpPr>
          <p:cNvPr id="7" name="TextBox 6">
            <a:extLst>
              <a:ext uri="{FF2B5EF4-FFF2-40B4-BE49-F238E27FC236}">
                <a16:creationId xmlns:a16="http://schemas.microsoft.com/office/drawing/2014/main" id="{A232446E-B872-BA54-23D8-3A37ACCD4190}"/>
              </a:ext>
            </a:extLst>
          </p:cNvPr>
          <p:cNvSpPr txBox="1"/>
          <p:nvPr/>
        </p:nvSpPr>
        <p:spPr>
          <a:xfrm>
            <a:off x="1651514" y="4544008"/>
            <a:ext cx="9218645" cy="830997"/>
          </a:xfrm>
          <a:prstGeom prst="rect">
            <a:avLst/>
          </a:prstGeom>
          <a:noFill/>
        </p:spPr>
        <p:txBody>
          <a:bodyPr wrap="square" rtlCol="0">
            <a:spAutoFit/>
          </a:bodyPr>
          <a:lstStyle/>
          <a:p>
            <a:r>
              <a:rPr lang="en-US" sz="2400" dirty="0" err="1">
                <a:latin typeface="+mj-lt"/>
              </a:rPr>
              <a:t>Tại</a:t>
            </a:r>
            <a:r>
              <a:rPr lang="en-US" sz="2400" dirty="0">
                <a:latin typeface="+mj-lt"/>
              </a:rPr>
              <a:t> </a:t>
            </a:r>
            <a:r>
              <a:rPr lang="en-US" sz="2400" dirty="0" err="1">
                <a:latin typeface="+mj-lt"/>
              </a:rPr>
              <a:t>sao</a:t>
            </a:r>
            <a:r>
              <a:rPr lang="en-US" sz="2400" dirty="0">
                <a:latin typeface="+mj-lt"/>
              </a:rPr>
              <a:t> </a:t>
            </a:r>
            <a:r>
              <a:rPr lang="en-US" sz="2400" dirty="0" err="1">
                <a:latin typeface="+mj-lt"/>
              </a:rPr>
              <a:t>trong</a:t>
            </a:r>
            <a:r>
              <a:rPr lang="en-US" sz="2400" dirty="0">
                <a:latin typeface="+mj-lt"/>
              </a:rPr>
              <a:t> </a:t>
            </a:r>
            <a:r>
              <a:rPr lang="en-US" sz="2400" dirty="0" err="1">
                <a:latin typeface="+mj-lt"/>
              </a:rPr>
              <a:t>văn</a:t>
            </a:r>
            <a:r>
              <a:rPr lang="en-US" sz="2400" dirty="0">
                <a:latin typeface="+mj-lt"/>
              </a:rPr>
              <a:t> </a:t>
            </a:r>
            <a:r>
              <a:rPr lang="en-US" sz="2400" dirty="0" err="1">
                <a:latin typeface="+mj-lt"/>
              </a:rPr>
              <a:t>bản</a:t>
            </a:r>
            <a:r>
              <a:rPr lang="en-US" sz="2400" dirty="0">
                <a:latin typeface="+mj-lt"/>
              </a:rPr>
              <a:t> “ </a:t>
            </a:r>
            <a:r>
              <a:rPr lang="en-US" sz="2400" dirty="0" err="1">
                <a:latin typeface="+mj-lt"/>
              </a:rPr>
              <a:t>Hịch</a:t>
            </a:r>
            <a:r>
              <a:rPr lang="en-US" sz="2400" dirty="0">
                <a:latin typeface="+mj-lt"/>
              </a:rPr>
              <a:t> </a:t>
            </a:r>
            <a:r>
              <a:rPr lang="en-US" sz="2400" dirty="0" err="1">
                <a:latin typeface="+mj-lt"/>
              </a:rPr>
              <a:t>tướng</a:t>
            </a:r>
            <a:r>
              <a:rPr lang="en-US" sz="2400" dirty="0">
                <a:latin typeface="+mj-lt"/>
              </a:rPr>
              <a:t> </a:t>
            </a:r>
            <a:r>
              <a:rPr lang="en-US" sz="2400" dirty="0" err="1">
                <a:latin typeface="+mj-lt"/>
              </a:rPr>
              <a:t>sĩ</a:t>
            </a:r>
            <a:r>
              <a:rPr lang="en-US" sz="2400" dirty="0">
                <a:latin typeface="+mj-lt"/>
              </a:rPr>
              <a:t>” Trần Quốc Tuấn </a:t>
            </a:r>
            <a:r>
              <a:rPr lang="en-US" sz="2400" dirty="0" err="1">
                <a:latin typeface="+mj-lt"/>
              </a:rPr>
              <a:t>lại</a:t>
            </a:r>
            <a:r>
              <a:rPr lang="en-US" sz="2400" dirty="0">
                <a:latin typeface="+mj-lt"/>
              </a:rPr>
              <a:t> </a:t>
            </a:r>
            <a:r>
              <a:rPr lang="en-US" sz="2400" dirty="0" err="1">
                <a:latin typeface="+mj-lt"/>
              </a:rPr>
              <a:t>sử</a:t>
            </a:r>
            <a:r>
              <a:rPr lang="en-US" sz="2400" dirty="0">
                <a:latin typeface="+mj-lt"/>
              </a:rPr>
              <a:t> </a:t>
            </a:r>
            <a:r>
              <a:rPr lang="en-US" sz="2400" dirty="0" err="1">
                <a:latin typeface="+mj-lt"/>
              </a:rPr>
              <a:t>dụng</a:t>
            </a:r>
            <a:r>
              <a:rPr lang="en-US" sz="2400" dirty="0">
                <a:latin typeface="+mj-lt"/>
              </a:rPr>
              <a:t> </a:t>
            </a:r>
            <a:r>
              <a:rPr lang="en-US" sz="2400" dirty="0" err="1">
                <a:latin typeface="+mj-lt"/>
              </a:rPr>
              <a:t>nhiều</a:t>
            </a:r>
            <a:r>
              <a:rPr lang="en-US" sz="2400" dirty="0">
                <a:latin typeface="+mj-lt"/>
              </a:rPr>
              <a:t> </a:t>
            </a:r>
            <a:r>
              <a:rPr lang="en-US" sz="2400" dirty="0" err="1">
                <a:latin typeface="+mj-lt"/>
              </a:rPr>
              <a:t>điển</a:t>
            </a:r>
            <a:r>
              <a:rPr lang="en-US" sz="2400" dirty="0">
                <a:latin typeface="+mj-lt"/>
              </a:rPr>
              <a:t> </a:t>
            </a:r>
            <a:r>
              <a:rPr lang="en-US" sz="2400" dirty="0" err="1">
                <a:latin typeface="+mj-lt"/>
              </a:rPr>
              <a:t>tích</a:t>
            </a:r>
            <a:r>
              <a:rPr lang="en-US" sz="2400" dirty="0">
                <a:latin typeface="+mj-lt"/>
              </a:rPr>
              <a:t>, </a:t>
            </a:r>
            <a:r>
              <a:rPr lang="en-US" sz="2400" dirty="0" err="1">
                <a:latin typeface="+mj-lt"/>
              </a:rPr>
              <a:t>điển</a:t>
            </a:r>
            <a:r>
              <a:rPr lang="en-US" sz="2400" dirty="0">
                <a:latin typeface="+mj-lt"/>
              </a:rPr>
              <a:t> </a:t>
            </a:r>
            <a:r>
              <a:rPr lang="en-US" sz="2400" dirty="0" err="1">
                <a:latin typeface="+mj-lt"/>
              </a:rPr>
              <a:t>cố</a:t>
            </a:r>
            <a:r>
              <a:rPr lang="en-US" sz="2400" dirty="0">
                <a:latin typeface="+mj-lt"/>
              </a:rPr>
              <a:t> </a:t>
            </a:r>
            <a:r>
              <a:rPr lang="en-US" sz="2400" dirty="0" err="1">
                <a:latin typeface="+mj-lt"/>
              </a:rPr>
              <a:t>đến</a:t>
            </a:r>
            <a:r>
              <a:rPr lang="en-US" sz="2400" dirty="0">
                <a:latin typeface="+mj-lt"/>
              </a:rPr>
              <a:t> </a:t>
            </a:r>
            <a:r>
              <a:rPr lang="en-US" sz="2400" dirty="0" err="1">
                <a:latin typeface="+mj-lt"/>
              </a:rPr>
              <a:t>vậy</a:t>
            </a:r>
            <a:r>
              <a:rPr lang="en-US" sz="2400" dirty="0">
                <a:latin typeface="+mj-lt"/>
              </a:rPr>
              <a:t>?</a:t>
            </a:r>
          </a:p>
        </p:txBody>
      </p:sp>
    </p:spTree>
    <p:extLst>
      <p:ext uri="{BB962C8B-B14F-4D97-AF65-F5344CB8AC3E}">
        <p14:creationId xmlns:p14="http://schemas.microsoft.com/office/powerpoint/2010/main" val="376411203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718728" y="173255"/>
            <a:ext cx="6754543" cy="833460"/>
            <a:chOff x="3010648" y="402383"/>
            <a:chExt cx="5985727" cy="833653"/>
          </a:xfrm>
          <a:solidFill>
            <a:srgbClr val="33909B"/>
          </a:solidFill>
        </p:grpSpPr>
        <p:sp>
          <p:nvSpPr>
            <p:cNvPr id="2" name="矩形: 圆角 1"/>
            <p:cNvSpPr/>
            <p:nvPr/>
          </p:nvSpPr>
          <p:spPr>
            <a:xfrm>
              <a:off x="3010648" y="402383"/>
              <a:ext cx="5985727" cy="8336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Copyright Notice"/>
            <p:cNvSpPr>
              <a:spLocks/>
            </p:cNvSpPr>
            <p:nvPr/>
          </p:nvSpPr>
          <p:spPr bwMode="auto">
            <a:xfrm>
              <a:off x="3390537" y="431098"/>
              <a:ext cx="5340696" cy="680986"/>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999" b="0" i="0" u="none" strike="noStrike" kern="1200" cap="small"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rPr>
                <a:t> </a:t>
              </a:r>
              <a:endParaRPr kumimoji="0" lang="en-US" sz="3999" b="0" i="0" u="none" strike="noStrike" kern="1200" cap="small" spc="0" normalizeH="0" baseline="0" noProof="0" dirty="0">
                <a:ln>
                  <a:noFill/>
                </a:ln>
                <a:solidFill>
                  <a:prstClr val="white"/>
                </a:solidFill>
                <a:effectLst/>
                <a:uLnTx/>
                <a:uFillTx/>
                <a:latin typeface="Times New Roman" pitchFamily="18" charset="0"/>
                <a:ea typeface="微软雅黑" panose="020B0503020204020204" pitchFamily="34" charset="-122"/>
                <a:cs typeface="Times New Roman" pitchFamily="18" charset="0"/>
              </a:endParaRPr>
            </a:p>
          </p:txBody>
        </p:sp>
      </p:grpSp>
      <p:sp>
        <p:nvSpPr>
          <p:cNvPr id="6" name="TextBox 5"/>
          <p:cNvSpPr txBox="1"/>
          <p:nvPr/>
        </p:nvSpPr>
        <p:spPr>
          <a:xfrm>
            <a:off x="3147411" y="360113"/>
            <a:ext cx="8563897" cy="584775"/>
          </a:xfrm>
          <a:prstGeom prst="rect">
            <a:avLst/>
          </a:prstGeom>
          <a:noFill/>
        </p:spPr>
        <p:txBody>
          <a:bodyPr wrap="square" rtlCol="0">
            <a:spAutoFit/>
          </a:bodyPr>
          <a:lstStyle/>
          <a:p>
            <a:pPr lvl="0" algn="just">
              <a:buClrTx/>
              <a:defRPr/>
            </a:pPr>
            <a:r>
              <a:rPr lang="vi-VN" sz="3200" dirty="0">
                <a:solidFill>
                  <a:schemeClr val="bg1"/>
                </a:solidFill>
                <a:latin typeface="+mn-lt"/>
              </a:rPr>
              <a:t>Ý nghĩa: </a:t>
            </a:r>
            <a:r>
              <a:rPr lang="en-US" sz="3200" dirty="0" err="1">
                <a:solidFill>
                  <a:schemeClr val="bg1"/>
                </a:solidFill>
                <a:latin typeface="+mn-lt"/>
              </a:rPr>
              <a:t>Điển</a:t>
            </a:r>
            <a:r>
              <a:rPr lang="en-US" sz="3200" dirty="0">
                <a:solidFill>
                  <a:schemeClr val="bg1"/>
                </a:solidFill>
                <a:latin typeface="+mn-lt"/>
              </a:rPr>
              <a:t> </a:t>
            </a:r>
            <a:r>
              <a:rPr lang="en-US" sz="3200" dirty="0" err="1">
                <a:solidFill>
                  <a:schemeClr val="bg1"/>
                </a:solidFill>
                <a:latin typeface="+mn-lt"/>
              </a:rPr>
              <a:t>tích</a:t>
            </a:r>
            <a:r>
              <a:rPr lang="vi-VN" sz="3200" dirty="0">
                <a:solidFill>
                  <a:schemeClr val="bg1"/>
                </a:solidFill>
                <a:latin typeface="+mn-lt"/>
              </a:rPr>
              <a:t> “</a:t>
            </a:r>
            <a:r>
              <a:rPr lang="en-US" sz="3200" i="1" dirty="0" err="1">
                <a:solidFill>
                  <a:schemeClr val="bg1"/>
                </a:solidFill>
                <a:latin typeface="+mn-lt"/>
              </a:rPr>
              <a:t>Ngựa</a:t>
            </a:r>
            <a:r>
              <a:rPr lang="en-US" sz="3200" i="1" dirty="0">
                <a:solidFill>
                  <a:schemeClr val="bg1"/>
                </a:solidFill>
                <a:latin typeface="+mn-lt"/>
              </a:rPr>
              <a:t> </a:t>
            </a:r>
            <a:r>
              <a:rPr lang="en-US" sz="3200" i="1" dirty="0" err="1">
                <a:solidFill>
                  <a:schemeClr val="bg1"/>
                </a:solidFill>
                <a:latin typeface="+mn-lt"/>
              </a:rPr>
              <a:t>Tái</a:t>
            </a:r>
            <a:r>
              <a:rPr lang="en-US" sz="3200" i="1" dirty="0">
                <a:solidFill>
                  <a:schemeClr val="bg1"/>
                </a:solidFill>
                <a:latin typeface="+mn-lt"/>
              </a:rPr>
              <a:t> </a:t>
            </a:r>
            <a:r>
              <a:rPr lang="en-US" sz="3200" i="1" dirty="0" err="1">
                <a:solidFill>
                  <a:schemeClr val="bg1"/>
                </a:solidFill>
                <a:latin typeface="+mn-lt"/>
              </a:rPr>
              <a:t>Ông</a:t>
            </a:r>
            <a:r>
              <a:rPr lang="vi-VN" sz="3200" dirty="0">
                <a:solidFill>
                  <a:schemeClr val="bg1"/>
                </a:solidFill>
                <a:latin typeface="+mn-lt"/>
              </a:rPr>
              <a:t>” </a:t>
            </a:r>
            <a:endParaRPr lang="en-US" sz="5400" kern="1200" dirty="0">
              <a:solidFill>
                <a:schemeClr val="bg1"/>
              </a:solidFill>
              <a:latin typeface="+mn-lt"/>
              <a:cs typeface="Times New Roman" pitchFamily="18" charset="0"/>
            </a:endParaRPr>
          </a:p>
        </p:txBody>
      </p:sp>
      <p:pic>
        <p:nvPicPr>
          <p:cNvPr id="5" name="Picture 4">
            <a:extLst>
              <a:ext uri="{FF2B5EF4-FFF2-40B4-BE49-F238E27FC236}">
                <a16:creationId xmlns:a16="http://schemas.microsoft.com/office/drawing/2014/main" id="{B8862AA9-71EF-9EE4-572C-6341E27615AA}"/>
              </a:ext>
            </a:extLst>
          </p:cNvPr>
          <p:cNvPicPr>
            <a:picLocks noChangeAspect="1"/>
          </p:cNvPicPr>
          <p:nvPr/>
        </p:nvPicPr>
        <p:blipFill>
          <a:blip r:embed="rId3"/>
          <a:stretch>
            <a:fillRect/>
          </a:stretch>
        </p:blipFill>
        <p:spPr>
          <a:xfrm>
            <a:off x="5019809" y="4413249"/>
            <a:ext cx="3004837" cy="2829952"/>
          </a:xfrm>
          <a:prstGeom prst="ellipse">
            <a:avLst/>
          </a:prstGeom>
          <a:ln>
            <a:noFill/>
          </a:ln>
          <a:effectLst>
            <a:softEdge rad="112500"/>
          </a:effectLst>
        </p:spPr>
      </p:pic>
      <p:sp>
        <p:nvSpPr>
          <p:cNvPr id="7" name="TextBox 6">
            <a:extLst>
              <a:ext uri="{FF2B5EF4-FFF2-40B4-BE49-F238E27FC236}">
                <a16:creationId xmlns:a16="http://schemas.microsoft.com/office/drawing/2014/main" id="{141114F1-6B79-A0DC-388A-9D24A7D9CACD}"/>
              </a:ext>
            </a:extLst>
          </p:cNvPr>
          <p:cNvSpPr txBox="1"/>
          <p:nvPr/>
        </p:nvSpPr>
        <p:spPr>
          <a:xfrm>
            <a:off x="1655545" y="1193573"/>
            <a:ext cx="9490509" cy="3032818"/>
          </a:xfrm>
          <a:prstGeom prst="rect">
            <a:avLst/>
          </a:prstGeom>
          <a:noFill/>
        </p:spPr>
        <p:txBody>
          <a:bodyPr wrap="square">
            <a:spAutoFit/>
          </a:bodyPr>
          <a:lstStyle/>
          <a:p>
            <a:pPr algn="just">
              <a:lnSpc>
                <a:spcPct val="115000"/>
              </a:lnSpc>
              <a:spcAft>
                <a:spcPts val="800"/>
              </a:spcAft>
              <a:tabLst>
                <a:tab pos="1386840" algn="l"/>
              </a:tabLst>
            </a:pPr>
            <a:r>
              <a:rPr lang="en-US" sz="2800" dirty="0">
                <a:solidFill>
                  <a:srgbClr val="0070C0"/>
                </a:solidFill>
                <a:latin typeface="#9Slide03 AmpleSoft" panose="02000000000000000000" pitchFamily="2" charset="0"/>
              </a:rPr>
              <a:t>Đ</a:t>
            </a:r>
            <a:r>
              <a:rPr lang="vi-VN" sz="2800" dirty="0">
                <a:solidFill>
                  <a:srgbClr val="0070C0"/>
                </a:solidFill>
                <a:latin typeface="#9Slide03 AmpleSoft" panose="02000000000000000000" pitchFamily="2" charset="0"/>
              </a:rPr>
              <a:t>ược dùng để an ủi người đang gặp khó khăn. Họa có thể biến thành phúc, và phúc có thể trở thành họa. Cũng giống như câu nói “trong cái rủi có cái may” vậy, mọi chuyện đều có nguyên nhân mà không thể xét đoán dựa trên biểu hiện bề mặt. Cũng có nghĩa là, cần thuận theo tự nhiên, làm được việc gì cũng đừng vội đắc ý, lúc gặp trở ngại cũng chớ vội bi quan.</a:t>
            </a:r>
            <a:endParaRPr lang="en-US" sz="4000" dirty="0">
              <a:solidFill>
                <a:srgbClr val="0070C0"/>
              </a:solidFill>
              <a:effectLst/>
              <a:latin typeface="#9Slide03 AmpleSoft" panose="02000000000000000000" pitchFamily="2" charset="0"/>
              <a:ea typeface="Calibri" panose="020F050202020403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26B29F4A-D322-785F-87F5-8555B9EBA1E4}"/>
              </a:ext>
            </a:extLst>
          </p:cNvPr>
          <p:cNvPicPr>
            <a:picLocks noChangeAspect="1"/>
          </p:cNvPicPr>
          <p:nvPr/>
        </p:nvPicPr>
        <p:blipFill>
          <a:blip r:embed="rId4"/>
          <a:stretch>
            <a:fillRect/>
          </a:stretch>
        </p:blipFill>
        <p:spPr>
          <a:xfrm>
            <a:off x="1999798" y="4413249"/>
            <a:ext cx="1704975" cy="1600200"/>
          </a:xfrm>
          <a:prstGeom prst="ellipse">
            <a:avLst/>
          </a:prstGeom>
          <a:ln>
            <a:noFill/>
          </a:ln>
          <a:effectLst>
            <a:softEdge rad="112500"/>
          </a:effectLst>
        </p:spPr>
      </p:pic>
      <p:pic>
        <p:nvPicPr>
          <p:cNvPr id="8" name="Picture 7">
            <a:extLst>
              <a:ext uri="{FF2B5EF4-FFF2-40B4-BE49-F238E27FC236}">
                <a16:creationId xmlns:a16="http://schemas.microsoft.com/office/drawing/2014/main" id="{F046B948-BC9D-FC53-DAE7-CB311CF9A9BB}"/>
              </a:ext>
            </a:extLst>
          </p:cNvPr>
          <p:cNvPicPr>
            <a:picLocks noChangeAspect="1"/>
          </p:cNvPicPr>
          <p:nvPr/>
        </p:nvPicPr>
        <p:blipFill>
          <a:blip r:embed="rId4"/>
          <a:stretch>
            <a:fillRect/>
          </a:stretch>
        </p:blipFill>
        <p:spPr>
          <a:xfrm>
            <a:off x="9339682" y="4739198"/>
            <a:ext cx="1704975" cy="1600200"/>
          </a:xfrm>
          <a:prstGeom prst="ellipse">
            <a:avLst/>
          </a:prstGeom>
          <a:ln>
            <a:noFill/>
          </a:ln>
          <a:effectLst>
            <a:softEdge rad="112500"/>
          </a:effectLst>
        </p:spPr>
      </p:pic>
    </p:spTree>
    <p:extLst>
      <p:ext uri="{BB962C8B-B14F-4D97-AF65-F5344CB8AC3E}">
        <p14:creationId xmlns:p14="http://schemas.microsoft.com/office/powerpoint/2010/main" val="9054219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advClick="0">
        <p159:morph option="byObject"/>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par>
                                <p:cTn id="9" presetID="9"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grpId="0" nodeType="click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barn(inVertical)">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0C9B8-AA36-C16D-1D7B-92B344AE01FA}"/>
              </a:ext>
            </a:extLst>
          </p:cNvPr>
          <p:cNvSpPr txBox="1"/>
          <p:nvPr/>
        </p:nvSpPr>
        <p:spPr>
          <a:xfrm>
            <a:off x="2242820" y="1763128"/>
            <a:ext cx="8110220" cy="3065070"/>
          </a:xfrm>
          <a:prstGeom prst="rect">
            <a:avLst/>
          </a:prstGeom>
          <a:noFill/>
        </p:spPr>
        <p:txBody>
          <a:bodyPr wrap="square">
            <a:spAutoFit/>
          </a:bodyPr>
          <a:lstStyle/>
          <a:p>
            <a:pPr algn="ctr">
              <a:lnSpc>
                <a:spcPct val="115000"/>
              </a:lnSpc>
              <a:spcAft>
                <a:spcPts val="800"/>
              </a:spcAft>
            </a:pPr>
            <a:r>
              <a:rPr lang="en-US" sz="5400" b="1" dirty="0">
                <a:solidFill>
                  <a:srgbClr val="FF0000"/>
                </a:solidFill>
                <a:effectLst/>
                <a:latin typeface="#9Slide03 AmpleSoft Bold" panose="02000000000000000000" pitchFamily="2" charset="0"/>
                <a:ea typeface="Segoe UI" panose="020B0502040204020203" pitchFamily="34" charset="0"/>
                <a:cs typeface="Times New Roman" panose="02020603050405020304" pitchFamily="18" charset="0"/>
              </a:rPr>
              <a:t>HOẠT ĐỘNG 4: </a:t>
            </a:r>
          </a:p>
          <a:p>
            <a:pPr algn="ctr">
              <a:lnSpc>
                <a:spcPct val="115000"/>
              </a:lnSpc>
              <a:spcAft>
                <a:spcPts val="800"/>
              </a:spcAft>
            </a:pPr>
            <a:r>
              <a:rPr lang="en-US" sz="11500" b="1" dirty="0">
                <a:solidFill>
                  <a:srgbClr val="0070C0"/>
                </a:solidFill>
                <a:effectLst/>
                <a:latin typeface="#9Slide03 AmpleSoft Bold" panose="02000000000000000000" pitchFamily="2" charset="0"/>
                <a:ea typeface="Segoe UI" panose="020B0502040204020203" pitchFamily="34" charset="0"/>
                <a:cs typeface="Times New Roman" panose="02020603050405020304" pitchFamily="18" charset="0"/>
              </a:rPr>
              <a:t>VẬN DỤNG </a:t>
            </a:r>
            <a:endParaRPr lang="en-US" sz="88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3275243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8637DB1F-DAB5-E2F7-9075-ECAAE0595E7F}"/>
              </a:ext>
            </a:extLst>
          </p:cNvPr>
          <p:cNvGraphicFramePr>
            <a:graphicFrameLocks noGrp="1"/>
          </p:cNvGraphicFramePr>
          <p:nvPr>
            <p:extLst>
              <p:ext uri="{D42A27DB-BD31-4B8C-83A1-F6EECF244321}">
                <p14:modId xmlns:p14="http://schemas.microsoft.com/office/powerpoint/2010/main" val="2811263946"/>
              </p:ext>
            </p:extLst>
          </p:nvPr>
        </p:nvGraphicFramePr>
        <p:xfrm>
          <a:off x="643467" y="1127976"/>
          <a:ext cx="10905067" cy="4602051"/>
        </p:xfrm>
        <a:graphic>
          <a:graphicData uri="http://schemas.openxmlformats.org/drawingml/2006/table">
            <a:tbl>
              <a:tblPr firstRow="1" firstCol="1" bandRow="1"/>
              <a:tblGrid>
                <a:gridCol w="6702043">
                  <a:extLst>
                    <a:ext uri="{9D8B030D-6E8A-4147-A177-3AD203B41FA5}">
                      <a16:colId xmlns:a16="http://schemas.microsoft.com/office/drawing/2014/main" val="3688443295"/>
                    </a:ext>
                  </a:extLst>
                </a:gridCol>
                <a:gridCol w="4203024">
                  <a:extLst>
                    <a:ext uri="{9D8B030D-6E8A-4147-A177-3AD203B41FA5}">
                      <a16:colId xmlns:a16="http://schemas.microsoft.com/office/drawing/2014/main" val="4200816006"/>
                    </a:ext>
                  </a:extLst>
                </a:gridCol>
              </a:tblGrid>
              <a:tr h="1342599">
                <a:tc gridSpan="2">
                  <a:txBody>
                    <a:bodyPr/>
                    <a:lstStyle/>
                    <a:p>
                      <a:pPr algn="ctr" fontAlgn="t">
                        <a:lnSpc>
                          <a:spcPct val="115000"/>
                        </a:lnSpc>
                        <a:spcBef>
                          <a:spcPts val="0"/>
                        </a:spcBef>
                        <a:spcAft>
                          <a:spcPts val="800"/>
                        </a:spcAft>
                        <a:tabLst>
                          <a:tab pos="1386840" algn="l"/>
                        </a:tabLst>
                      </a:pPr>
                      <a:r>
                        <a:rPr lang="vi-VN" sz="2600" b="1" i="0" u="none" strike="noStrike" dirty="0">
                          <a:solidFill>
                            <a:srgbClr val="2F5496"/>
                          </a:solidFill>
                          <a:effectLst/>
                          <a:highlight>
                            <a:srgbClr val="FBE4D5"/>
                          </a:highlight>
                          <a:latin typeface="Times New Roman" panose="02020603050405020304" pitchFamily="18" charset="0"/>
                          <a:ea typeface="Arial" panose="020B0604020202020204" pitchFamily="34" charset="0"/>
                          <a:cs typeface="Times New Roman" panose="02020603050405020304" pitchFamily="18" charset="0"/>
                        </a:rPr>
                        <a:t>PHT số 0</a:t>
                      </a:r>
                      <a:r>
                        <a:rPr lang="en-US" sz="2600" b="1" i="0" u="none" strike="noStrike" dirty="0">
                          <a:solidFill>
                            <a:srgbClr val="2F5496"/>
                          </a:solidFill>
                          <a:effectLst/>
                          <a:highlight>
                            <a:srgbClr val="FBE4D5"/>
                          </a:highlight>
                          <a:latin typeface="Times New Roman" panose="02020603050405020304" pitchFamily="18" charset="0"/>
                          <a:ea typeface="Arial" panose="020B0604020202020204" pitchFamily="34" charset="0"/>
                          <a:cs typeface="Times New Roman" panose="02020603050405020304" pitchFamily="18" charset="0"/>
                        </a:rPr>
                        <a:t>3</a:t>
                      </a:r>
                      <a:r>
                        <a:rPr lang="vi-VN" sz="2600" b="1" i="0" u="none" strike="noStrike" dirty="0">
                          <a:solidFill>
                            <a:srgbClr val="2F5496"/>
                          </a:solidFill>
                          <a:effectLst/>
                          <a:highlight>
                            <a:srgbClr val="FBE4D5"/>
                          </a:highlight>
                          <a:latin typeface="Times New Roman" panose="02020603050405020304" pitchFamily="18" charset="0"/>
                          <a:ea typeface="Arial" panose="020B0604020202020204" pitchFamily="34" charset="0"/>
                          <a:cs typeface="Times New Roman" panose="02020603050405020304" pitchFamily="18" charset="0"/>
                        </a:rPr>
                        <a:t>: </a:t>
                      </a:r>
                      <a:r>
                        <a:rPr lang="vi-VN" sz="2600" b="1" i="0" u="none" strike="noStrike" dirty="0">
                          <a:solidFill>
                            <a:srgbClr val="1F4E79"/>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Bài tập vận dụng</a:t>
                      </a:r>
                      <a:endParaRPr lang="vi-VN" sz="3400" b="0" i="0" u="none" strike="noStrike" dirty="0">
                        <a:effectLst/>
                        <a:highlight>
                          <a:srgbClr val="FBE4D5"/>
                        </a:highlight>
                        <a:latin typeface="Arial" panose="020B0604020202020204" pitchFamily="34" charset="0"/>
                      </a:endParaRPr>
                    </a:p>
                    <a:p>
                      <a:pPr algn="ctr" fontAlgn="t">
                        <a:lnSpc>
                          <a:spcPct val="115000"/>
                        </a:lnSpc>
                        <a:spcBef>
                          <a:spcPts val="0"/>
                        </a:spcBef>
                        <a:spcAft>
                          <a:spcPts val="800"/>
                        </a:spcAft>
                        <a:tabLst>
                          <a:tab pos="1386840" algn="l"/>
                        </a:tabLst>
                      </a:pPr>
                      <a:r>
                        <a:rPr lang="vi-VN" sz="2600" b="1" i="0" u="none" strike="noStrike" dirty="0">
                          <a:solidFill>
                            <a:srgbClr val="1F4E79"/>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Tìm 5 điển tích, điển cố và đặt câu với các điển tích điển cố đó</a:t>
                      </a:r>
                      <a:endParaRPr lang="vi-VN" sz="3400" b="0" i="0" u="none" strike="noStrike" dirty="0">
                        <a:effectLst/>
                        <a:highlight>
                          <a:srgbClr val="FBE4D5"/>
                        </a:highlight>
                        <a:latin typeface="Arial" panose="020B0604020202020204" pitchFamily="34" charset="0"/>
                      </a:endParaRPr>
                    </a:p>
                  </a:txBody>
                  <a:tcPr marL="170429" marR="170429" marT="85214" marB="85214">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extLst>
                  <a:ext uri="{0D108BD9-81ED-4DB2-BD59-A6C34878D82A}">
                    <a16:rowId xmlns:a16="http://schemas.microsoft.com/office/drawing/2014/main" val="196595556"/>
                  </a:ext>
                </a:extLst>
              </a:tr>
              <a:tr h="543242">
                <a:tc>
                  <a:txBody>
                    <a:bodyPr/>
                    <a:lstStyle/>
                    <a:p>
                      <a:pPr algn="ctr" fontAlgn="t">
                        <a:lnSpc>
                          <a:spcPct val="115000"/>
                        </a:lnSpc>
                        <a:spcBef>
                          <a:spcPts val="0"/>
                        </a:spcBef>
                        <a:spcAft>
                          <a:spcPts val="800"/>
                        </a:spcAft>
                        <a:tabLst>
                          <a:tab pos="1386840" algn="l"/>
                        </a:tabLst>
                      </a:pPr>
                      <a:r>
                        <a:rPr lang="vi-VN" sz="2600" b="1" i="0" u="none" strike="noStrike">
                          <a:effectLst/>
                          <a:latin typeface="Times New Roman" panose="02020603050405020304" pitchFamily="18" charset="0"/>
                          <a:ea typeface="Arial" panose="020B0604020202020204" pitchFamily="34" charset="0"/>
                          <a:cs typeface="Times New Roman" panose="02020603050405020304" pitchFamily="18" charset="0"/>
                        </a:rPr>
                        <a:t>5 điển tích, điển cố</a:t>
                      </a:r>
                      <a:endParaRPr lang="vi-VN"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1386840" algn="l"/>
                        </a:tabLst>
                      </a:pPr>
                      <a:r>
                        <a:rPr lang="vi-VN" sz="2600" b="1" i="0" u="none" strike="noStrike">
                          <a:effectLst/>
                          <a:latin typeface="Times New Roman" panose="02020603050405020304" pitchFamily="18" charset="0"/>
                          <a:ea typeface="Arial" panose="020B0604020202020204" pitchFamily="34" charset="0"/>
                          <a:cs typeface="Times New Roman" panose="02020603050405020304" pitchFamily="18" charset="0"/>
                        </a:rPr>
                        <a:t>Đặt câu</a:t>
                      </a:r>
                      <a:endParaRPr lang="vi-VN"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985830451"/>
                  </a:ext>
                </a:extLst>
              </a:tr>
              <a:tr h="543242">
                <a:tc>
                  <a:txBody>
                    <a:bodyPr/>
                    <a:lstStyle/>
                    <a:p>
                      <a:pPr algn="l" fontAlgn="t">
                        <a:lnSpc>
                          <a:spcPct val="115000"/>
                        </a:lnSpc>
                        <a:spcBef>
                          <a:spcPts val="0"/>
                        </a:spcBef>
                        <a:spcAft>
                          <a:spcPts val="800"/>
                        </a:spcAft>
                        <a:tabLst>
                          <a:tab pos="1386840" algn="l"/>
                        </a:tabLst>
                      </a:pPr>
                      <a:r>
                        <a:rPr lang="en-US" sz="26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en-US"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vi-VN" sz="26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2271381"/>
                  </a:ext>
                </a:extLst>
              </a:tr>
              <a:tr h="543242">
                <a:tc>
                  <a:txBody>
                    <a:bodyPr/>
                    <a:lstStyle/>
                    <a:p>
                      <a:pPr algn="l" fontAlgn="t">
                        <a:lnSpc>
                          <a:spcPct val="115000"/>
                        </a:lnSpc>
                        <a:spcBef>
                          <a:spcPts val="0"/>
                        </a:spcBef>
                        <a:spcAft>
                          <a:spcPts val="800"/>
                        </a:spcAft>
                        <a:tabLst>
                          <a:tab pos="1386840" algn="l"/>
                        </a:tabLst>
                      </a:pPr>
                      <a:r>
                        <a:rPr lang="vi-VN" sz="26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nl-NL" sz="26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nl-NL"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263985138"/>
                  </a:ext>
                </a:extLst>
              </a:tr>
              <a:tr h="543242">
                <a:tc>
                  <a:txBody>
                    <a:bodyPr/>
                    <a:lstStyle/>
                    <a:p>
                      <a:pPr algn="l" fontAlgn="t">
                        <a:lnSpc>
                          <a:spcPct val="115000"/>
                        </a:lnSpc>
                        <a:spcBef>
                          <a:spcPts val="0"/>
                        </a:spcBef>
                        <a:spcAft>
                          <a:spcPts val="800"/>
                        </a:spcAft>
                        <a:tabLst>
                          <a:tab pos="1386840" algn="l"/>
                        </a:tabLst>
                      </a:pPr>
                      <a:r>
                        <a:rPr lang="vi-VN" sz="26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nl-NL" sz="26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nl-NL"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32942908"/>
                  </a:ext>
                </a:extLst>
              </a:tr>
              <a:tr h="543242">
                <a:tc>
                  <a:txBody>
                    <a:bodyPr/>
                    <a:lstStyle/>
                    <a:p>
                      <a:pPr algn="l" fontAlgn="t">
                        <a:lnSpc>
                          <a:spcPct val="115000"/>
                        </a:lnSpc>
                        <a:spcBef>
                          <a:spcPts val="0"/>
                        </a:spcBef>
                        <a:spcAft>
                          <a:spcPts val="800"/>
                        </a:spcAft>
                        <a:tabLst>
                          <a:tab pos="1386840" algn="l"/>
                        </a:tabLst>
                      </a:pPr>
                      <a:r>
                        <a:rPr lang="vi-VN" sz="26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nl-NL" sz="26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nl-NL"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82569938"/>
                  </a:ext>
                </a:extLst>
              </a:tr>
              <a:tr h="543242">
                <a:tc>
                  <a:txBody>
                    <a:bodyPr/>
                    <a:lstStyle/>
                    <a:p>
                      <a:pPr algn="l" fontAlgn="t">
                        <a:lnSpc>
                          <a:spcPct val="115000"/>
                        </a:lnSpc>
                        <a:spcBef>
                          <a:spcPts val="0"/>
                        </a:spcBef>
                        <a:spcAft>
                          <a:spcPts val="800"/>
                        </a:spcAft>
                        <a:tabLst>
                          <a:tab pos="1386840" algn="l"/>
                        </a:tabLst>
                      </a:pPr>
                      <a:r>
                        <a:rPr lang="vi-VN" sz="2600" b="0" i="0" u="none" strike="noStrike">
                          <a:effectLst/>
                          <a:latin typeface="Times New Roman" panose="02020603050405020304" pitchFamily="18" charset="0"/>
                          <a:ea typeface="Arial" panose="020B0604020202020204" pitchFamily="34" charset="0"/>
                          <a:cs typeface="Times New Roman" panose="02020603050405020304" pitchFamily="18" charset="0"/>
                        </a:rPr>
                        <a:t> </a:t>
                      </a:r>
                      <a:endParaRPr lang="vi-VN" sz="3400" b="0" i="0" u="none" strike="noStrike">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nl-NL" sz="26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 </a:t>
                      </a:r>
                      <a:endParaRPr lang="nl-NL" sz="3400" b="0" i="0" u="none" strike="noStrike" dirty="0">
                        <a:effectLst/>
                        <a:latin typeface="Arial" panose="020B0604020202020204" pitchFamily="34" charset="0"/>
                      </a:endParaRPr>
                    </a:p>
                  </a:txBody>
                  <a:tcPr marL="127821" marR="127821" marT="17753"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494516059"/>
                  </a:ext>
                </a:extLst>
              </a:tr>
            </a:tbl>
          </a:graphicData>
        </a:graphic>
      </p:graphicFrame>
      <p:sp>
        <p:nvSpPr>
          <p:cNvPr id="3" name="TextBox 2">
            <a:extLst>
              <a:ext uri="{FF2B5EF4-FFF2-40B4-BE49-F238E27FC236}">
                <a16:creationId xmlns:a16="http://schemas.microsoft.com/office/drawing/2014/main" id="{7949DCE8-FDF6-794F-CCB2-07A70B73BCD0}"/>
              </a:ext>
            </a:extLst>
          </p:cNvPr>
          <p:cNvSpPr txBox="1"/>
          <p:nvPr/>
        </p:nvSpPr>
        <p:spPr>
          <a:xfrm>
            <a:off x="3249596" y="165825"/>
            <a:ext cx="7203440" cy="584775"/>
          </a:xfrm>
          <a:prstGeom prst="rect">
            <a:avLst/>
          </a:prstGeom>
          <a:noFill/>
        </p:spPr>
        <p:txBody>
          <a:bodyPr wrap="square" rtlCol="0">
            <a:spAutoFit/>
          </a:bodyPr>
          <a:lstStyle/>
          <a:p>
            <a:r>
              <a:rPr lang="en-US" sz="3200" b="1" dirty="0">
                <a:solidFill>
                  <a:srgbClr val="FF0000"/>
                </a:solidFill>
                <a:latin typeface="#9Slide03 AmpleSoft Bold" panose="02000000000000000000" pitchFamily="2" charset="0"/>
              </a:rPr>
              <a:t>BÀI TẬP  VẬN DỤNG</a:t>
            </a:r>
          </a:p>
        </p:txBody>
      </p:sp>
    </p:spTree>
    <p:extLst>
      <p:ext uri="{BB962C8B-B14F-4D97-AF65-F5344CB8AC3E}">
        <p14:creationId xmlns:p14="http://schemas.microsoft.com/office/powerpoint/2010/main" val="160418909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Isosceles Triangle 37">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Isosceles Triangle 39">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7CF90D04-88C5-035C-1DC0-2EBEBAF672D3}"/>
              </a:ext>
            </a:extLst>
          </p:cNvPr>
          <p:cNvGraphicFramePr>
            <a:graphicFrameLocks noGrp="1"/>
          </p:cNvGraphicFramePr>
          <p:nvPr>
            <p:extLst>
              <p:ext uri="{D42A27DB-BD31-4B8C-83A1-F6EECF244321}">
                <p14:modId xmlns:p14="http://schemas.microsoft.com/office/powerpoint/2010/main" val="2767502447"/>
              </p:ext>
            </p:extLst>
          </p:nvPr>
        </p:nvGraphicFramePr>
        <p:xfrm>
          <a:off x="442763" y="840545"/>
          <a:ext cx="11473313" cy="5745772"/>
        </p:xfrm>
        <a:graphic>
          <a:graphicData uri="http://schemas.openxmlformats.org/drawingml/2006/table">
            <a:tbl>
              <a:tblPr firstRow="1" firstCol="1" bandRow="1"/>
              <a:tblGrid>
                <a:gridCol w="3080084">
                  <a:extLst>
                    <a:ext uri="{9D8B030D-6E8A-4147-A177-3AD203B41FA5}">
                      <a16:colId xmlns:a16="http://schemas.microsoft.com/office/drawing/2014/main" val="4206852261"/>
                    </a:ext>
                  </a:extLst>
                </a:gridCol>
                <a:gridCol w="8393229">
                  <a:extLst>
                    <a:ext uri="{9D8B030D-6E8A-4147-A177-3AD203B41FA5}">
                      <a16:colId xmlns:a16="http://schemas.microsoft.com/office/drawing/2014/main" val="2922905528"/>
                    </a:ext>
                  </a:extLst>
                </a:gridCol>
              </a:tblGrid>
              <a:tr h="1146124">
                <a:tc gridSpan="2">
                  <a:txBody>
                    <a:bodyPr/>
                    <a:lstStyle/>
                    <a:p>
                      <a:pPr algn="ctr" fontAlgn="t">
                        <a:lnSpc>
                          <a:spcPct val="115000"/>
                        </a:lnSpc>
                        <a:spcBef>
                          <a:spcPts val="0"/>
                        </a:spcBef>
                        <a:spcAft>
                          <a:spcPts val="800"/>
                        </a:spcAft>
                        <a:tabLst>
                          <a:tab pos="1386840" algn="l"/>
                        </a:tabLst>
                      </a:pPr>
                      <a:r>
                        <a:rPr lang="vi-VN" sz="2800" b="1" i="0" u="none" strike="noStrike">
                          <a:solidFill>
                            <a:srgbClr val="2F5496"/>
                          </a:solidFill>
                          <a:effectLst/>
                          <a:highlight>
                            <a:srgbClr val="FBE4D5"/>
                          </a:highlight>
                          <a:latin typeface="Times New Roman" panose="02020603050405020304" pitchFamily="18" charset="0"/>
                          <a:ea typeface="Arial" panose="020B0604020202020204" pitchFamily="34" charset="0"/>
                          <a:cs typeface="Times New Roman" panose="02020603050405020304" pitchFamily="18" charset="0"/>
                        </a:rPr>
                        <a:t>PHT số 03 </a:t>
                      </a:r>
                      <a:r>
                        <a:rPr lang="vi-VN" sz="2800" b="1" i="0" u="none" strike="noStrike">
                          <a:solidFill>
                            <a:srgbClr val="1F4E79"/>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b="0" i="0" u="none" strike="noStrike">
                        <a:effectLst/>
                        <a:highlight>
                          <a:srgbClr val="FBE4D5"/>
                        </a:highlight>
                        <a:latin typeface="Arial" panose="020B0604020202020204" pitchFamily="34" charset="0"/>
                      </a:endParaRPr>
                    </a:p>
                    <a:p>
                      <a:pPr marR="393192" indent="630936" algn="ctr" fontAlgn="t">
                        <a:lnSpc>
                          <a:spcPct val="115000"/>
                        </a:lnSpc>
                        <a:spcBef>
                          <a:spcPts val="0"/>
                        </a:spcBef>
                        <a:spcAft>
                          <a:spcPts val="800"/>
                        </a:spcAft>
                        <a:tabLst>
                          <a:tab pos="1386840" algn="l"/>
                        </a:tabLst>
                      </a:pPr>
                      <a:r>
                        <a:rPr lang="vi-VN" sz="2800" b="1" i="0" u="none" strike="noStrike">
                          <a:solidFill>
                            <a:srgbClr val="1F4E79"/>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Tìm 5 điển tích, điển cố và đặt câu </a:t>
                      </a:r>
                      <a:endParaRPr lang="vi-VN" sz="3600" b="0" i="0" u="none" strike="noStrike">
                        <a:effectLst/>
                        <a:highlight>
                          <a:srgbClr val="FBE4D5"/>
                        </a:highlight>
                        <a:latin typeface="Arial" panose="020B0604020202020204" pitchFamily="34" charset="0"/>
                      </a:endParaRPr>
                    </a:p>
                  </a:txBody>
                  <a:tcPr marL="151484" marR="151484" marT="75742" marB="75742">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extLst>
                  <a:ext uri="{0D108BD9-81ED-4DB2-BD59-A6C34878D82A}">
                    <a16:rowId xmlns:a16="http://schemas.microsoft.com/office/drawing/2014/main" val="2892305111"/>
                  </a:ext>
                </a:extLst>
              </a:tr>
              <a:tr h="471055">
                <a:tc>
                  <a:txBody>
                    <a:bodyPr/>
                    <a:lstStyle/>
                    <a:p>
                      <a:pPr algn="ctr" fontAlgn="t">
                        <a:lnSpc>
                          <a:spcPct val="115000"/>
                        </a:lnSpc>
                        <a:spcBef>
                          <a:spcPts val="0"/>
                        </a:spcBef>
                        <a:spcAft>
                          <a:spcPts val="800"/>
                        </a:spcAft>
                        <a:tabLst>
                          <a:tab pos="1386840" algn="l"/>
                        </a:tabLst>
                      </a:pPr>
                      <a:r>
                        <a:rPr lang="vi-VN" sz="2800" b="1" i="0" u="none" strike="noStrike">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5 điển tích, điển cố</a:t>
                      </a:r>
                      <a:endParaRPr lang="vi-VN" sz="3600" b="0" i="0" u="none" strike="noStrike">
                        <a:solidFill>
                          <a:srgbClr val="FF0000"/>
                        </a:solidFill>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1386840" algn="l"/>
                        </a:tabLst>
                      </a:pPr>
                      <a:r>
                        <a:rPr lang="vi-VN" sz="2800" b="1" i="0" u="none" strike="noStrike" dirty="0">
                          <a:solidFill>
                            <a:srgbClr val="FF0000"/>
                          </a:solidFill>
                          <a:effectLst/>
                          <a:latin typeface="Times New Roman" panose="02020603050405020304" pitchFamily="18" charset="0"/>
                          <a:ea typeface="Arial" panose="020B0604020202020204" pitchFamily="34" charset="0"/>
                          <a:cs typeface="Times New Roman" panose="02020603050405020304" pitchFamily="18" charset="0"/>
                        </a:rPr>
                        <a:t>Đặt câu</a:t>
                      </a:r>
                      <a:endParaRPr lang="vi-VN" sz="3600" b="0" i="0" u="none" strike="noStrike" dirty="0">
                        <a:solidFill>
                          <a:srgbClr val="FF0000"/>
                        </a:solidFill>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833305"/>
                  </a:ext>
                </a:extLst>
              </a:tr>
              <a:tr h="471055">
                <a:tc>
                  <a:txBody>
                    <a:bodyPr/>
                    <a:lstStyle/>
                    <a:p>
                      <a:pPr algn="l" fontAlgn="t">
                        <a:lnSpc>
                          <a:spcPct val="115000"/>
                        </a:lnSpc>
                        <a:spcBef>
                          <a:spcPts val="0"/>
                        </a:spcBef>
                        <a:spcAft>
                          <a:spcPts val="800"/>
                        </a:spcAft>
                        <a:tabLst>
                          <a:tab pos="1386840" algn="l"/>
                        </a:tabLst>
                      </a:pPr>
                      <a:r>
                        <a:rPr lang="vi-VN" sz="2800" b="0" i="0" u="none" strike="noStrike">
                          <a:effectLst/>
                          <a:latin typeface="Times New Roman" panose="02020603050405020304" pitchFamily="18" charset="0"/>
                          <a:ea typeface="Arial" panose="020B0604020202020204" pitchFamily="34" charset="0"/>
                          <a:cs typeface="Times New Roman" panose="02020603050405020304" pitchFamily="18" charset="0"/>
                        </a:rPr>
                        <a:t> Gót chân A Sin</a:t>
                      </a:r>
                      <a:endParaRPr lang="vi-VN" sz="3600" b="0" i="0" u="none" strike="noStrike">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Đã là con người, ai cũng có gót chân A Sin.</a:t>
                      </a:r>
                      <a:endParaRPr lang="vi-VN" sz="3600" b="0" i="0" u="none" strike="noStrike" dirty="0">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06374120"/>
                  </a:ext>
                </a:extLst>
              </a:tr>
              <a:tr h="471055">
                <a:tc>
                  <a:txBody>
                    <a:bodyPr/>
                    <a:lstStyle/>
                    <a:p>
                      <a:pPr algn="l" fontAlgn="t">
                        <a:lnSpc>
                          <a:spcPct val="115000"/>
                        </a:lnSpc>
                        <a:spcBef>
                          <a:spcPts val="0"/>
                        </a:spcBef>
                        <a:spcAft>
                          <a:spcPts val="800"/>
                        </a:spcAft>
                        <a:tabLst>
                          <a:tab pos="1386840" algn="l"/>
                        </a:tabLst>
                      </a:pPr>
                      <a:r>
                        <a:rPr lang="vi-VN" sz="2800" b="0" i="0" u="none" strike="noStrike">
                          <a:effectLst/>
                          <a:latin typeface="Times New Roman" panose="02020603050405020304" pitchFamily="18" charset="0"/>
                          <a:ea typeface="Arial" panose="020B0604020202020204" pitchFamily="34" charset="0"/>
                          <a:cs typeface="Times New Roman" panose="02020603050405020304" pitchFamily="18" charset="0"/>
                        </a:rPr>
                        <a:t>Gã Sở Khanh</a:t>
                      </a:r>
                      <a:endParaRPr lang="vi-VN" sz="3600" b="0" i="0" u="none" strike="noStrike">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vi-VN" sz="2800" b="0" i="0" u="none" strike="noStrike">
                          <a:effectLst/>
                          <a:latin typeface="Times New Roman" panose="02020603050405020304" pitchFamily="18" charset="0"/>
                          <a:ea typeface="Arial" panose="020B0604020202020204" pitchFamily="34" charset="0"/>
                          <a:cs typeface="Times New Roman" panose="02020603050405020304" pitchFamily="18" charset="0"/>
                        </a:rPr>
                        <a:t>Khổ thân con bé, tự nhiên gặp gã Sở Khanh.</a:t>
                      </a:r>
                      <a:endParaRPr lang="vi-VN" sz="3600" b="0" i="0" u="none" strike="noStrike">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893542414"/>
                  </a:ext>
                </a:extLst>
              </a:tr>
              <a:tr h="879028">
                <a:tc>
                  <a:txBody>
                    <a:bodyPr/>
                    <a:lstStyle/>
                    <a:p>
                      <a:pPr algn="l" fontAlgn="t">
                        <a:lnSpc>
                          <a:spcPct val="115000"/>
                        </a:lnSpc>
                        <a:spcBef>
                          <a:spcPts val="0"/>
                        </a:spcBef>
                        <a:spcAft>
                          <a:spcPts val="800"/>
                        </a:spcAft>
                        <a:tabLst>
                          <a:tab pos="1386840" algn="l"/>
                        </a:tabLst>
                      </a:pPr>
                      <a:r>
                        <a:rPr lang="vi-VN" sz="2800" b="0" i="0" u="none" strike="noStrike">
                          <a:effectLst/>
                          <a:latin typeface="Times New Roman" panose="02020603050405020304" pitchFamily="18" charset="0"/>
                          <a:ea typeface="Arial" panose="020B0604020202020204" pitchFamily="34" charset="0"/>
                          <a:cs typeface="Times New Roman" panose="02020603050405020304" pitchFamily="18" charset="0"/>
                        </a:rPr>
                        <a:t>Táo quân</a:t>
                      </a:r>
                      <a:endParaRPr lang="vi-VN" sz="3600" b="0" i="0" u="none" strike="noStrike">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vi-VN" sz="2800" b="0" i="0" u="none" strike="noStrike">
                          <a:effectLst/>
                          <a:latin typeface="Times New Roman" panose="02020603050405020304" pitchFamily="18" charset="0"/>
                          <a:ea typeface="Arial" panose="020B0604020202020204" pitchFamily="34" charset="0"/>
                          <a:cs typeface="Times New Roman" panose="02020603050405020304" pitchFamily="18" charset="0"/>
                        </a:rPr>
                        <a:t>Chương trình “Táo quân” hàng năm luôn có sức hút với mọi người.</a:t>
                      </a:r>
                      <a:endParaRPr lang="vi-VN" sz="3600" b="0" i="0" u="none" strike="noStrike">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4083757809"/>
                  </a:ext>
                </a:extLst>
              </a:tr>
              <a:tr h="879028">
                <a:tc>
                  <a:txBody>
                    <a:bodyPr/>
                    <a:lstStyle/>
                    <a:p>
                      <a:pPr algn="l" fontAlgn="t">
                        <a:lnSpc>
                          <a:spcPct val="115000"/>
                        </a:lnSpc>
                        <a:spcBef>
                          <a:spcPts val="0"/>
                        </a:spcBef>
                        <a:spcAft>
                          <a:spcPts val="800"/>
                        </a:spcAft>
                        <a:tabLst>
                          <a:tab pos="1386840" algn="l"/>
                        </a:tabLst>
                      </a:pPr>
                      <a:r>
                        <a:rPr lang="vi-VN" sz="2800" b="0" i="0" u="none" strike="noStrike">
                          <a:effectLst/>
                          <a:latin typeface="Times New Roman" panose="02020603050405020304" pitchFamily="18" charset="0"/>
                          <a:ea typeface="Arial" panose="020B0604020202020204" pitchFamily="34" charset="0"/>
                          <a:cs typeface="Times New Roman" panose="02020603050405020304" pitchFamily="18" charset="0"/>
                        </a:rPr>
                        <a:t>Vòng nguyệt quế</a:t>
                      </a:r>
                      <a:endParaRPr lang="vi-VN" sz="3600" b="0" i="0" u="none" strike="noStrike">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vi-VN" sz="2800" b="0" i="0" u="none" strike="noStrike">
                          <a:effectLst/>
                          <a:latin typeface="Times New Roman" panose="02020603050405020304" pitchFamily="18" charset="0"/>
                          <a:ea typeface="Arial" panose="020B0604020202020204" pitchFamily="34" charset="0"/>
                          <a:cs typeface="Times New Roman" panose="02020603050405020304" pitchFamily="18" charset="0"/>
                        </a:rPr>
                        <a:t>Bạn Phan Đăng Nhật Minh thật xứng đáng với vòng nguyệt quế của chương trình “Đường lên đỉnh Olympia”</a:t>
                      </a:r>
                      <a:endParaRPr lang="vi-VN" sz="3600" b="0" i="0" u="none" strike="noStrike">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82324349"/>
                  </a:ext>
                </a:extLst>
              </a:tr>
              <a:tr h="879028">
                <a:tc>
                  <a:txBody>
                    <a:bodyPr/>
                    <a:lstStyle/>
                    <a:p>
                      <a:pPr algn="l" fontAlgn="t">
                        <a:lnSpc>
                          <a:spcPct val="115000"/>
                        </a:lnSpc>
                        <a:spcBef>
                          <a:spcPts val="0"/>
                        </a:spcBef>
                        <a:spcAft>
                          <a:spcPts val="800"/>
                        </a:spcAft>
                        <a:tabLst>
                          <a:tab pos="1386840" algn="l"/>
                        </a:tabLst>
                      </a:pPr>
                      <a:r>
                        <a:rPr lang="vi-VN" sz="2800" b="0" i="0" u="none" strike="noStrike">
                          <a:effectLst/>
                          <a:latin typeface="Times New Roman" panose="02020603050405020304" pitchFamily="18" charset="0"/>
                          <a:ea typeface="Arial" panose="020B0604020202020204" pitchFamily="34" charset="0"/>
                          <a:cs typeface="Times New Roman" panose="02020603050405020304" pitchFamily="18" charset="0"/>
                        </a:rPr>
                        <a:t>Sức trai Phù Đổng</a:t>
                      </a:r>
                      <a:endParaRPr lang="vi-VN" sz="3600" b="0" i="0" u="none" strike="noStrike">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1386840" algn="l"/>
                        </a:tabLst>
                      </a:pPr>
                      <a:r>
                        <a:rPr lang="vi-VN" sz="2800" b="0" i="0" u="none" strike="noStrike" dirty="0">
                          <a:effectLst/>
                          <a:latin typeface="Times New Roman" panose="02020603050405020304" pitchFamily="18" charset="0"/>
                          <a:ea typeface="Arial" panose="020B0604020202020204" pitchFamily="34" charset="0"/>
                          <a:cs typeface="Times New Roman" panose="02020603050405020304" pitchFamily="18" charset="0"/>
                        </a:rPr>
                        <a:t>Với sức trai Phù Đổng, thế hệ trẻ chính là lực lượng xây dựng đất nước ngày một tốt đẹp hơn.</a:t>
                      </a:r>
                      <a:endParaRPr lang="vi-VN" sz="3600" b="0" i="0" u="none" strike="noStrike" dirty="0">
                        <a:effectLst/>
                        <a:latin typeface="Arial" panose="020B0604020202020204" pitchFamily="34" charset="0"/>
                      </a:endParaRPr>
                    </a:p>
                  </a:txBody>
                  <a:tcPr marL="113613" marR="113613" marT="1578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633738"/>
                  </a:ext>
                </a:extLst>
              </a:tr>
            </a:tbl>
          </a:graphicData>
        </a:graphic>
      </p:graphicFrame>
      <p:sp>
        <p:nvSpPr>
          <p:cNvPr id="3" name="TextBox 2">
            <a:extLst>
              <a:ext uri="{FF2B5EF4-FFF2-40B4-BE49-F238E27FC236}">
                <a16:creationId xmlns:a16="http://schemas.microsoft.com/office/drawing/2014/main" id="{04FC200F-B27F-6F04-FD21-41FF49AB1432}"/>
              </a:ext>
            </a:extLst>
          </p:cNvPr>
          <p:cNvSpPr txBox="1"/>
          <p:nvPr/>
        </p:nvSpPr>
        <p:spPr>
          <a:xfrm>
            <a:off x="3249596" y="165825"/>
            <a:ext cx="7203440" cy="584775"/>
          </a:xfrm>
          <a:prstGeom prst="rect">
            <a:avLst/>
          </a:prstGeom>
          <a:noFill/>
        </p:spPr>
        <p:txBody>
          <a:bodyPr wrap="square" rtlCol="0">
            <a:spAutoFit/>
          </a:bodyPr>
          <a:lstStyle/>
          <a:p>
            <a:r>
              <a:rPr lang="en-US" sz="3200" b="1" dirty="0">
                <a:solidFill>
                  <a:srgbClr val="FF0000"/>
                </a:solidFill>
                <a:latin typeface="#9Slide03 AmpleSoft Bold" panose="02000000000000000000" pitchFamily="2" charset="0"/>
              </a:rPr>
              <a:t>GỢI Ý ĐÁP ÁN</a:t>
            </a:r>
          </a:p>
        </p:txBody>
      </p:sp>
    </p:spTree>
    <p:extLst>
      <p:ext uri="{BB962C8B-B14F-4D97-AF65-F5344CB8AC3E}">
        <p14:creationId xmlns:p14="http://schemas.microsoft.com/office/powerpoint/2010/main" val="199266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3157266" y="361080"/>
            <a:ext cx="5984342" cy="833460"/>
            <a:chOff x="3010648" y="402383"/>
            <a:chExt cx="5985727" cy="833653"/>
          </a:xfrm>
          <a:solidFill>
            <a:srgbClr val="33909B"/>
          </a:solidFill>
        </p:grpSpPr>
        <p:sp>
          <p:nvSpPr>
            <p:cNvPr id="2" name="矩形: 圆角 1"/>
            <p:cNvSpPr/>
            <p:nvPr/>
          </p:nvSpPr>
          <p:spPr>
            <a:xfrm>
              <a:off x="3010648" y="402383"/>
              <a:ext cx="5985727" cy="833653"/>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Copyright Notice"/>
            <p:cNvSpPr>
              <a:spLocks/>
            </p:cNvSpPr>
            <p:nvPr/>
          </p:nvSpPr>
          <p:spPr bwMode="auto">
            <a:xfrm>
              <a:off x="3390537" y="431098"/>
              <a:ext cx="5340696" cy="680986"/>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altLang="zh-CN" sz="3999" cap="small" dirty="0">
                  <a:solidFill>
                    <a:schemeClr val="bg1"/>
                  </a:solidFill>
                  <a:latin typeface="Times New Roman" pitchFamily="18" charset="0"/>
                  <a:ea typeface="微软雅黑" panose="020B0503020204020204" pitchFamily="34" charset="-122"/>
                  <a:cs typeface="Times New Roman" pitchFamily="18" charset="0"/>
                </a:rPr>
                <a:t>HƯỚNG DẪN TỰ HỌC</a:t>
              </a:r>
              <a:endParaRPr lang="en-US" sz="3999" cap="small" dirty="0">
                <a:solidFill>
                  <a:schemeClr val="bg1"/>
                </a:solidFill>
                <a:latin typeface="Times New Roman" pitchFamily="18" charset="0"/>
                <a:ea typeface="微软雅黑" panose="020B0503020204020204" pitchFamily="34" charset="-122"/>
                <a:cs typeface="Times New Roman" pitchFamily="18" charset="0"/>
              </a:endParaRPr>
            </a:p>
          </p:txBody>
        </p:sp>
      </p:grpSp>
      <p:sp>
        <p:nvSpPr>
          <p:cNvPr id="6" name="TextBox 5"/>
          <p:cNvSpPr txBox="1"/>
          <p:nvPr/>
        </p:nvSpPr>
        <p:spPr>
          <a:xfrm>
            <a:off x="2463148" y="2089352"/>
            <a:ext cx="8563897" cy="584640"/>
          </a:xfrm>
          <a:prstGeom prst="rect">
            <a:avLst/>
          </a:prstGeom>
          <a:noFill/>
        </p:spPr>
        <p:txBody>
          <a:bodyPr wrap="square" rtlCol="0">
            <a:spAutoFit/>
          </a:bodyPr>
          <a:lstStyle/>
          <a:p>
            <a:pPr algn="just"/>
            <a:r>
              <a:rPr lang="en-US" sz="3200" dirty="0">
                <a:latin typeface="Times New Roman" pitchFamily="18" charset="0"/>
                <a:cs typeface="Times New Roman" pitchFamily="18" charset="0"/>
              </a:rPr>
              <a:t>Hoàn </a:t>
            </a:r>
            <a:r>
              <a:rPr lang="en-US" sz="3200" dirty="0" err="1">
                <a:latin typeface="Times New Roman" pitchFamily="18" charset="0"/>
                <a:cs typeface="Times New Roman" pitchFamily="18" charset="0"/>
              </a:rPr>
              <a:t>thành</a:t>
            </a:r>
            <a:r>
              <a:rPr lang="en-US" sz="3200" dirty="0">
                <a:latin typeface="Times New Roman" pitchFamily="18" charset="0"/>
                <a:cs typeface="Times New Roman" pitchFamily="18" charset="0"/>
              </a:rPr>
              <a:t> các </a:t>
            </a:r>
            <a:r>
              <a:rPr lang="en-US" sz="3200" dirty="0" err="1">
                <a:latin typeface="Times New Roman" pitchFamily="18" charset="0"/>
                <a:cs typeface="Times New Roman" pitchFamily="18" charset="0"/>
              </a:rPr>
              <a:t>bài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tập</a:t>
            </a:r>
            <a:r>
              <a:rPr lang="en-US" sz="3200" dirty="0">
                <a:latin typeface="Times New Roman" pitchFamily="18" charset="0"/>
                <a:cs typeface="Times New Roman" pitchFamily="18" charset="0"/>
              </a:rPr>
              <a:t> </a:t>
            </a:r>
          </a:p>
        </p:txBody>
      </p:sp>
      <p:pic>
        <p:nvPicPr>
          <p:cNvPr id="8" name="图片 1"/>
          <p:cNvPicPr>
            <a:picLocks noChangeAspect="1"/>
          </p:cNvPicPr>
          <p:nvPr/>
        </p:nvPicPr>
        <p:blipFill rotWithShape="1">
          <a:blip r:embed="rId3" cstate="print">
            <a:extLst>
              <a:ext uri="{28A0092B-C50C-407E-A947-70E740481C1C}">
                <a14:useLocalDpi xmlns:a14="http://schemas.microsoft.com/office/drawing/2010/main" val="0"/>
              </a:ext>
            </a:extLst>
          </a:blip>
          <a:srcRect t="36718" r="50182" b="47487"/>
          <a:stretch>
            <a:fillRect/>
          </a:stretch>
        </p:blipFill>
        <p:spPr>
          <a:xfrm>
            <a:off x="1107420" y="1968324"/>
            <a:ext cx="1007929" cy="908954"/>
          </a:xfrm>
          <a:prstGeom prst="rect">
            <a:avLst/>
          </a:prstGeom>
        </p:spPr>
      </p:pic>
      <p:sp>
        <p:nvSpPr>
          <p:cNvPr id="9" name="文本框 4"/>
          <p:cNvSpPr txBox="1"/>
          <p:nvPr/>
        </p:nvSpPr>
        <p:spPr>
          <a:xfrm>
            <a:off x="1303303" y="2134172"/>
            <a:ext cx="621613" cy="584647"/>
          </a:xfrm>
          <a:prstGeom prst="rect">
            <a:avLst/>
          </a:prstGeom>
          <a:noFill/>
        </p:spPr>
        <p:txBody>
          <a:bodyPr wrap="square" rtlCol="0">
            <a:spAutoFit/>
          </a:bodyPr>
          <a:lstStyle/>
          <a:p>
            <a:pPr algn="ctr"/>
            <a:r>
              <a:rPr lang="en-US" altLang="zh-CN" sz="3199" b="1" dirty="0">
                <a:solidFill>
                  <a:srgbClr val="93D2BD"/>
                </a:solidFill>
                <a:latin typeface="Times New Roman" pitchFamily="18" charset="0"/>
                <a:cs typeface="Times New Roman" pitchFamily="18" charset="0"/>
              </a:rPr>
              <a:t>01</a:t>
            </a:r>
            <a:endParaRPr lang="zh-CN" altLang="en-US" sz="3199" b="1" dirty="0">
              <a:solidFill>
                <a:srgbClr val="93D2BD"/>
              </a:solidFill>
              <a:latin typeface="Times New Roman" pitchFamily="18" charset="0"/>
              <a:cs typeface="Times New Roman" pitchFamily="18" charset="0"/>
            </a:endParaRPr>
          </a:p>
        </p:txBody>
      </p:sp>
      <p:sp>
        <p:nvSpPr>
          <p:cNvPr id="10" name="TextBox 9"/>
          <p:cNvSpPr txBox="1"/>
          <p:nvPr/>
        </p:nvSpPr>
        <p:spPr>
          <a:xfrm>
            <a:off x="2451777" y="3374220"/>
            <a:ext cx="9298431" cy="1077218"/>
          </a:xfrm>
          <a:prstGeom prst="rect">
            <a:avLst/>
          </a:prstGeom>
          <a:noFill/>
        </p:spPr>
        <p:txBody>
          <a:bodyPr wrap="square" rtlCol="0">
            <a:spAutoFit/>
          </a:bodyPr>
          <a:lstStyle/>
          <a:p>
            <a:pPr algn="just"/>
            <a:r>
              <a:rPr lang="vi-VN" sz="3200" dirty="0">
                <a:latin typeface="+mn-lt"/>
              </a:rPr>
              <a:t>Chuẩn bị bài thực hành đọc hiểu</a:t>
            </a:r>
            <a:r>
              <a:rPr lang="en-US" sz="3200" dirty="0">
                <a:latin typeface="+mn-lt"/>
              </a:rPr>
              <a:t> </a:t>
            </a:r>
            <a:r>
              <a:rPr lang="en-US" sz="3200" dirty="0" err="1">
                <a:latin typeface="+mn-lt"/>
              </a:rPr>
              <a:t>văn</a:t>
            </a:r>
            <a:r>
              <a:rPr lang="en-US" sz="3200" dirty="0">
                <a:latin typeface="+mn-lt"/>
              </a:rPr>
              <a:t> </a:t>
            </a:r>
            <a:r>
              <a:rPr lang="en-US" sz="3200" dirty="0" err="1">
                <a:latin typeface="+mn-lt"/>
              </a:rPr>
              <a:t>bản</a:t>
            </a:r>
            <a:r>
              <a:rPr lang="en-US" sz="3200" dirty="0">
                <a:latin typeface="+mn-lt"/>
              </a:rPr>
              <a:t>: “</a:t>
            </a:r>
            <a:r>
              <a:rPr lang="vi-VN" sz="3200" i="1" dirty="0">
                <a:latin typeface="+mn-lt"/>
              </a:rPr>
              <a:t>Kiều ở lầu Ngưng Bích</a:t>
            </a:r>
            <a:r>
              <a:rPr lang="en-US" sz="3200" i="1" dirty="0">
                <a:latin typeface="+mn-lt"/>
              </a:rPr>
              <a:t>” </a:t>
            </a:r>
            <a:r>
              <a:rPr lang="en-US" sz="3200" dirty="0">
                <a:latin typeface="+mn-lt"/>
              </a:rPr>
              <a:t>(</a:t>
            </a:r>
            <a:r>
              <a:rPr lang="vi-VN" sz="3200" dirty="0">
                <a:latin typeface="+mn-lt"/>
              </a:rPr>
              <a:t>Trích “T</a:t>
            </a:r>
            <a:r>
              <a:rPr lang="vi-VN" sz="3200" i="1" dirty="0">
                <a:latin typeface="+mn-lt"/>
              </a:rPr>
              <a:t>ruyện Kiều”</a:t>
            </a:r>
            <a:r>
              <a:rPr lang="vi-VN" sz="3200" dirty="0">
                <a:latin typeface="+mn-lt"/>
              </a:rPr>
              <a:t>- Nguyễn Du</a:t>
            </a:r>
            <a:r>
              <a:rPr lang="en-US" sz="3200" dirty="0">
                <a:latin typeface="+mn-lt"/>
              </a:rPr>
              <a:t>)</a:t>
            </a:r>
            <a:endParaRPr lang="en-US" sz="5400" dirty="0">
              <a:latin typeface="+mn-lt"/>
              <a:cs typeface="Times New Roman" pitchFamily="18" charset="0"/>
            </a:endParaRPr>
          </a:p>
        </p:txBody>
      </p:sp>
      <p:pic>
        <p:nvPicPr>
          <p:cNvPr id="1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36718" r="50182" b="47487"/>
          <a:stretch>
            <a:fillRect/>
          </a:stretch>
        </p:blipFill>
        <p:spPr>
          <a:xfrm>
            <a:off x="1096049" y="3225902"/>
            <a:ext cx="1007929" cy="908954"/>
          </a:xfrm>
          <a:prstGeom prst="rect">
            <a:avLst/>
          </a:prstGeom>
        </p:spPr>
      </p:pic>
      <p:sp>
        <p:nvSpPr>
          <p:cNvPr id="13" name="文本框 4"/>
          <p:cNvSpPr txBox="1"/>
          <p:nvPr/>
        </p:nvSpPr>
        <p:spPr>
          <a:xfrm>
            <a:off x="1303303" y="3391750"/>
            <a:ext cx="727627" cy="584647"/>
          </a:xfrm>
          <a:prstGeom prst="rect">
            <a:avLst/>
          </a:prstGeom>
          <a:noFill/>
        </p:spPr>
        <p:txBody>
          <a:bodyPr wrap="square" rtlCol="0">
            <a:spAutoFit/>
          </a:bodyPr>
          <a:lstStyle/>
          <a:p>
            <a:pPr algn="ctr"/>
            <a:r>
              <a:rPr lang="en-US" altLang="zh-CN" sz="3199" b="1" dirty="0">
                <a:solidFill>
                  <a:srgbClr val="93D2BD"/>
                </a:solidFill>
                <a:latin typeface="Times New Roman" pitchFamily="18" charset="0"/>
                <a:cs typeface="Times New Roman" pitchFamily="18" charset="0"/>
              </a:rPr>
              <a:t>02</a:t>
            </a:r>
            <a:endParaRPr lang="zh-CN" altLang="en-US" sz="3199" b="1" dirty="0">
              <a:solidFill>
                <a:srgbClr val="93D2BD"/>
              </a:solidFill>
              <a:latin typeface="Times New Roman" pitchFamily="18" charset="0"/>
              <a:cs typeface="Times New Roman" pitchFamily="18" charset="0"/>
            </a:endParaRPr>
          </a:p>
        </p:txBody>
      </p:sp>
    </p:spTree>
    <p:extLst>
      <p:ext uri="{BB962C8B-B14F-4D97-AF65-F5344CB8AC3E}">
        <p14:creationId xmlns:p14="http://schemas.microsoft.com/office/powerpoint/2010/main" val="443986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dissolve">
                                      <p:cBhvr>
                                        <p:cTn id="13" dur="500"/>
                                        <p:tgtEl>
                                          <p:spTgt spid="9"/>
                                        </p:tgtEl>
                                      </p:cBhvr>
                                    </p:animEffect>
                                  </p:childTnLst>
                                </p:cTn>
                              </p:par>
                              <p:par>
                                <p:cTn id="14" presetID="9"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dissolve">
                                      <p:cBhvr>
                                        <p:cTn id="16" dur="500"/>
                                        <p:tgtEl>
                                          <p:spTgt spid="8"/>
                                        </p:tgtEl>
                                      </p:cBhvr>
                                    </p:animEffect>
                                  </p:childTnLst>
                                </p:cTn>
                              </p:par>
                              <p:par>
                                <p:cTn id="17" presetID="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dissolv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dissolve">
                                      <p:cBhvr>
                                        <p:cTn id="24" dur="500"/>
                                        <p:tgtEl>
                                          <p:spTgt spid="13"/>
                                        </p:tgtEl>
                                      </p:cBhvr>
                                    </p:animEffect>
                                  </p:childTnLst>
                                </p:cTn>
                              </p:par>
                              <p:par>
                                <p:cTn id="25" presetID="9" presetClass="entr" presetSubtype="0"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dissolve">
                                      <p:cBhvr>
                                        <p:cTn id="3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9" grpId="0"/>
      <p:bldP spid="10" grpId="0"/>
      <p:bldP spid="1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09041D9-7AD0-CDE3-D24E-FA8A337B9D58}"/>
              </a:ext>
            </a:extLst>
          </p:cNvPr>
          <p:cNvGraphicFramePr>
            <a:graphicFrameLocks noGrp="1"/>
          </p:cNvGraphicFramePr>
          <p:nvPr/>
        </p:nvGraphicFramePr>
        <p:xfrm>
          <a:off x="198119" y="244793"/>
          <a:ext cx="11633201" cy="6294120"/>
        </p:xfrm>
        <a:graphic>
          <a:graphicData uri="http://schemas.openxmlformats.org/drawingml/2006/table">
            <a:tbl>
              <a:tblPr firstRow="1" firstCol="1" bandRow="1">
                <a:tableStyleId>{69012ECD-51FC-41F1-AA8D-1B2483CD663E}</a:tableStyleId>
              </a:tblPr>
              <a:tblGrid>
                <a:gridCol w="1814629">
                  <a:extLst>
                    <a:ext uri="{9D8B030D-6E8A-4147-A177-3AD203B41FA5}">
                      <a16:colId xmlns:a16="http://schemas.microsoft.com/office/drawing/2014/main" val="1943268673"/>
                    </a:ext>
                  </a:extLst>
                </a:gridCol>
                <a:gridCol w="4901131">
                  <a:extLst>
                    <a:ext uri="{9D8B030D-6E8A-4147-A177-3AD203B41FA5}">
                      <a16:colId xmlns:a16="http://schemas.microsoft.com/office/drawing/2014/main" val="2417071092"/>
                    </a:ext>
                  </a:extLst>
                </a:gridCol>
                <a:gridCol w="4917441">
                  <a:extLst>
                    <a:ext uri="{9D8B030D-6E8A-4147-A177-3AD203B41FA5}">
                      <a16:colId xmlns:a16="http://schemas.microsoft.com/office/drawing/2014/main" val="3216376656"/>
                    </a:ext>
                  </a:extLst>
                </a:gridCol>
              </a:tblGrid>
              <a:tr h="346992">
                <a:tc gridSpan="3">
                  <a:txBody>
                    <a:bodyPr/>
                    <a:lstStyle/>
                    <a:p>
                      <a:pPr algn="ctr">
                        <a:lnSpc>
                          <a:spcPct val="115000"/>
                        </a:lnSpc>
                        <a:spcAft>
                          <a:spcPts val="800"/>
                        </a:spcAft>
                      </a:pPr>
                      <a:r>
                        <a:rPr lang="vi-VN" sz="3200" u="sng">
                          <a:effectLst/>
                          <a:latin typeface="Times New Roman" panose="02020603050405020304" pitchFamily="18" charset="0"/>
                          <a:cs typeface="Times New Roman" panose="02020603050405020304" pitchFamily="18" charset="0"/>
                        </a:rPr>
                        <a:t>PHT số 0</a:t>
                      </a:r>
                      <a:r>
                        <a:rPr lang="en-US" sz="3200" u="sng">
                          <a:effectLst/>
                          <a:latin typeface="Times New Roman" panose="02020603050405020304" pitchFamily="18" charset="0"/>
                          <a:cs typeface="Times New Roman" panose="02020603050405020304" pitchFamily="18" charset="0"/>
                        </a:rPr>
                        <a:t>2</a:t>
                      </a:r>
                      <a:r>
                        <a:rPr lang="vi-VN" sz="3200">
                          <a:effectLst/>
                          <a:latin typeface="Times New Roman" panose="02020603050405020304" pitchFamily="18" charset="0"/>
                          <a:cs typeface="Times New Roman" panose="02020603050405020304" pitchFamily="18" charset="0"/>
                        </a:rPr>
                        <a:t>: Tìm hiểu về </a:t>
                      </a:r>
                      <a:r>
                        <a:rPr lang="en-US" sz="3200">
                          <a:effectLst/>
                          <a:latin typeface="Times New Roman" panose="02020603050405020304" pitchFamily="18" charset="0"/>
                          <a:cs typeface="Times New Roman" panose="02020603050405020304" pitchFamily="18" charset="0"/>
                        </a:rPr>
                        <a:t>điển cố, điển tích.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0138090"/>
                  </a:ext>
                </a:extLst>
              </a:tr>
              <a:tr h="346992">
                <a:tc>
                  <a:txBody>
                    <a:bodyPr/>
                    <a:lstStyle/>
                    <a:p>
                      <a:pPr algn="ctr">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tabLst>
                          <a:tab pos="90170" algn="l"/>
                          <a:tab pos="180340" algn="l"/>
                          <a:tab pos="270510" algn="l"/>
                        </a:tabLst>
                      </a:pPr>
                      <a:r>
                        <a:rPr lang="en-US" sz="3200" b="1">
                          <a:solidFill>
                            <a:srgbClr val="FF0000"/>
                          </a:solidFill>
                          <a:effectLst/>
                          <a:latin typeface="Times New Roman" panose="02020603050405020304" pitchFamily="18" charset="0"/>
                          <a:cs typeface="Times New Roman" panose="02020603050405020304" pitchFamily="18" charset="0"/>
                        </a:rPr>
                        <a:t>Điển cố</a:t>
                      </a:r>
                      <a:endParaRPr lang="en-US" sz="24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tabLst>
                          <a:tab pos="90170" algn="l"/>
                          <a:tab pos="180340" algn="l"/>
                          <a:tab pos="270510" algn="l"/>
                        </a:tabLst>
                      </a:pPr>
                      <a:r>
                        <a:rPr lang="en-US" sz="3200" b="1" dirty="0" err="1">
                          <a:solidFill>
                            <a:srgbClr val="FF0000"/>
                          </a:solidFill>
                          <a:effectLst/>
                          <a:latin typeface="Times New Roman" panose="02020603050405020304" pitchFamily="18" charset="0"/>
                          <a:cs typeface="Times New Roman" panose="02020603050405020304" pitchFamily="18" charset="0"/>
                        </a:rPr>
                        <a:t>Điển</a:t>
                      </a:r>
                      <a:r>
                        <a:rPr lang="en-US" sz="3200" b="1" dirty="0">
                          <a:solidFill>
                            <a:srgbClr val="FF0000"/>
                          </a:solidFill>
                          <a:effectLst/>
                          <a:latin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cs typeface="Times New Roman" panose="02020603050405020304" pitchFamily="18" charset="0"/>
                        </a:rPr>
                        <a:t>tích</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742758"/>
                  </a:ext>
                </a:extLst>
              </a:tr>
              <a:tr h="2024069">
                <a:tc>
                  <a:txBody>
                    <a:bodyPr/>
                    <a:lstStyle/>
                    <a:p>
                      <a:pPr>
                        <a:lnSpc>
                          <a:spcPct val="115000"/>
                        </a:lnSpc>
                        <a:spcAft>
                          <a:spcPts val="800"/>
                        </a:spcAft>
                        <a:tabLst>
                          <a:tab pos="90170" algn="l"/>
                          <a:tab pos="180340" algn="l"/>
                          <a:tab pos="270510" algn="l"/>
                        </a:tabLst>
                      </a:pPr>
                      <a:r>
                        <a:rPr lang="vi-VN" sz="3200">
                          <a:effectLst/>
                          <a:latin typeface="Times New Roman" panose="02020603050405020304" pitchFamily="18" charset="0"/>
                          <a:cs typeface="Times New Roman" panose="02020603050405020304" pitchFamily="18" charset="0"/>
                        </a:rPr>
                        <a:t>Ví dụ</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Chữ “Ba thu” trong câu </a:t>
                      </a: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“Sầu đong càng lắc càng đầy</a:t>
                      </a: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Ba thu dọn lại một ngày dài ghê”</a:t>
                      </a: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Dựa trên câu thơ “Nhất nhật bất kiến/ Như tam thu hề” (Kinh thi)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tabLst>
                          <a:tab pos="90170" algn="l"/>
                          <a:tab pos="180340" algn="l"/>
                          <a:tab pos="270510" algn="l"/>
                        </a:tabLst>
                      </a:pPr>
                      <a:r>
                        <a:rPr lang="vi-VN" sz="3200">
                          <a:effectLst/>
                          <a:latin typeface="Times New Roman" panose="02020603050405020304" pitchFamily="18" charset="0"/>
                          <a:cs typeface="Times New Roman" panose="02020603050405020304" pitchFamily="18" charset="0"/>
                        </a:rPr>
                        <a:t>Chữ “Ngu cầm” trong câu </a:t>
                      </a:r>
                      <a:endParaRPr lang="en-US" sz="2400">
                        <a:effectLst/>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 pos="270510" algn="l"/>
                        </a:tabLst>
                      </a:pPr>
                      <a:r>
                        <a:rPr lang="vi-VN" sz="3200">
                          <a:effectLst/>
                          <a:latin typeface="Times New Roman" panose="02020603050405020304" pitchFamily="18" charset="0"/>
                          <a:cs typeface="Times New Roman" panose="02020603050405020304" pitchFamily="18" charset="0"/>
                        </a:rPr>
                        <a:t>“Dẽ có Ngu cầm đàn một tiếng</a:t>
                      </a:r>
                      <a:endParaRPr lang="en-US" sz="2400">
                        <a:effectLst/>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 pos="270510" algn="l"/>
                        </a:tabLst>
                      </a:pPr>
                      <a:r>
                        <a:rPr lang="vi-VN" sz="3200">
                          <a:effectLst/>
                          <a:latin typeface="Times New Roman" panose="02020603050405020304" pitchFamily="18" charset="0"/>
                          <a:cs typeface="Times New Roman" panose="02020603050405020304" pitchFamily="18" charset="0"/>
                        </a:rPr>
                        <a:t>Dân giàu đủ khắp đòi phương”</a:t>
                      </a:r>
                      <a:endParaRPr lang="en-US" sz="2400">
                        <a:effectLst/>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 pos="270510" algn="l"/>
                        </a:tabLst>
                      </a:pPr>
                      <a:r>
                        <a:rPr lang="vi-VN" sz="3200">
                          <a:effectLst/>
                          <a:latin typeface="Times New Roman" panose="02020603050405020304" pitchFamily="18" charset="0"/>
                          <a:cs typeface="Times New Roman" panose="02020603050405020304" pitchFamily="18" charset="0"/>
                        </a:rPr>
                        <a:t>Dựa trên câu chuyện của Trung Quốc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1896371"/>
                  </a:ext>
                </a:extLst>
              </a:tr>
              <a:tr h="666907">
                <a:tc>
                  <a:txBody>
                    <a:bodyPr/>
                    <a:lstStyle/>
                    <a:p>
                      <a:pPr>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Đặc 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tabLst>
                          <a:tab pos="90170" algn="l"/>
                          <a:tab pos="180340" algn="l"/>
                          <a:tab pos="270510" algn="l"/>
                        </a:tabLst>
                      </a:pPr>
                      <a:r>
                        <a:rPr lang="vi-VN" sz="3200">
                          <a:effectLst/>
                          <a:latin typeface="Times New Roman" panose="02020603050405020304" pitchFamily="18" charset="0"/>
                          <a:cs typeface="Times New Roman" panose="02020603050405020304" pitchFamily="18" charset="0"/>
                        </a:rPr>
                        <a:t>Dựa trên ý tứ từ một câu nói của người xưa</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Dựa trên một câu chuyện của người xưa</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915937"/>
                  </a:ext>
                </a:extLst>
              </a:tr>
            </a:tbl>
          </a:graphicData>
        </a:graphic>
      </p:graphicFrame>
    </p:spTree>
    <p:extLst>
      <p:ext uri="{BB962C8B-B14F-4D97-AF65-F5344CB8AC3E}">
        <p14:creationId xmlns:p14="http://schemas.microsoft.com/office/powerpoint/2010/main" val="428783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D09041D9-7AD0-CDE3-D24E-FA8A337B9D58}"/>
              </a:ext>
            </a:extLst>
          </p:cNvPr>
          <p:cNvGraphicFramePr>
            <a:graphicFrameLocks noGrp="1"/>
          </p:cNvGraphicFramePr>
          <p:nvPr/>
        </p:nvGraphicFramePr>
        <p:xfrm>
          <a:off x="254000" y="274321"/>
          <a:ext cx="11633201" cy="6008688"/>
        </p:xfrm>
        <a:graphic>
          <a:graphicData uri="http://schemas.openxmlformats.org/drawingml/2006/table">
            <a:tbl>
              <a:tblPr firstRow="1" firstCol="1" bandRow="1">
                <a:tableStyleId>{69012ECD-51FC-41F1-AA8D-1B2483CD663E}</a:tableStyleId>
              </a:tblPr>
              <a:tblGrid>
                <a:gridCol w="1814629">
                  <a:extLst>
                    <a:ext uri="{9D8B030D-6E8A-4147-A177-3AD203B41FA5}">
                      <a16:colId xmlns:a16="http://schemas.microsoft.com/office/drawing/2014/main" val="1943268673"/>
                    </a:ext>
                  </a:extLst>
                </a:gridCol>
                <a:gridCol w="4443931">
                  <a:extLst>
                    <a:ext uri="{9D8B030D-6E8A-4147-A177-3AD203B41FA5}">
                      <a16:colId xmlns:a16="http://schemas.microsoft.com/office/drawing/2014/main" val="2417071092"/>
                    </a:ext>
                  </a:extLst>
                </a:gridCol>
                <a:gridCol w="5374641">
                  <a:extLst>
                    <a:ext uri="{9D8B030D-6E8A-4147-A177-3AD203B41FA5}">
                      <a16:colId xmlns:a16="http://schemas.microsoft.com/office/drawing/2014/main" val="3216376656"/>
                    </a:ext>
                  </a:extLst>
                </a:gridCol>
              </a:tblGrid>
              <a:tr h="434113">
                <a:tc gridSpan="3">
                  <a:txBody>
                    <a:bodyPr/>
                    <a:lstStyle/>
                    <a:p>
                      <a:pPr algn="ctr">
                        <a:lnSpc>
                          <a:spcPct val="115000"/>
                        </a:lnSpc>
                        <a:spcAft>
                          <a:spcPts val="800"/>
                        </a:spcAft>
                      </a:pPr>
                      <a:r>
                        <a:rPr lang="vi-VN" sz="2800" b="1" u="sng">
                          <a:effectLst/>
                          <a:latin typeface="Times New Roman" panose="02020603050405020304" pitchFamily="18" charset="0"/>
                          <a:cs typeface="Times New Roman" panose="02020603050405020304" pitchFamily="18" charset="0"/>
                        </a:rPr>
                        <a:t>PHT số 0</a:t>
                      </a:r>
                      <a:r>
                        <a:rPr lang="en-US" sz="2800" b="1" u="sng">
                          <a:effectLst/>
                          <a:latin typeface="Times New Roman" panose="02020603050405020304" pitchFamily="18" charset="0"/>
                          <a:cs typeface="Times New Roman" panose="02020603050405020304" pitchFamily="18" charset="0"/>
                        </a:rPr>
                        <a:t>2</a:t>
                      </a:r>
                      <a:r>
                        <a:rPr lang="vi-VN" sz="2800" b="1">
                          <a:effectLst/>
                          <a:latin typeface="Times New Roman" panose="02020603050405020304" pitchFamily="18" charset="0"/>
                          <a:cs typeface="Times New Roman" panose="02020603050405020304" pitchFamily="18" charset="0"/>
                        </a:rPr>
                        <a:t>: Tìm hiểu về </a:t>
                      </a:r>
                      <a:r>
                        <a:rPr lang="en-US" sz="2800" b="1">
                          <a:effectLst/>
                          <a:latin typeface="Times New Roman" panose="02020603050405020304" pitchFamily="18" charset="0"/>
                          <a:cs typeface="Times New Roman" panose="02020603050405020304" pitchFamily="18" charset="0"/>
                        </a:rPr>
                        <a:t>điển cố, điển tích.</a:t>
                      </a:r>
                      <a:endParaRPr lang="en-US" sz="2000" b="1">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0138090"/>
                  </a:ext>
                </a:extLst>
              </a:tr>
              <a:tr h="346992">
                <a:tc>
                  <a:txBody>
                    <a:bodyPr/>
                    <a:lstStyle/>
                    <a:p>
                      <a:pPr algn="ctr">
                        <a:lnSpc>
                          <a:spcPct val="115000"/>
                        </a:lnSpc>
                        <a:spcAft>
                          <a:spcPts val="80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tabLst>
                          <a:tab pos="90170" algn="l"/>
                          <a:tab pos="180340" algn="l"/>
                          <a:tab pos="270510" algn="l"/>
                        </a:tabLst>
                      </a:pPr>
                      <a:r>
                        <a:rPr lang="en-US" sz="2800" b="1">
                          <a:solidFill>
                            <a:srgbClr val="FF0000"/>
                          </a:solidFill>
                          <a:effectLst/>
                          <a:latin typeface="Times New Roman" panose="02020603050405020304" pitchFamily="18" charset="0"/>
                          <a:cs typeface="Times New Roman" panose="02020603050405020304" pitchFamily="18" charset="0"/>
                        </a:rPr>
                        <a:t>Điển cố</a:t>
                      </a:r>
                      <a:endParaRPr lang="en-US" sz="2000" b="1">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tabLst>
                          <a:tab pos="90170" algn="l"/>
                          <a:tab pos="180340" algn="l"/>
                          <a:tab pos="270510" algn="l"/>
                        </a:tabLst>
                      </a:pPr>
                      <a:r>
                        <a:rPr lang="en-US" sz="2800" b="1" dirty="0" err="1">
                          <a:solidFill>
                            <a:srgbClr val="FF0000"/>
                          </a:solidFill>
                          <a:effectLst/>
                          <a:latin typeface="Times New Roman" panose="02020603050405020304" pitchFamily="18" charset="0"/>
                          <a:cs typeface="Times New Roman" panose="02020603050405020304" pitchFamily="18" charset="0"/>
                        </a:rPr>
                        <a:t>Điển</a:t>
                      </a:r>
                      <a:r>
                        <a:rPr lang="en-US" sz="2800" b="1" dirty="0">
                          <a:solidFill>
                            <a:srgbClr val="FF0000"/>
                          </a:solidFill>
                          <a:effectLst/>
                          <a:latin typeface="Times New Roman" panose="02020603050405020304" pitchFamily="18" charset="0"/>
                          <a:cs typeface="Times New Roman" panose="02020603050405020304" pitchFamily="18" charset="0"/>
                        </a:rPr>
                        <a:t> </a:t>
                      </a:r>
                      <a:r>
                        <a:rPr lang="en-US" sz="2800" b="1" dirty="0" err="1">
                          <a:solidFill>
                            <a:srgbClr val="FF0000"/>
                          </a:solidFill>
                          <a:effectLst/>
                          <a:latin typeface="Times New Roman" panose="02020603050405020304" pitchFamily="18" charset="0"/>
                          <a:cs typeface="Times New Roman" panose="02020603050405020304" pitchFamily="18" charset="0"/>
                        </a:rPr>
                        <a:t>tích</a:t>
                      </a:r>
                      <a:endParaRPr lang="en-US" sz="20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742758"/>
                  </a:ext>
                </a:extLst>
              </a:tr>
              <a:tr h="2024069">
                <a:tc>
                  <a:txBody>
                    <a:bodyPr/>
                    <a:lstStyle/>
                    <a:p>
                      <a:pPr>
                        <a:lnSpc>
                          <a:spcPct val="115000"/>
                        </a:lnSpc>
                        <a:spcAft>
                          <a:spcPts val="80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Ví dụ</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Chữ “Ba thu” trong câu </a:t>
                      </a:r>
                      <a:endParaRPr lang="en-US" sz="2000" dirty="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“Sầu đong càng lắc càng đầy</a:t>
                      </a:r>
                      <a:endParaRPr lang="en-US" sz="2000" dirty="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Ba thu dọn lại một ngày dài ghê”</a:t>
                      </a:r>
                      <a:endParaRPr lang="en-US" sz="2000" dirty="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Chữ “Ngu cầm” trong câu </a:t>
                      </a:r>
                      <a:endParaRPr lang="en-US" sz="2000" dirty="0">
                        <a:effectLst/>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“Dẽ có Ngu cầm đàn một tiếng</a:t>
                      </a:r>
                      <a:endParaRPr lang="en-US" sz="2000" dirty="0">
                        <a:effectLst/>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Dân giàu đủ khắp đòi phương”</a:t>
                      </a:r>
                      <a:endParaRPr lang="en-US" sz="2000" dirty="0">
                        <a:effectLst/>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 pos="270510" algn="l"/>
                        </a:tabLst>
                      </a:pPr>
                      <a:r>
                        <a:rPr lang="en-US" sz="2800" dirty="0">
                          <a:effectLst/>
                          <a:latin typeface="Times New Roman" panose="02020603050405020304" pitchFamily="18"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1896371"/>
                  </a:ext>
                </a:extLst>
              </a:tr>
              <a:tr h="1439211">
                <a:tc>
                  <a:txBody>
                    <a:bodyPr/>
                    <a:lstStyle/>
                    <a:p>
                      <a:pPr>
                        <a:lnSpc>
                          <a:spcPct val="115000"/>
                        </a:lnSpc>
                        <a:spcAft>
                          <a:spcPts val="80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Vai trò</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Làm cho cách diễn đạt trở nên ngắn gọn và ý tứ trở nên sâu sắc.</a:t>
                      </a:r>
                      <a:endParaRPr lang="en-US" sz="200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r>
                        <a:rPr lang="vi-VN" sz="2800">
                          <a:effectLst/>
                          <a:latin typeface="Times New Roman" panose="02020603050405020304" pitchFamily="18" charset="0"/>
                          <a:cs typeface="Times New Roman" panose="02020603050405020304" pitchFamily="18" charset="0"/>
                        </a:rPr>
                        <a:t>- Sắc thái câu văn, câu thơ trở nên trang trọng.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 Làm cho cách diễn đạt trở nên ngắn gọn và ý tứ trở nên sâu sắc.</a:t>
                      </a:r>
                      <a:endParaRPr lang="en-US" sz="2000" dirty="0">
                        <a:effectLst/>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 pos="270510" algn="l"/>
                        </a:tabLst>
                      </a:pPr>
                      <a:r>
                        <a:rPr lang="vi-VN" sz="2800" dirty="0">
                          <a:effectLst/>
                          <a:latin typeface="Times New Roman" panose="02020603050405020304" pitchFamily="18" charset="0"/>
                          <a:cs typeface="Times New Roman" panose="02020603050405020304" pitchFamily="18" charset="0"/>
                        </a:rPr>
                        <a:t>- Sắc thái câu văn, câu thơ trở nên trang trọng.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82528465"/>
                  </a:ext>
                </a:extLst>
              </a:tr>
            </a:tbl>
          </a:graphicData>
        </a:graphic>
      </p:graphicFrame>
    </p:spTree>
    <p:extLst>
      <p:ext uri="{BB962C8B-B14F-4D97-AF65-F5344CB8AC3E}">
        <p14:creationId xmlns:p14="http://schemas.microsoft.com/office/powerpoint/2010/main" val="24692958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25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4AD4B5-F0DF-26ED-15D0-10DC3150B9BD}"/>
            </a:ext>
          </a:extLst>
        </p:cNvPr>
        <p:cNvGrpSpPr/>
        <p:nvPr/>
      </p:nvGrpSpPr>
      <p:grpSpPr>
        <a:xfrm>
          <a:off x="0" y="0"/>
          <a:ext cx="0" cy="0"/>
          <a:chOff x="0" y="0"/>
          <a:chExt cx="0" cy="0"/>
        </a:xfrm>
      </p:grpSpPr>
      <p:pic>
        <p:nvPicPr>
          <p:cNvPr id="27" name="PA_MakeIt Last.mp3">
            <a:hlinkClick r:id="" action="ppaction://media"/>
            <a:extLst>
              <a:ext uri="{FF2B5EF4-FFF2-40B4-BE49-F238E27FC236}">
                <a16:creationId xmlns:a16="http://schemas.microsoft.com/office/drawing/2014/main" id="{D37266FA-DD77-D0D2-A29C-88B25E855314}"/>
              </a:ext>
            </a:extLst>
          </p:cNvPr>
          <p:cNvPicPr>
            <a:picLocks noChangeAspect="1"/>
          </p:cNvPicPr>
          <p:nvPr>
            <a:audioFile r:link="rId2"/>
            <p:custDataLst>
              <p:tags r:id="rId3"/>
            </p:custDataLst>
            <p:extLst>
              <p:ext uri="{DAA4B4D4-6D71-4841-9C94-3DE7FCFB9230}">
                <p14:media xmlns:p14="http://schemas.microsoft.com/office/powerpoint/2010/main" r:embed="rId1"/>
              </p:ext>
            </p:extLst>
          </p:nvPr>
        </p:nvPicPr>
        <p:blipFill>
          <a:blip r:embed="rId8" cstate="print"/>
          <a:stretch>
            <a:fillRect/>
          </a:stretch>
        </p:blipFill>
        <p:spPr>
          <a:xfrm>
            <a:off x="-765422" y="-1676334"/>
            <a:ext cx="609459" cy="609459"/>
          </a:xfrm>
          <a:prstGeom prst="rect">
            <a:avLst/>
          </a:prstGeom>
        </p:spPr>
      </p:pic>
      <p:pic>
        <p:nvPicPr>
          <p:cNvPr id="3" name="图片 2">
            <a:extLst>
              <a:ext uri="{FF2B5EF4-FFF2-40B4-BE49-F238E27FC236}">
                <a16:creationId xmlns:a16="http://schemas.microsoft.com/office/drawing/2014/main" id="{6E39A29B-7363-36E3-A102-207D0DE61AA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379" y="1240"/>
            <a:ext cx="12181243" cy="6855520"/>
          </a:xfrm>
          <a:prstGeom prst="rect">
            <a:avLst/>
          </a:prstGeom>
        </p:spPr>
      </p:pic>
      <p:grpSp>
        <p:nvGrpSpPr>
          <p:cNvPr id="32" name="组合 31">
            <a:extLst>
              <a:ext uri="{FF2B5EF4-FFF2-40B4-BE49-F238E27FC236}">
                <a16:creationId xmlns:a16="http://schemas.microsoft.com/office/drawing/2014/main" id="{BBD412DB-AC70-A93C-8B2B-B5A4BD5D352A}"/>
              </a:ext>
            </a:extLst>
          </p:cNvPr>
          <p:cNvGrpSpPr/>
          <p:nvPr/>
        </p:nvGrpSpPr>
        <p:grpSpPr>
          <a:xfrm>
            <a:off x="297645" y="1270"/>
            <a:ext cx="10768458" cy="2353081"/>
            <a:chOff x="349547" y="25681"/>
            <a:chExt cx="10770958" cy="2353626"/>
          </a:xfrm>
        </p:grpSpPr>
        <p:sp>
          <p:nvSpPr>
            <p:cNvPr id="30" name="18">
              <a:extLst>
                <a:ext uri="{FF2B5EF4-FFF2-40B4-BE49-F238E27FC236}">
                  <a16:creationId xmlns:a16="http://schemas.microsoft.com/office/drawing/2014/main" id="{F3D24F29-73B0-B26D-FB56-486B3707E549}"/>
                </a:ext>
              </a:extLst>
            </p:cNvPr>
            <p:cNvSpPr>
              <a:spLocks noChangeArrowheads="1"/>
            </p:cNvSpPr>
            <p:nvPr>
              <p:custDataLst>
                <p:tags r:id="rId4"/>
              </p:custDataLst>
            </p:nvPr>
          </p:nvSpPr>
          <p:spPr bwMode="auto">
            <a:xfrm>
              <a:off x="349547" y="25681"/>
              <a:ext cx="10229656" cy="738835"/>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2800" b="1" dirty="0" err="1">
                  <a:solidFill>
                    <a:schemeClr val="tx1"/>
                  </a:solidFill>
                  <a:latin typeface="#9Slide03 AmpleSoft Bold" panose="02000000000000000000" pitchFamily="2" charset="0"/>
                  <a:ea typeface="微软雅黑" panose="020B0503020204020204" pitchFamily="34" charset="-122"/>
                  <a:cs typeface="Times New Roman" pitchFamily="18" charset="0"/>
                </a:rPr>
                <a:t>Tiết</a:t>
              </a:r>
              <a:r>
                <a:rPr lang="en-US" altLang="zh-CN" sz="4800" b="1" dirty="0">
                  <a:solidFill>
                    <a:schemeClr val="tx1"/>
                  </a:solidFill>
                  <a:latin typeface="#9Slide03 AmpleSoft Bold" panose="02000000000000000000" pitchFamily="2" charset="0"/>
                  <a:ea typeface="微软雅黑" panose="020B0503020204020204" pitchFamily="34" charset="-122"/>
                  <a:cs typeface="Times New Roman" pitchFamily="18" charset="0"/>
                </a:rPr>
                <a:t> </a:t>
              </a:r>
              <a:r>
                <a:rPr lang="en-US" altLang="zh-CN" sz="2800" b="1" dirty="0">
                  <a:solidFill>
                    <a:schemeClr val="tx1"/>
                  </a:solidFill>
                  <a:latin typeface="#9Slide03 AmpleSoft Bold" panose="02000000000000000000" pitchFamily="2" charset="0"/>
                  <a:ea typeface="微软雅黑" panose="020B0503020204020204" pitchFamily="34" charset="-122"/>
                  <a:cs typeface="Times New Roman" pitchFamily="18" charset="0"/>
                </a:rPr>
                <a:t>21,22</a:t>
              </a:r>
              <a:r>
                <a:rPr lang="en-US" altLang="zh-CN" sz="4800" b="1" dirty="0">
                  <a:solidFill>
                    <a:schemeClr val="tx1"/>
                  </a:solidFill>
                  <a:latin typeface="#9Slide03 AmpleSoft Bold" panose="02000000000000000000" pitchFamily="2" charset="0"/>
                  <a:ea typeface="微软雅黑" panose="020B0503020204020204" pitchFamily="34" charset="-122"/>
                  <a:cs typeface="Times New Roman" pitchFamily="18" charset="0"/>
                </a:rPr>
                <a:t>: THỰC HÀNH TIẾNG VIỆT </a:t>
              </a:r>
            </a:p>
          </p:txBody>
        </p:sp>
        <p:sp>
          <p:nvSpPr>
            <p:cNvPr id="2" name="18">
              <a:extLst>
                <a:ext uri="{FF2B5EF4-FFF2-40B4-BE49-F238E27FC236}">
                  <a16:creationId xmlns:a16="http://schemas.microsoft.com/office/drawing/2014/main" id="{EB97FED4-906B-5ED2-681B-F9CCA2345004}"/>
                </a:ext>
              </a:extLst>
            </p:cNvPr>
            <p:cNvSpPr>
              <a:spLocks noChangeArrowheads="1"/>
            </p:cNvSpPr>
            <p:nvPr>
              <p:custDataLst>
                <p:tags r:id="rId5"/>
              </p:custDataLst>
            </p:nvPr>
          </p:nvSpPr>
          <p:spPr bwMode="auto">
            <a:xfrm>
              <a:off x="1301664" y="1024776"/>
              <a:ext cx="9818841" cy="1354531"/>
            </a:xfrm>
            <a:prstGeom prst="rect">
              <a:avLst/>
            </a:prstGeom>
            <a:noFill/>
            <a:ln w="12700">
              <a:noFill/>
              <a:miter lim="800000"/>
              <a:headEnd/>
              <a:tailEnd/>
            </a:ln>
            <a:extLst>
              <a:ext uri="{909E8E84-426E-40DD-AFC4-6F175D3DCCD1}">
                <a14:hiddenFill xmlns:a14="http://schemas.microsoft.com/office/drawing/2010/main">
                  <a:solidFill>
                    <a:srgbClr val="FFFFFF"/>
                  </a:solidFill>
                </a14:hiddenFill>
              </a:ext>
            </a:extLst>
          </p:spPr>
          <p:txBody>
            <a:bodyPr wrap="square" lIns="0" tIns="0" rIns="0" bIns="0">
              <a:spAutoFit/>
            </a:bodyPr>
            <a:lstStyle/>
            <a:p>
              <a:pPr algn="ctr" fontAlgn="base">
                <a:spcBef>
                  <a:spcPct val="0"/>
                </a:spcBef>
                <a:spcAft>
                  <a:spcPct val="0"/>
                </a:spcAft>
              </a:pPr>
              <a:r>
                <a:rPr lang="en-US" altLang="zh-CN" sz="8800" b="1" dirty="0">
                  <a:solidFill>
                    <a:srgbClr val="FF0000"/>
                  </a:solidFill>
                  <a:latin typeface="#9Slide03 AmpleSoft Bold" panose="02000000000000000000" pitchFamily="2" charset="0"/>
                  <a:ea typeface="微软雅黑" panose="020B0503020204020204" pitchFamily="34" charset="-122"/>
                  <a:cs typeface="Times New Roman" pitchFamily="18" charset="0"/>
                </a:rPr>
                <a:t>ĐIỂN CỐ, ĐIỂN TÍCH</a:t>
              </a:r>
            </a:p>
          </p:txBody>
        </p:sp>
      </p:grpSp>
    </p:spTree>
    <p:extLst>
      <p:ext uri="{BB962C8B-B14F-4D97-AF65-F5344CB8AC3E}">
        <p14:creationId xmlns:p14="http://schemas.microsoft.com/office/powerpoint/2010/main" val="8430014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1000"/>
                                        <p:tgtEl>
                                          <p:spTgt spid="32"/>
                                        </p:tgtEl>
                                      </p:cBhvr>
                                    </p:animEffect>
                                    <p:anim calcmode="lin" valueType="num">
                                      <p:cBhvr>
                                        <p:cTn id="8" dur="1000" fill="hold"/>
                                        <p:tgtEl>
                                          <p:spTgt spid="32"/>
                                        </p:tgtEl>
                                        <p:attrNameLst>
                                          <p:attrName>ppt_x</p:attrName>
                                        </p:attrNameLst>
                                      </p:cBhvr>
                                      <p:tavLst>
                                        <p:tav tm="0">
                                          <p:val>
                                            <p:strVal val="#ppt_x"/>
                                          </p:val>
                                        </p:tav>
                                        <p:tav tm="100000">
                                          <p:val>
                                            <p:strVal val="#ppt_x"/>
                                          </p:val>
                                        </p:tav>
                                      </p:tavLst>
                                    </p:anim>
                                    <p:anim calcmode="lin" valueType="num">
                                      <p:cBhvr>
                                        <p:cTn id="9"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100000" numSld="100">
                <p:cTn id="10" fill="hold" display="0">
                  <p:stCondLst>
                    <p:cond delay="indefinite"/>
                  </p:stCondLst>
                  <p:endCondLst>
                    <p:cond evt="onStopAudio" delay="0">
                      <p:tgtEl>
                        <p:sldTgt/>
                      </p:tgtEl>
                    </p:cond>
                  </p:endCondLst>
                </p:cTn>
                <p:tgtEl>
                  <p:spTgt spid="2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5FAA07-36DC-7F05-A8D6-CC3085AFF2A8}"/>
            </a:ext>
          </a:extLst>
        </p:cNvPr>
        <p:cNvGrpSpPr/>
        <p:nvPr/>
      </p:nvGrpSpPr>
      <p:grpSpPr>
        <a:xfrm>
          <a:off x="0" y="0"/>
          <a:ext cx="0" cy="0"/>
          <a:chOff x="0" y="0"/>
          <a:chExt cx="0" cy="0"/>
        </a:xfrm>
      </p:grpSpPr>
      <p:sp>
        <p:nvSpPr>
          <p:cNvPr id="4" name="Rounded Rectangle 3">
            <a:extLst>
              <a:ext uri="{FF2B5EF4-FFF2-40B4-BE49-F238E27FC236}">
                <a16:creationId xmlns:a16="http://schemas.microsoft.com/office/drawing/2014/main" id="{85ADDB17-0759-1C18-BEB7-6BABA2E2534C}"/>
              </a:ext>
            </a:extLst>
          </p:cNvPr>
          <p:cNvSpPr/>
          <p:nvPr/>
        </p:nvSpPr>
        <p:spPr>
          <a:xfrm>
            <a:off x="953716" y="1242391"/>
            <a:ext cx="10317664" cy="528761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a:extLst>
              <a:ext uri="{FF2B5EF4-FFF2-40B4-BE49-F238E27FC236}">
                <a16:creationId xmlns:a16="http://schemas.microsoft.com/office/drawing/2014/main" id="{B4865753-3828-EA4F-BDFD-F6C3C88E23BE}"/>
              </a:ext>
            </a:extLst>
          </p:cNvPr>
          <p:cNvSpPr/>
          <p:nvPr/>
        </p:nvSpPr>
        <p:spPr>
          <a:xfrm>
            <a:off x="1482012" y="1698171"/>
            <a:ext cx="9227975" cy="4669713"/>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marL="342900" indent="-342900" algn="just">
              <a:lnSpc>
                <a:spcPct val="107000"/>
              </a:lnSpc>
              <a:spcAft>
                <a:spcPts val="800"/>
              </a:spcAft>
              <a:buClr>
                <a:srgbClr val="FF0000"/>
              </a:buClr>
              <a:buFont typeface="Wingdings" panose="05000000000000000000" pitchFamily="2" charset="2"/>
              <a:buChar char="Ø"/>
            </a:pPr>
            <a:r>
              <a:rPr lang="vi-VN" sz="2800" dirty="0">
                <a:solidFill>
                  <a:srgbClr val="000000"/>
                </a:solidFill>
                <a:effectLst/>
                <a:latin typeface="+mj-lt"/>
                <a:ea typeface="Times New Roman" panose="02020603050405020304" pitchFamily="18" charset="0"/>
                <a:cs typeface="Times New Roman" panose="02020603050405020304" pitchFamily="18" charset="0"/>
              </a:rPr>
              <a:t>Cách phân biệt điển cố</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điển</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tích</a:t>
            </a:r>
            <a:r>
              <a:rPr lang="en-US" sz="2800" dirty="0">
                <a:solidFill>
                  <a:srgbClr val="000000"/>
                </a:solidFill>
                <a:effectLst/>
                <a:latin typeface="+mj-lt"/>
                <a:ea typeface="Times New Roman" panose="02020603050405020304" pitchFamily="18" charset="0"/>
                <a:cs typeface="Times New Roman" panose="02020603050405020304" pitchFamily="18" charset="0"/>
              </a:rPr>
              <a:t>.</a:t>
            </a:r>
            <a:endParaRPr lang="en-US" sz="2800" dirty="0">
              <a:latin typeface="+mj-lt"/>
              <a:ea typeface="Times New Roman" panose="02020603050405020304" pitchFamily="18" charset="0"/>
              <a:cs typeface="Times New Roman" panose="02020603050405020304" pitchFamily="18" charset="0"/>
            </a:endParaRPr>
          </a:p>
          <a:p>
            <a:pPr marL="342900" indent="-342900" algn="just">
              <a:lnSpc>
                <a:spcPct val="107000"/>
              </a:lnSpc>
              <a:spcAft>
                <a:spcPts val="800"/>
              </a:spcAft>
              <a:buClr>
                <a:srgbClr val="FF0000"/>
              </a:buClr>
              <a:buFont typeface="Wingdings" panose="05000000000000000000" pitchFamily="2" charset="2"/>
              <a:buChar char="Ø"/>
            </a:pP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vi-VN" sz="2800" dirty="0">
                <a:solidFill>
                  <a:srgbClr val="000000"/>
                </a:solidFill>
                <a:effectLst/>
                <a:latin typeface="+mj-lt"/>
                <a:ea typeface="Times New Roman" panose="02020603050405020304" pitchFamily="18" charset="0"/>
                <a:cs typeface="Times New Roman" panose="02020603050405020304" pitchFamily="18" charset="0"/>
              </a:rPr>
              <a:t>Nguồn gốc của điển cố</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điển</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tích</a:t>
            </a:r>
            <a:r>
              <a:rPr lang="en-US" sz="2800" dirty="0">
                <a:solidFill>
                  <a:srgbClr val="000000"/>
                </a:solidFill>
                <a:effectLst/>
                <a:latin typeface="+mj-lt"/>
                <a:ea typeface="Times New Roman" panose="02020603050405020304" pitchFamily="18"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a:p>
            <a:pPr marL="342900" indent="-342900" algn="just">
              <a:lnSpc>
                <a:spcPct val="107000"/>
              </a:lnSpc>
              <a:spcAft>
                <a:spcPts val="800"/>
              </a:spcAft>
              <a:buClr>
                <a:srgbClr val="FF0000"/>
              </a:buClr>
              <a:buFont typeface="Wingdings" panose="05000000000000000000" pitchFamily="2" charset="2"/>
              <a:buChar char="Ø"/>
            </a:pPr>
            <a:r>
              <a:rPr lang="vi-VN" sz="2800" dirty="0">
                <a:solidFill>
                  <a:srgbClr val="000000"/>
                </a:solidFill>
                <a:effectLst/>
                <a:latin typeface="+mj-lt"/>
                <a:ea typeface="Times New Roman" panose="02020603050405020304" pitchFamily="18" charset="0"/>
                <a:cs typeface="Times New Roman" panose="02020603050405020304" pitchFamily="18" charset="0"/>
              </a:rPr>
              <a:t>Tác dụng của việc sử dụng điển cố</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điển</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tích</a:t>
            </a:r>
            <a:r>
              <a:rPr lang="en-US" sz="2800" dirty="0">
                <a:solidFill>
                  <a:srgbClr val="000000"/>
                </a:solidFill>
                <a:effectLst/>
                <a:latin typeface="+mj-lt"/>
                <a:ea typeface="Times New Roman" panose="02020603050405020304" pitchFamily="18"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a:p>
            <a:pPr marL="342900" indent="-342900" algn="just">
              <a:lnSpc>
                <a:spcPct val="107000"/>
              </a:lnSpc>
              <a:spcAft>
                <a:spcPts val="800"/>
              </a:spcAft>
              <a:buClr>
                <a:srgbClr val="FF0000"/>
              </a:buClr>
              <a:buFont typeface="Wingdings" panose="05000000000000000000" pitchFamily="2" charset="2"/>
              <a:buChar char="Ø"/>
            </a:pPr>
            <a:r>
              <a:rPr lang="vi-VN" sz="2800" dirty="0">
                <a:solidFill>
                  <a:srgbClr val="000000"/>
                </a:solidFill>
                <a:effectLst/>
                <a:latin typeface="+mj-lt"/>
                <a:ea typeface="Times New Roman" panose="02020603050405020304" pitchFamily="18" charset="0"/>
                <a:cs typeface="Times New Roman" panose="02020603050405020304" pitchFamily="18" charset="0"/>
              </a:rPr>
              <a:t>Cách vận dụng điển cố</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điển</a:t>
            </a:r>
            <a:r>
              <a:rPr lang="en-US" sz="2800" dirty="0">
                <a:solidFill>
                  <a:srgbClr val="000000"/>
                </a:solidFill>
                <a:effectLst/>
                <a:latin typeface="+mj-lt"/>
                <a:ea typeface="Times New Roman" panose="02020603050405020304" pitchFamily="18" charset="0"/>
                <a:cs typeface="Times New Roman" panose="02020603050405020304" pitchFamily="18" charset="0"/>
              </a:rPr>
              <a:t> </a:t>
            </a:r>
            <a:r>
              <a:rPr lang="en-US" sz="2800" dirty="0" err="1">
                <a:solidFill>
                  <a:srgbClr val="000000"/>
                </a:solidFill>
                <a:effectLst/>
                <a:latin typeface="+mj-lt"/>
                <a:ea typeface="Times New Roman" panose="02020603050405020304" pitchFamily="18" charset="0"/>
                <a:cs typeface="Times New Roman" panose="02020603050405020304" pitchFamily="18" charset="0"/>
              </a:rPr>
              <a:t>tích</a:t>
            </a:r>
            <a:r>
              <a:rPr lang="vi-VN" sz="2800" dirty="0">
                <a:solidFill>
                  <a:srgbClr val="000000"/>
                </a:solidFill>
                <a:effectLst/>
                <a:latin typeface="+mj-lt"/>
                <a:ea typeface="Times New Roman" panose="02020603050405020304" pitchFamily="18" charset="0"/>
                <a:cs typeface="Times New Roman" panose="02020603050405020304" pitchFamily="18" charset="0"/>
              </a:rPr>
              <a:t> trong hoạt động nói và viết</a:t>
            </a:r>
            <a:r>
              <a:rPr lang="en-US" sz="2800" dirty="0">
                <a:solidFill>
                  <a:srgbClr val="000000"/>
                </a:solidFill>
                <a:effectLst/>
                <a:latin typeface="+mj-lt"/>
                <a:ea typeface="Times New Roman" panose="02020603050405020304" pitchFamily="18" charset="0"/>
                <a:cs typeface="Times New Roman" panose="02020603050405020304" pitchFamily="18" charset="0"/>
              </a:rPr>
              <a:t>.</a:t>
            </a:r>
            <a:endParaRPr lang="en-US" sz="2800" dirty="0">
              <a:effectLst/>
              <a:latin typeface="+mj-lt"/>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053905E5-A41C-E495-7B56-509EF300BA8A}"/>
              </a:ext>
            </a:extLst>
          </p:cNvPr>
          <p:cNvSpPr txBox="1"/>
          <p:nvPr/>
        </p:nvSpPr>
        <p:spPr>
          <a:xfrm>
            <a:off x="2694995" y="327991"/>
            <a:ext cx="5562600" cy="584775"/>
          </a:xfrm>
          <a:prstGeom prst="rect">
            <a:avLst/>
          </a:prstGeom>
          <a:noFill/>
        </p:spPr>
        <p:txBody>
          <a:bodyPr wrap="square" rtlCol="0">
            <a:spAutoFit/>
          </a:bodyPr>
          <a:lstStyle/>
          <a:p>
            <a:pPr algn="ctr"/>
            <a:r>
              <a:rPr lang="vi-VN" sz="3200" b="1"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N</a:t>
            </a:r>
            <a:r>
              <a:rPr lang="en-US" sz="3200" b="1"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ội</a:t>
            </a:r>
            <a:r>
              <a:rPr lang="en-US" sz="3200" b="1"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dung </a:t>
            </a:r>
            <a:r>
              <a:rPr lang="en-US" sz="3200" b="1"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bài</a:t>
            </a:r>
            <a:r>
              <a:rPr lang="en-US" sz="3200" b="1" dirty="0">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9Slide03 AmpleSoft Bold" panose="02000000000000000000" pitchFamily="2" charset="0"/>
                <a:ea typeface="Times New Roman" panose="02020603050405020304" pitchFamily="18" charset="0"/>
                <a:cs typeface="Times New Roman" panose="02020603050405020304" pitchFamily="18" charset="0"/>
              </a:rPr>
              <a:t>học</a:t>
            </a:r>
            <a:endParaRPr lang="en-US" sz="6600" b="1" dirty="0">
              <a:solidFill>
                <a:srgbClr val="00B050"/>
              </a:solidFill>
              <a:latin typeface="#9Slide03 AmpleSoft Bold" panose="02000000000000000000" pitchFamily="2" charset="0"/>
              <a:cs typeface="Times New Roman" panose="02020603050405020304" pitchFamily="18" charset="0"/>
            </a:endParaRPr>
          </a:p>
        </p:txBody>
      </p:sp>
    </p:spTree>
    <p:extLst>
      <p:ext uri="{BB962C8B-B14F-4D97-AF65-F5344CB8AC3E}">
        <p14:creationId xmlns:p14="http://schemas.microsoft.com/office/powerpoint/2010/main" val="14202480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9D0C9B8-AA36-C16D-1D7B-92B344AE01FA}"/>
              </a:ext>
            </a:extLst>
          </p:cNvPr>
          <p:cNvSpPr txBox="1"/>
          <p:nvPr/>
        </p:nvSpPr>
        <p:spPr>
          <a:xfrm>
            <a:off x="792480" y="1824088"/>
            <a:ext cx="10454640" cy="3725956"/>
          </a:xfrm>
          <a:prstGeom prst="rect">
            <a:avLst/>
          </a:prstGeom>
          <a:noFill/>
        </p:spPr>
        <p:txBody>
          <a:bodyPr wrap="square">
            <a:spAutoFit/>
          </a:bodyPr>
          <a:lstStyle/>
          <a:p>
            <a:pPr algn="ctr">
              <a:lnSpc>
                <a:spcPct val="115000"/>
              </a:lnSpc>
              <a:spcAft>
                <a:spcPts val="800"/>
              </a:spcAft>
            </a:pPr>
            <a:r>
              <a:rPr lang="en-US" sz="5400" b="1" dirty="0">
                <a:solidFill>
                  <a:srgbClr val="FF0000"/>
                </a:solidFill>
                <a:effectLst/>
                <a:latin typeface="#9Slide03 AmpleSoft Bold" panose="02000000000000000000" pitchFamily="2" charset="0"/>
                <a:ea typeface="Segoe UI" panose="020B0502040204020203" pitchFamily="34" charset="0"/>
                <a:cs typeface="Times New Roman" panose="02020603050405020304" pitchFamily="18" charset="0"/>
              </a:rPr>
              <a:t>HOẠT ĐỘNG 2: </a:t>
            </a:r>
          </a:p>
          <a:p>
            <a:pPr algn="ctr">
              <a:lnSpc>
                <a:spcPct val="115000"/>
              </a:lnSpc>
              <a:spcAft>
                <a:spcPts val="800"/>
              </a:spcAft>
            </a:pPr>
            <a:r>
              <a:rPr lang="en-US" sz="7200" b="1" dirty="0">
                <a:solidFill>
                  <a:srgbClr val="0070C0"/>
                </a:solidFill>
                <a:effectLst/>
                <a:latin typeface="#9Slide03 AmpleSoft Bold" panose="02000000000000000000" pitchFamily="2" charset="0"/>
                <a:ea typeface="Segoe UI" panose="020B0502040204020203" pitchFamily="34" charset="0"/>
                <a:cs typeface="Times New Roman" panose="02020603050405020304" pitchFamily="18" charset="0"/>
              </a:rPr>
              <a:t>HÌNH THÀNH</a:t>
            </a:r>
          </a:p>
          <a:p>
            <a:pPr algn="ctr">
              <a:lnSpc>
                <a:spcPct val="115000"/>
              </a:lnSpc>
              <a:spcAft>
                <a:spcPts val="800"/>
              </a:spcAft>
            </a:pPr>
            <a:r>
              <a:rPr lang="en-US" sz="7200" b="1" dirty="0">
                <a:solidFill>
                  <a:srgbClr val="0070C0"/>
                </a:solidFill>
                <a:effectLst/>
                <a:latin typeface="#9Slide03 AmpleSoft Bold" panose="02000000000000000000" pitchFamily="2" charset="0"/>
                <a:ea typeface="Segoe UI" panose="020B0502040204020203" pitchFamily="34" charset="0"/>
                <a:cs typeface="Times New Roman" panose="02020603050405020304" pitchFamily="18" charset="0"/>
              </a:rPr>
              <a:t> KIẾN THỨC </a:t>
            </a:r>
            <a:endParaRPr lang="en-US" sz="6000" dirty="0">
              <a:solidFill>
                <a:srgbClr val="0070C0"/>
              </a:solidFill>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355251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Tm="0">
        <p15:prstTrans prst="pageCurlDouble"/>
      </p:transition>
    </mc:Choice>
    <mc:Fallback xmlns="">
      <p:transition spd="slow"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877077" y="130666"/>
            <a:ext cx="3629609" cy="715051"/>
            <a:chOff x="3735878" y="402383"/>
            <a:chExt cx="4557505" cy="715217"/>
          </a:xfrm>
          <a:solidFill>
            <a:srgbClr val="33909B"/>
          </a:solidFill>
        </p:grpSpPr>
        <p:sp>
          <p:nvSpPr>
            <p:cNvPr id="2" name="矩形: 圆角 1"/>
            <p:cNvSpPr/>
            <p:nvPr/>
          </p:nvSpPr>
          <p:spPr>
            <a:xfrm>
              <a:off x="3735878" y="402383"/>
              <a:ext cx="4557505" cy="715217"/>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Copyright Notice"/>
            <p:cNvSpPr>
              <a:spLocks/>
            </p:cNvSpPr>
            <p:nvPr/>
          </p:nvSpPr>
          <p:spPr bwMode="auto">
            <a:xfrm>
              <a:off x="3978529" y="408796"/>
              <a:ext cx="3891767" cy="681130"/>
            </a:xfrm>
            <a:prstGeom prst="rect">
              <a:avLst/>
            </a:prstGeom>
            <a:grpFill/>
            <a:ln w="6350" cap="flat" cmpd="sng" algn="ctr">
              <a:noFill/>
              <a:prstDash val="solid"/>
            </a:ln>
            <a:effectLst/>
            <a:extLst>
              <a:ext uri="{91240B29-F687-4F45-9708-019B960494DF}">
                <a14:hiddenLine xmlns:a14="http://schemas.microsoft.com/office/drawing/2010/main" w="6350" cap="flat" cmpd="sng" algn="ctr">
                  <a:solidFill>
                    <a:srgbClr val="FFFFFF"/>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wrap="square" lIns="71983" tIns="32393" rIns="71983" bIns="32393" rtlCol="0" anchor="t">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0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rPr>
                <a:t>I. LÍ THUYẾT</a:t>
              </a:r>
              <a:endParaRPr kumimoji="0" lang="en-US" sz="4400" b="1" i="0" u="none" strike="noStrike" kern="1200" cap="small" spc="0" normalizeH="0" baseline="0" noProof="0" dirty="0">
                <a:ln>
                  <a:noFill/>
                </a:ln>
                <a:solidFill>
                  <a:prstClr val="white"/>
                </a:solidFill>
                <a:effectLst/>
                <a:uLnTx/>
                <a:uFillTx/>
                <a:latin typeface="#9Slide03 AmpleSoft Bold" panose="02000000000000000000" pitchFamily="2" charset="0"/>
                <a:ea typeface="微软雅黑" panose="020B0503020204020204" pitchFamily="34" charset="-122"/>
                <a:cs typeface="Times New Roman" pitchFamily="18" charset="0"/>
              </a:endParaRPr>
            </a:p>
          </p:txBody>
        </p:sp>
      </p:grpSp>
      <p:sp>
        <p:nvSpPr>
          <p:cNvPr id="5" name="TextBox 4">
            <a:extLst>
              <a:ext uri="{FF2B5EF4-FFF2-40B4-BE49-F238E27FC236}">
                <a16:creationId xmlns:a16="http://schemas.microsoft.com/office/drawing/2014/main" id="{96D31967-E9EE-974E-0C43-3865CDF14FF3}"/>
              </a:ext>
            </a:extLst>
          </p:cNvPr>
          <p:cNvSpPr txBox="1"/>
          <p:nvPr/>
        </p:nvSpPr>
        <p:spPr>
          <a:xfrm>
            <a:off x="947374" y="830896"/>
            <a:ext cx="3531324" cy="691664"/>
          </a:xfrm>
          <a:prstGeom prst="rect">
            <a:avLst/>
          </a:prstGeom>
          <a:noFill/>
        </p:spPr>
        <p:txBody>
          <a:bodyPr wrap="square">
            <a:spAutoFit/>
          </a:bodyPr>
          <a:lstStyle/>
          <a:p>
            <a:pPr algn="just">
              <a:lnSpc>
                <a:spcPct val="115000"/>
              </a:lnSpc>
              <a:spcAft>
                <a:spcPts val="800"/>
              </a:spcAft>
            </a:pPr>
            <a:r>
              <a:rPr lang="en-US" sz="3600" b="1" dirty="0">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1. </a:t>
            </a:r>
            <a:r>
              <a:rPr lang="en-US" sz="3600" b="1" dirty="0" err="1">
                <a:solidFill>
                  <a:srgbClr val="0070C0"/>
                </a:solidFill>
                <a:effectLst/>
                <a:latin typeface="#9Slide03 AmpleSoft Bold" panose="02000000000000000000" pitchFamily="2" charset="0"/>
                <a:ea typeface="Times New Roman" panose="02020603050405020304" pitchFamily="18" charset="0"/>
                <a:cs typeface="Times New Roman" panose="02020603050405020304" pitchFamily="18" charset="0"/>
              </a:rPr>
              <a:t>X</a:t>
            </a:r>
            <a:r>
              <a:rPr lang="en-US" sz="3600" b="1" dirty="0" err="1">
                <a:solidFill>
                  <a:srgbClr val="0070C0"/>
                </a:solidFill>
                <a:latin typeface="#9Slide03 AmpleSoft Bold" panose="02000000000000000000" pitchFamily="2" charset="0"/>
                <a:ea typeface="Calibri" panose="020F0502020204030204" pitchFamily="34" charset="0"/>
                <a:cs typeface="Times New Roman" panose="02020603050405020304" pitchFamily="18" charset="0"/>
              </a:rPr>
              <a:t>ét</a:t>
            </a:r>
            <a:r>
              <a:rPr lang="en-US" sz="3600" b="1" dirty="0">
                <a:solidFill>
                  <a:srgbClr val="0070C0"/>
                </a:solidFill>
                <a:latin typeface="#9Slide03 AmpleSoft Bold" panose="02000000000000000000" pitchFamily="2" charset="0"/>
                <a:ea typeface="Calibri" panose="020F0502020204030204" pitchFamily="34" charset="0"/>
                <a:cs typeface="Times New Roman" panose="02020603050405020304" pitchFamily="18" charset="0"/>
              </a:rPr>
              <a:t> </a:t>
            </a:r>
            <a:r>
              <a:rPr lang="en-US" sz="3600" b="1" dirty="0" err="1">
                <a:solidFill>
                  <a:srgbClr val="0070C0"/>
                </a:solidFill>
                <a:latin typeface="#9Slide03 AmpleSoft Bold" panose="02000000000000000000" pitchFamily="2" charset="0"/>
                <a:ea typeface="Calibri" panose="020F0502020204030204" pitchFamily="34" charset="0"/>
                <a:cs typeface="Times New Roman" panose="02020603050405020304" pitchFamily="18" charset="0"/>
              </a:rPr>
              <a:t>ví</a:t>
            </a:r>
            <a:r>
              <a:rPr lang="en-US" sz="3600" b="1" dirty="0">
                <a:solidFill>
                  <a:srgbClr val="0070C0"/>
                </a:solidFill>
                <a:latin typeface="#9Slide03 AmpleSoft Bold" panose="02000000000000000000" pitchFamily="2" charset="0"/>
                <a:ea typeface="Calibri" panose="020F0502020204030204" pitchFamily="34" charset="0"/>
                <a:cs typeface="Times New Roman" panose="02020603050405020304" pitchFamily="18" charset="0"/>
              </a:rPr>
              <a:t> </a:t>
            </a:r>
            <a:r>
              <a:rPr lang="en-US" sz="3600" b="1" dirty="0" err="1">
                <a:solidFill>
                  <a:srgbClr val="0070C0"/>
                </a:solidFill>
                <a:latin typeface="#9Slide03 AmpleSoft Bold" panose="02000000000000000000" pitchFamily="2" charset="0"/>
                <a:ea typeface="Calibri" panose="020F0502020204030204" pitchFamily="34" charset="0"/>
                <a:cs typeface="Times New Roman" panose="02020603050405020304" pitchFamily="18" charset="0"/>
              </a:rPr>
              <a:t>dụ</a:t>
            </a:r>
            <a:endParaRPr lang="en-US" sz="2800" dirty="0">
              <a:effectLst/>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16063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advClick="0">
        <p15:prstTrans prst="pageCurlDouble"/>
      </p:transition>
    </mc:Choice>
    <mc:Fallback xmlns="">
      <p:transition spd="slow" advClick="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800" fill="hold"/>
                                        <p:tgtEl>
                                          <p:spTgt spid="3"/>
                                        </p:tgtEl>
                                        <p:attrNameLst>
                                          <p:attrName>ppt_x</p:attrName>
                                        </p:attrNameLst>
                                      </p:cBhvr>
                                      <p:tavLst>
                                        <p:tav tm="0">
                                          <p:val>
                                            <p:strVal val="#ppt_x"/>
                                          </p:val>
                                        </p:tav>
                                        <p:tav tm="100000">
                                          <p:val>
                                            <p:strVal val="#ppt_x"/>
                                          </p:val>
                                        </p:tav>
                                      </p:tavLst>
                                    </p:anim>
                                    <p:anim calcmode="lin" valueType="num">
                                      <p:cBhvr additive="base">
                                        <p:cTn id="8" dur="800" fill="hold"/>
                                        <p:tgtEl>
                                          <p:spTgt spid="3"/>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6FF76B9-219D-4469-AF87-0236D29032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 name="Group 8">
            <a:extLst>
              <a:ext uri="{FF2B5EF4-FFF2-40B4-BE49-F238E27FC236}">
                <a16:creationId xmlns:a16="http://schemas.microsoft.com/office/drawing/2014/main" id="{DB88BD78-87E1-424D-B479-C37D8E41B12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0964637" y="2358"/>
            <a:ext cx="1876653" cy="1766008"/>
            <a:chOff x="-648769" y="2358"/>
            <a:chExt cx="1876653" cy="1766008"/>
          </a:xfrm>
        </p:grpSpPr>
        <p:sp>
          <p:nvSpPr>
            <p:cNvPr id="10" name="Freeform: Shape 9">
              <a:extLst>
                <a:ext uri="{FF2B5EF4-FFF2-40B4-BE49-F238E27FC236}">
                  <a16:creationId xmlns:a16="http://schemas.microsoft.com/office/drawing/2014/main" id="{C05EB894-9410-4B20-95E4-7A25101AB89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15188" y="-231223"/>
              <a:ext cx="1409491" cy="1876653"/>
            </a:xfrm>
            <a:custGeom>
              <a:avLst/>
              <a:gdLst>
                <a:gd name="connsiteX0" fmla="*/ 0 w 1409491"/>
                <a:gd name="connsiteY0" fmla="*/ 643075 h 1876653"/>
                <a:gd name="connsiteX1" fmla="*/ 643075 w 1409491"/>
                <a:gd name="connsiteY1" fmla="*/ 0 h 1876653"/>
                <a:gd name="connsiteX2" fmla="*/ 1409491 w 1409491"/>
                <a:gd name="connsiteY2" fmla="*/ 0 h 1876653"/>
                <a:gd name="connsiteX3" fmla="*/ 1409491 w 1409491"/>
                <a:gd name="connsiteY3" fmla="*/ 1876653 h 1876653"/>
                <a:gd name="connsiteX4" fmla="*/ 1233578 w 1409491"/>
                <a:gd name="connsiteY4" fmla="*/ 1876653 h 18766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9491" h="1876653">
                  <a:moveTo>
                    <a:pt x="0" y="643075"/>
                  </a:moveTo>
                  <a:lnTo>
                    <a:pt x="643075" y="0"/>
                  </a:lnTo>
                  <a:lnTo>
                    <a:pt x="1409491" y="0"/>
                  </a:lnTo>
                  <a:lnTo>
                    <a:pt x="1409491" y="1876653"/>
                  </a:lnTo>
                  <a:lnTo>
                    <a:pt x="1233578" y="1876653"/>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66E38B6-B050-4340-8E8F-3A971DADC03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301285" y="128278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Rectangle 12">
            <a:extLst>
              <a:ext uri="{FF2B5EF4-FFF2-40B4-BE49-F238E27FC236}">
                <a16:creationId xmlns:a16="http://schemas.microsoft.com/office/drawing/2014/main" id="{2E80C965-DB6D-4F81-9E9E-B027384D0B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2737196" y="6033666"/>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633C5E46-DAC5-4661-9C87-22B08E2A51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43436" y="5721108"/>
            <a:ext cx="2261965" cy="1136891"/>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Table 1">
            <a:extLst>
              <a:ext uri="{FF2B5EF4-FFF2-40B4-BE49-F238E27FC236}">
                <a16:creationId xmlns:a16="http://schemas.microsoft.com/office/drawing/2014/main" id="{91351D60-CE7A-4E02-2C88-01BCAF67642F}"/>
              </a:ext>
            </a:extLst>
          </p:cNvPr>
          <p:cNvGraphicFramePr>
            <a:graphicFrameLocks noGrp="1"/>
          </p:cNvGraphicFramePr>
          <p:nvPr>
            <p:extLst>
              <p:ext uri="{D42A27DB-BD31-4B8C-83A1-F6EECF244321}">
                <p14:modId xmlns:p14="http://schemas.microsoft.com/office/powerpoint/2010/main" val="458722708"/>
              </p:ext>
            </p:extLst>
          </p:nvPr>
        </p:nvGraphicFramePr>
        <p:xfrm>
          <a:off x="777763" y="245654"/>
          <a:ext cx="11125200" cy="7009758"/>
        </p:xfrm>
        <a:graphic>
          <a:graphicData uri="http://schemas.openxmlformats.org/drawingml/2006/table">
            <a:tbl>
              <a:tblPr firstRow="1" firstCol="1" bandRow="1"/>
              <a:tblGrid>
                <a:gridCol w="1574800">
                  <a:extLst>
                    <a:ext uri="{9D8B030D-6E8A-4147-A177-3AD203B41FA5}">
                      <a16:colId xmlns:a16="http://schemas.microsoft.com/office/drawing/2014/main" val="349172481"/>
                    </a:ext>
                  </a:extLst>
                </a:gridCol>
                <a:gridCol w="4644696">
                  <a:extLst>
                    <a:ext uri="{9D8B030D-6E8A-4147-A177-3AD203B41FA5}">
                      <a16:colId xmlns:a16="http://schemas.microsoft.com/office/drawing/2014/main" val="1971035427"/>
                    </a:ext>
                  </a:extLst>
                </a:gridCol>
                <a:gridCol w="4905704">
                  <a:extLst>
                    <a:ext uri="{9D8B030D-6E8A-4147-A177-3AD203B41FA5}">
                      <a16:colId xmlns:a16="http://schemas.microsoft.com/office/drawing/2014/main" val="3962724373"/>
                    </a:ext>
                  </a:extLst>
                </a:gridCol>
              </a:tblGrid>
              <a:tr h="733821">
                <a:tc gridSpan="3">
                  <a:txBody>
                    <a:bodyPr/>
                    <a:lstStyle/>
                    <a:p>
                      <a:pPr algn="ctr" fontAlgn="t">
                        <a:lnSpc>
                          <a:spcPct val="115000"/>
                        </a:lnSpc>
                        <a:spcBef>
                          <a:spcPts val="0"/>
                        </a:spcBef>
                        <a:spcAft>
                          <a:spcPts val="800"/>
                        </a:spcAft>
                      </a:pPr>
                      <a:r>
                        <a:rPr lang="vi-VN" sz="2400" b="1" i="0" u="sng"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PHT số 0</a:t>
                      </a:r>
                      <a:r>
                        <a:rPr lang="en-US" sz="2400" b="1" i="0" u="sng"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1</a:t>
                      </a:r>
                      <a:r>
                        <a:rPr lang="vi-VN" sz="2400" b="1" i="0" u="none" strike="noStrike" dirty="0">
                          <a:solidFill>
                            <a:srgbClr val="0070C0"/>
                          </a:solidFill>
                          <a:effectLst/>
                          <a:highlight>
                            <a:srgbClr val="FBE4D5"/>
                          </a:highlight>
                          <a:latin typeface="Times New Roman" panose="02020603050405020304" pitchFamily="18" charset="0"/>
                          <a:ea typeface="Times New Roman" panose="02020603050405020304" pitchFamily="18" charset="0"/>
                          <a:cs typeface="Times New Roman" panose="02020603050405020304" pitchFamily="18" charset="0"/>
                        </a:rPr>
                        <a:t>: Tìm hiểu về điển cố, điển tích.</a:t>
                      </a:r>
                      <a:endParaRPr lang="vi-VN" sz="2400" b="0" i="0" u="none" strike="noStrike" dirty="0">
                        <a:effectLst/>
                        <a:highlight>
                          <a:srgbClr val="FBE4D5"/>
                        </a:highlight>
                        <a:latin typeface="Arial" panose="020B0604020202020204" pitchFamily="34" charset="0"/>
                      </a:endParaRPr>
                    </a:p>
                  </a:txBody>
                  <a:tcPr marL="143031" marR="143031" marT="71516" marB="71516">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4D5"/>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576473043"/>
                  </a:ext>
                </a:extLst>
              </a:tr>
              <a:tr h="593550">
                <a:tc>
                  <a:txBody>
                    <a:bodyPr/>
                    <a:lstStyle/>
                    <a:p>
                      <a:pPr algn="ctr" fontAlgn="t">
                        <a:lnSpc>
                          <a:spcPct val="115000"/>
                        </a:lnSpc>
                        <a:spcBef>
                          <a:spcPts val="0"/>
                        </a:spcBef>
                        <a:spcAft>
                          <a:spcPts val="800"/>
                        </a:spcAft>
                        <a:tabLst>
                          <a:tab pos="90170" algn="l"/>
                          <a:tab pos="180340" algn="l"/>
                          <a:tab pos="270510" algn="l"/>
                        </a:tabLst>
                      </a:pPr>
                      <a:r>
                        <a:rPr lang="vi-VN" sz="2400" b="1" i="0" u="none" strike="noStrike">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vi-VN" sz="2400" b="0" i="0" u="none" strike="noStrike">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en-US" sz="2400" b="1" i="0" u="none" strike="noStrike"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b="1" i="0"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b="1" i="0"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1</a:t>
                      </a:r>
                      <a:endParaRPr lang="en-US"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en-US" sz="2400" b="1" i="0" u="none" strike="noStrike"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Ví</a:t>
                      </a:r>
                      <a:r>
                        <a:rPr lang="en-US" sz="2400" b="1" i="0"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dụ</a:t>
                      </a:r>
                      <a:r>
                        <a:rPr lang="en-US" sz="2400" b="1" i="0" u="none" strike="noStrike" dirty="0">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rPr>
                        <a:t> 2</a:t>
                      </a:r>
                      <a:endParaRPr lang="en-US"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05753461"/>
                  </a:ext>
                </a:extLst>
              </a:tr>
              <a:tr h="3042610">
                <a:tc>
                  <a:txBody>
                    <a:bodyPr/>
                    <a:lstStyle/>
                    <a:p>
                      <a:pPr algn="l" fontAlgn="t">
                        <a:lnSpc>
                          <a:spcPct val="115000"/>
                        </a:lnSpc>
                        <a:spcBef>
                          <a:spcPts val="0"/>
                        </a:spcBef>
                        <a:spcAft>
                          <a:spcPts val="800"/>
                        </a:spcAft>
                        <a:tabLst>
                          <a:tab pos="90170" algn="l"/>
                          <a:tab pos="180340" algn="l"/>
                          <a:tab pos="270510" algn="l"/>
                        </a:tabLst>
                      </a:pP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fontAlgn="t">
                        <a:lnSpc>
                          <a:spcPct val="115000"/>
                        </a:lnSpc>
                        <a:spcBef>
                          <a:spcPts val="0"/>
                        </a:spcBef>
                        <a:spcAft>
                          <a:spcPts val="800"/>
                        </a:spcAft>
                        <a:tabLst>
                          <a:tab pos="90170" algn="l"/>
                          <a:tab pos="180340" algn="l"/>
                          <a:tab pos="270510" algn="l"/>
                        </a:tabLst>
                      </a:pP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Chữ “</a:t>
                      </a:r>
                      <a:r>
                        <a:rPr lang="vi-VN"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Ba thu</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trong câu </a:t>
                      </a:r>
                      <a:endParaRPr lang="vi-VN" sz="2400" b="0" i="0" u="none" strike="noStrike" dirty="0">
                        <a:effectLst/>
                        <a:latin typeface="Arial" panose="020B0604020202020204" pitchFamily="34" charset="0"/>
                      </a:endParaRPr>
                    </a:p>
                    <a:p>
                      <a:pPr algn="just" fontAlgn="t">
                        <a:lnSpc>
                          <a:spcPct val="115000"/>
                        </a:lnSpc>
                        <a:spcBef>
                          <a:spcPts val="0"/>
                        </a:spcBef>
                        <a:spcAft>
                          <a:spcPts val="800"/>
                        </a:spcAft>
                        <a:tabLst>
                          <a:tab pos="90170" algn="l"/>
                          <a:tab pos="180340" algn="l"/>
                          <a:tab pos="270510" algn="l"/>
                        </a:tabLst>
                      </a:pP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Sầu đong càng lắc càng đầy</a:t>
                      </a:r>
                      <a:endParaRPr lang="vi-VN" sz="2400" b="0" i="0" u="none" strike="noStrike" dirty="0">
                        <a:effectLst/>
                        <a:latin typeface="Arial" panose="020B0604020202020204" pitchFamily="34" charset="0"/>
                      </a:endParaRPr>
                    </a:p>
                    <a:p>
                      <a:pPr algn="just" fontAlgn="t">
                        <a:lnSpc>
                          <a:spcPct val="115000"/>
                        </a:lnSpc>
                        <a:spcBef>
                          <a:spcPts val="0"/>
                        </a:spcBef>
                        <a:spcAft>
                          <a:spcPts val="800"/>
                        </a:spcAft>
                        <a:tabLst>
                          <a:tab pos="90170" algn="l"/>
                          <a:tab pos="180340" algn="l"/>
                          <a:tab pos="270510" algn="l"/>
                        </a:tabLst>
                      </a:pPr>
                      <a:r>
                        <a:rPr lang="vi-VN"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Ba thu </a:t>
                      </a:r>
                      <a:r>
                        <a:rPr lang="vi-VN"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dọn lại một ngày dài ghê</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Nguyễn Du)</a:t>
                      </a:r>
                      <a:endParaRPr lang="vi-VN" sz="2400" b="0" i="0" u="none" strike="noStrike" dirty="0">
                        <a:effectLst/>
                        <a:latin typeface="Arial" panose="020B0604020202020204" pitchFamily="34" charset="0"/>
                      </a:endParaRPr>
                    </a:p>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Dựa trên </a:t>
                      </a: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xưa</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p>
                    <a:p>
                      <a:pPr algn="just"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cs typeface="Times New Roman" panose="02020603050405020304" pitchFamily="18" charset="0"/>
                        </a:rPr>
                        <a:t>- Qua </a:t>
                      </a:r>
                      <a:r>
                        <a:rPr lang="en-US" sz="2400" b="0" i="0" u="none" strike="noStrike" dirty="0" err="1">
                          <a:effectLst/>
                          <a:latin typeface="Times New Roman" panose="02020603050405020304" pitchFamily="18" charset="0"/>
                          <a:cs typeface="Times New Roman" panose="02020603050405020304" pitchFamily="18" charset="0"/>
                        </a:rPr>
                        <a:t>đó</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tác</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giả</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muốn</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thể</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hiện</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điều</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gì</a:t>
                      </a:r>
                      <a:r>
                        <a:rPr lang="en-US" sz="2400" b="0" i="0" u="none" strike="noStrike" dirty="0">
                          <a:effectLst/>
                          <a:latin typeface="Times New Roman" panose="02020603050405020304" pitchFamily="18" charset="0"/>
                          <a:cs typeface="Times New Roman" panose="02020603050405020304" pitchFamily="18" charset="0"/>
                        </a:rPr>
                        <a:t>?</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l" fontAlgn="t">
                        <a:lnSpc>
                          <a:spcPct val="115000"/>
                        </a:lnSpc>
                        <a:spcBef>
                          <a:spcPts val="0"/>
                        </a:spcBef>
                        <a:spcAft>
                          <a:spcPts val="800"/>
                        </a:spcAft>
                        <a:tabLst>
                          <a:tab pos="90170" algn="l"/>
                          <a:tab pos="180340" algn="l"/>
                          <a:tab pos="270510" algn="l"/>
                        </a:tabLst>
                      </a:pPr>
                      <a:r>
                        <a:rPr lang="en-US" sz="2400" b="0"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Tướng</a:t>
                      </a:r>
                      <a:r>
                        <a:rPr lang="en-US"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sĩ</a:t>
                      </a:r>
                      <a:r>
                        <a:rPr lang="en-US"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lòng</a:t>
                      </a:r>
                      <a:r>
                        <a:rPr lang="en-US"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phụ</a:t>
                      </a:r>
                      <a:r>
                        <a:rPr lang="en-US"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tử</a:t>
                      </a:r>
                      <a:r>
                        <a:rPr lang="en-US"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hòa</a:t>
                      </a:r>
                      <a:r>
                        <a:rPr lang="en-US"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nước</a:t>
                      </a:r>
                      <a:r>
                        <a:rPr lang="en-US"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sông</a:t>
                      </a:r>
                      <a:r>
                        <a:rPr lang="en-US"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chén</a:t>
                      </a:r>
                      <a:r>
                        <a:rPr lang="en-US"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rượu</a:t>
                      </a:r>
                      <a:r>
                        <a:rPr lang="en-US"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ngọt</a:t>
                      </a:r>
                      <a:r>
                        <a:rPr lang="en-US"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ngào</a:t>
                      </a:r>
                      <a:r>
                        <a:rPr lang="en-US" sz="2400" b="1"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 Nguyễn </a:t>
                      </a:r>
                      <a:r>
                        <a:rPr lang="en-US" sz="2400" b="0" i="1"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Trãi</a:t>
                      </a:r>
                      <a:r>
                        <a:rPr lang="en-US"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l" fontAlgn="t">
                        <a:lnSpc>
                          <a:spcPct val="115000"/>
                        </a:lnSpc>
                        <a:spcBef>
                          <a:spcPts val="0"/>
                        </a:spcBef>
                        <a:spcAft>
                          <a:spcPts val="800"/>
                        </a:spcAft>
                        <a:tabLst>
                          <a:tab pos="90170" algn="l"/>
                          <a:tab pos="180340" algn="l"/>
                          <a:tab pos="270510" algn="l"/>
                        </a:tabLst>
                      </a:pPr>
                      <a:endParaRPr lang="en-US" sz="2400" b="0" i="1" u="none" strike="noStrike"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l"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Dựa trên </a:t>
                      </a:r>
                      <a:r>
                        <a:rPr lang="vi-VN"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câu chuyện</a:t>
                      </a:r>
                      <a:r>
                        <a:rPr lang="en-US" sz="2400" b="1"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nào</a:t>
                      </a: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của Trung Quốc</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l"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cs typeface="Times New Roman" panose="02020603050405020304" pitchFamily="18" charset="0"/>
                        </a:rPr>
                        <a:t>- Qua </a:t>
                      </a:r>
                      <a:r>
                        <a:rPr lang="en-US" sz="2400" b="0" i="0" u="none" strike="noStrike" dirty="0" err="1">
                          <a:effectLst/>
                          <a:latin typeface="Times New Roman" panose="02020603050405020304" pitchFamily="18" charset="0"/>
                          <a:cs typeface="Times New Roman" panose="02020603050405020304" pitchFamily="18" charset="0"/>
                        </a:rPr>
                        <a:t>đó</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tác</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giả</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muốn</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thể</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hiện</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điều</a:t>
                      </a:r>
                      <a:r>
                        <a:rPr lang="en-US" sz="2400" b="0" i="0" u="none" strike="noStrike" dirty="0">
                          <a:effectLst/>
                          <a:latin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cs typeface="Times New Roman" panose="02020603050405020304" pitchFamily="18" charset="0"/>
                        </a:rPr>
                        <a:t>gì</a:t>
                      </a:r>
                      <a:r>
                        <a:rPr lang="en-US" sz="2400" b="0" i="0" u="none" strike="noStrike" dirty="0">
                          <a:effectLst/>
                          <a:latin typeface="Times New Roman" panose="02020603050405020304" pitchFamily="18" charset="0"/>
                          <a:cs typeface="Times New Roman" panose="02020603050405020304" pitchFamily="18" charset="0"/>
                        </a:rPr>
                        <a:t>?</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30310320"/>
                  </a:ext>
                </a:extLst>
              </a:tr>
              <a:tr h="1794496">
                <a:tc>
                  <a:txBody>
                    <a:bodyPr/>
                    <a:lstStyle/>
                    <a:p>
                      <a:pPr algn="l" fontAlgn="t">
                        <a:lnSpc>
                          <a:spcPct val="115000"/>
                        </a:lnSpc>
                        <a:spcBef>
                          <a:spcPts val="0"/>
                        </a:spcBef>
                        <a:spcAft>
                          <a:spcPts val="800"/>
                        </a:spcAft>
                        <a:tabLst>
                          <a:tab pos="90170" algn="l"/>
                          <a:tab pos="180340" algn="l"/>
                          <a:tab pos="270510" algn="l"/>
                        </a:tabLst>
                      </a:pP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Nhận</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0" i="0" u="none" strike="noStrike" dirty="0" err="1">
                          <a:effectLst/>
                          <a:latin typeface="Times New Roman" panose="02020603050405020304" pitchFamily="18" charset="0"/>
                          <a:ea typeface="Times New Roman" panose="02020603050405020304" pitchFamily="18" charset="0"/>
                          <a:cs typeface="Times New Roman" panose="02020603050405020304" pitchFamily="18" charset="0"/>
                        </a:rPr>
                        <a:t>xét</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p>
                    <a:p>
                      <a:pPr algn="ctr" fontAlgn="t">
                        <a:lnSpc>
                          <a:spcPct val="115000"/>
                        </a:lnSpc>
                        <a:spcBef>
                          <a:spcPts val="0"/>
                        </a:spcBef>
                        <a:spcAft>
                          <a:spcPts val="800"/>
                        </a:spcAft>
                        <a:tabLst>
                          <a:tab pos="90170" algn="l"/>
                          <a:tab pos="180340" algn="l"/>
                          <a:tab pos="270510" algn="l"/>
                        </a:tabLst>
                      </a:pP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t">
                        <a:lnSpc>
                          <a:spcPct val="115000"/>
                        </a:lnSpc>
                        <a:spcBef>
                          <a:spcPts val="0"/>
                        </a:spcBef>
                        <a:spcAft>
                          <a:spcPts val="800"/>
                        </a:spcAft>
                        <a:tabLst>
                          <a:tab pos="90170" algn="l"/>
                          <a:tab pos="180340" algn="l"/>
                          <a:tab pos="270510" algn="l"/>
                        </a:tabLst>
                      </a:pPr>
                      <a:r>
                        <a:rPr lang="vi-VN"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b="0" i="0" u="none" strike="noStrike" dirty="0">
                          <a:effectLst/>
                          <a:latin typeface="Times New Roman" panose="02020603050405020304" pitchFamily="18" charset="0"/>
                          <a:ea typeface="Times New Roman" panose="02020603050405020304" pitchFamily="18" charset="0"/>
                          <a:cs typeface="Times New Roman" panose="02020603050405020304" pitchFamily="18" charset="0"/>
                        </a:rPr>
                        <a:t>.............................................................................</a:t>
                      </a:r>
                      <a:endParaRPr lang="vi-VN" sz="2400" b="0" i="0" u="none" strike="noStrike" dirty="0">
                        <a:effectLst/>
                        <a:latin typeface="Arial" panose="020B0604020202020204" pitchFamily="34" charset="0"/>
                      </a:endParaRPr>
                    </a:p>
                  </a:txBody>
                  <a:tcPr marL="107273" marR="107273" marT="14899"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957394548"/>
                  </a:ext>
                </a:extLst>
              </a:tr>
            </a:tbl>
          </a:graphicData>
        </a:graphic>
      </p:graphicFrame>
    </p:spTree>
    <p:extLst>
      <p:ext uri="{BB962C8B-B14F-4D97-AF65-F5344CB8AC3E}">
        <p14:creationId xmlns:p14="http://schemas.microsoft.com/office/powerpoint/2010/main" val="594348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76D65-6342-8CBB-7A2B-6529D7650621}"/>
            </a:ext>
          </a:extLst>
        </p:cNvPr>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4D1A2231-966E-ACE5-89DC-7B3409A511E6}"/>
              </a:ext>
            </a:extLst>
          </p:cNvPr>
          <p:cNvGraphicFramePr>
            <a:graphicFrameLocks noGrp="1"/>
          </p:cNvGraphicFramePr>
          <p:nvPr>
            <p:extLst>
              <p:ext uri="{D42A27DB-BD31-4B8C-83A1-F6EECF244321}">
                <p14:modId xmlns:p14="http://schemas.microsoft.com/office/powerpoint/2010/main" val="665572358"/>
              </p:ext>
            </p:extLst>
          </p:nvPr>
        </p:nvGraphicFramePr>
        <p:xfrm>
          <a:off x="198119" y="244793"/>
          <a:ext cx="11633201" cy="6294120"/>
        </p:xfrm>
        <a:graphic>
          <a:graphicData uri="http://schemas.openxmlformats.org/drawingml/2006/table">
            <a:tbl>
              <a:tblPr firstRow="1" firstCol="1" bandRow="1">
                <a:tableStyleId>{69012ECD-51FC-41F1-AA8D-1B2483CD663E}</a:tableStyleId>
              </a:tblPr>
              <a:tblGrid>
                <a:gridCol w="1814629">
                  <a:extLst>
                    <a:ext uri="{9D8B030D-6E8A-4147-A177-3AD203B41FA5}">
                      <a16:colId xmlns:a16="http://schemas.microsoft.com/office/drawing/2014/main" val="1943268673"/>
                    </a:ext>
                  </a:extLst>
                </a:gridCol>
                <a:gridCol w="4901131">
                  <a:extLst>
                    <a:ext uri="{9D8B030D-6E8A-4147-A177-3AD203B41FA5}">
                      <a16:colId xmlns:a16="http://schemas.microsoft.com/office/drawing/2014/main" val="2417071092"/>
                    </a:ext>
                  </a:extLst>
                </a:gridCol>
                <a:gridCol w="4917441">
                  <a:extLst>
                    <a:ext uri="{9D8B030D-6E8A-4147-A177-3AD203B41FA5}">
                      <a16:colId xmlns:a16="http://schemas.microsoft.com/office/drawing/2014/main" val="3216376656"/>
                    </a:ext>
                  </a:extLst>
                </a:gridCol>
              </a:tblGrid>
              <a:tr h="346992">
                <a:tc gridSpan="3">
                  <a:txBody>
                    <a:bodyPr/>
                    <a:lstStyle/>
                    <a:p>
                      <a:pPr algn="ctr">
                        <a:lnSpc>
                          <a:spcPct val="115000"/>
                        </a:lnSpc>
                        <a:spcAft>
                          <a:spcPts val="800"/>
                        </a:spcAft>
                      </a:pPr>
                      <a:r>
                        <a:rPr lang="vi-VN" sz="3200" u="sng">
                          <a:effectLst/>
                          <a:latin typeface="Times New Roman" panose="02020603050405020304" pitchFamily="18" charset="0"/>
                          <a:cs typeface="Times New Roman" panose="02020603050405020304" pitchFamily="18" charset="0"/>
                        </a:rPr>
                        <a:t>PHT số 0</a:t>
                      </a:r>
                      <a:r>
                        <a:rPr lang="en-US" sz="3200" u="sng">
                          <a:effectLst/>
                          <a:latin typeface="Times New Roman" panose="02020603050405020304" pitchFamily="18" charset="0"/>
                          <a:cs typeface="Times New Roman" panose="02020603050405020304" pitchFamily="18" charset="0"/>
                        </a:rPr>
                        <a:t>2</a:t>
                      </a:r>
                      <a:r>
                        <a:rPr lang="vi-VN" sz="3200">
                          <a:effectLst/>
                          <a:latin typeface="Times New Roman" panose="02020603050405020304" pitchFamily="18" charset="0"/>
                          <a:cs typeface="Times New Roman" panose="02020603050405020304" pitchFamily="18" charset="0"/>
                        </a:rPr>
                        <a:t>: Tìm hiểu về </a:t>
                      </a:r>
                      <a:r>
                        <a:rPr lang="en-US" sz="3200">
                          <a:effectLst/>
                          <a:latin typeface="Times New Roman" panose="02020603050405020304" pitchFamily="18" charset="0"/>
                          <a:cs typeface="Times New Roman" panose="02020603050405020304" pitchFamily="18" charset="0"/>
                        </a:rPr>
                        <a:t>điển cố, điển tích.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000138090"/>
                  </a:ext>
                </a:extLst>
              </a:tr>
              <a:tr h="346992">
                <a:tc>
                  <a:txBody>
                    <a:bodyPr/>
                    <a:lstStyle/>
                    <a:p>
                      <a:pPr algn="ctr">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tabLst>
                          <a:tab pos="90170" algn="l"/>
                          <a:tab pos="180340" algn="l"/>
                          <a:tab pos="270510" algn="l"/>
                        </a:tabLst>
                      </a:pPr>
                      <a:r>
                        <a:rPr lang="en-US" sz="3200" b="1" dirty="0">
                          <a:solidFill>
                            <a:srgbClr val="FF0000"/>
                          </a:solidFill>
                          <a:effectLst/>
                          <a:latin typeface="Times New Roman" panose="02020603050405020304" pitchFamily="18" charset="0"/>
                          <a:cs typeface="Times New Roman" panose="02020603050405020304" pitchFamily="18" charset="0"/>
                        </a:rPr>
                        <a:t>VD1</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5000"/>
                        </a:lnSpc>
                        <a:spcAft>
                          <a:spcPts val="800"/>
                        </a:spcAft>
                        <a:tabLst>
                          <a:tab pos="90170" algn="l"/>
                          <a:tab pos="180340" algn="l"/>
                          <a:tab pos="270510" algn="l"/>
                        </a:tabLst>
                      </a:pPr>
                      <a:r>
                        <a:rPr lang="en-US" sz="3200" b="1" dirty="0">
                          <a:solidFill>
                            <a:srgbClr val="FF0000"/>
                          </a:solidFill>
                          <a:effectLst/>
                          <a:latin typeface="Times New Roman" panose="02020603050405020304" pitchFamily="18" charset="0"/>
                          <a:cs typeface="Times New Roman" panose="02020603050405020304" pitchFamily="18" charset="0"/>
                        </a:rPr>
                        <a:t>VD2</a:t>
                      </a:r>
                      <a:endParaRPr lang="en-US" sz="2400" b="1"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91742758"/>
                  </a:ext>
                </a:extLst>
              </a:tr>
              <a:tr h="2024069">
                <a:tc>
                  <a:txBody>
                    <a:bodyPr/>
                    <a:lstStyle/>
                    <a:p>
                      <a:pPr>
                        <a:lnSpc>
                          <a:spcPct val="115000"/>
                        </a:lnSpc>
                        <a:spcAft>
                          <a:spcPts val="800"/>
                        </a:spcAft>
                        <a:tabLst>
                          <a:tab pos="90170" algn="l"/>
                          <a:tab pos="180340" algn="l"/>
                          <a:tab pos="270510" algn="l"/>
                        </a:tabLst>
                      </a:pPr>
                      <a:r>
                        <a:rPr lang="vi-VN" sz="3200">
                          <a:effectLst/>
                          <a:latin typeface="Times New Roman" panose="02020603050405020304" pitchFamily="18" charset="0"/>
                          <a:cs typeface="Times New Roman" panose="02020603050405020304" pitchFamily="18" charset="0"/>
                        </a:rPr>
                        <a:t>Ví dụ</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Chữ “Ba thu” trong câu </a:t>
                      </a: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“Sầu đong càng lắc càng đầy</a:t>
                      </a: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r>
                        <a:rPr lang="vi-VN" sz="3200" b="1" dirty="0">
                          <a:effectLst/>
                          <a:latin typeface="Times New Roman" panose="02020603050405020304" pitchFamily="18" charset="0"/>
                          <a:cs typeface="Times New Roman" panose="02020603050405020304" pitchFamily="18" charset="0"/>
                        </a:rPr>
                        <a:t>Ba thu </a:t>
                      </a:r>
                      <a:r>
                        <a:rPr lang="vi-VN" sz="3200" dirty="0">
                          <a:effectLst/>
                          <a:latin typeface="Times New Roman" panose="02020603050405020304" pitchFamily="18" charset="0"/>
                          <a:cs typeface="Times New Roman" panose="02020603050405020304" pitchFamily="18" charset="0"/>
                        </a:rPr>
                        <a:t>dọn lại một ngày dài ghê”</a:t>
                      </a:r>
                      <a:endParaRPr lang="en-US" sz="2400" dirty="0">
                        <a:effectLst/>
                        <a:latin typeface="Times New Roman" panose="02020603050405020304" pitchFamily="18" charset="0"/>
                        <a:cs typeface="Times New Roman" panose="02020603050405020304" pitchFamily="18" charset="0"/>
                      </a:endParaRPr>
                    </a:p>
                    <a:p>
                      <a:pPr algn="just">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Dựa trên </a:t>
                      </a:r>
                      <a:r>
                        <a:rPr lang="vi-VN" sz="3200" b="1" dirty="0">
                          <a:effectLst/>
                          <a:latin typeface="Times New Roman" panose="02020603050405020304" pitchFamily="18" charset="0"/>
                          <a:cs typeface="Times New Roman" panose="02020603050405020304" pitchFamily="18" charset="0"/>
                        </a:rPr>
                        <a:t>câu thơ </a:t>
                      </a:r>
                      <a:r>
                        <a:rPr lang="vi-VN" sz="3200" dirty="0">
                          <a:effectLst/>
                          <a:latin typeface="Times New Roman" panose="02020603050405020304" pitchFamily="18" charset="0"/>
                          <a:cs typeface="Times New Roman" panose="02020603050405020304" pitchFamily="18" charset="0"/>
                        </a:rPr>
                        <a:t>“Nhất nhật bất kiến/ Như tam thu hề” (Kinh thi)</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tabLst>
                          <a:tab pos="90170" algn="l"/>
                          <a:tab pos="180340" algn="l"/>
                          <a:tab pos="270510" algn="l"/>
                        </a:tabLst>
                      </a:pPr>
                      <a:r>
                        <a:rPr lang="en-US" sz="3200" dirty="0" err="1">
                          <a:effectLst/>
                          <a:latin typeface="Times New Roman" panose="02020603050405020304" pitchFamily="18" charset="0"/>
                          <a:cs typeface="Times New Roman" panose="02020603050405020304" pitchFamily="18" charset="0"/>
                        </a:rPr>
                        <a:t>Tướng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sĩ</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một</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lòng</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phụ</a:t>
                      </a:r>
                      <a:r>
                        <a:rPr lang="en-US" sz="3200" dirty="0">
                          <a:effectLst/>
                          <a:latin typeface="Times New Roman" panose="02020603050405020304" pitchFamily="18" charset="0"/>
                          <a:cs typeface="Times New Roman" panose="02020603050405020304" pitchFamily="18" charset="0"/>
                        </a:rPr>
                        <a:t> </a:t>
                      </a:r>
                      <a:r>
                        <a:rPr lang="en-US" sz="3200" dirty="0" err="1">
                          <a:effectLst/>
                          <a:latin typeface="Times New Roman" panose="02020603050405020304" pitchFamily="18" charset="0"/>
                          <a:cs typeface="Times New Roman" panose="02020603050405020304" pitchFamily="18" charset="0"/>
                        </a:rPr>
                        <a:t>tử</a:t>
                      </a:r>
                      <a:r>
                        <a:rPr lang="en-US" sz="3200"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hòa</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nước</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sông</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chén</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rượu</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ngọt</a:t>
                      </a:r>
                      <a:r>
                        <a:rPr lang="en-US" sz="3200" b="1" dirty="0">
                          <a:effectLst/>
                          <a:latin typeface="Times New Roman" panose="02020603050405020304" pitchFamily="18" charset="0"/>
                          <a:cs typeface="Times New Roman" panose="02020603050405020304" pitchFamily="18" charset="0"/>
                        </a:rPr>
                        <a:t> </a:t>
                      </a:r>
                      <a:r>
                        <a:rPr lang="en-US" sz="3200" b="1" dirty="0" err="1">
                          <a:effectLst/>
                          <a:latin typeface="Times New Roman" panose="02020603050405020304" pitchFamily="18" charset="0"/>
                          <a:cs typeface="Times New Roman" panose="02020603050405020304" pitchFamily="18" charset="0"/>
                        </a:rPr>
                        <a:t>ngào</a:t>
                      </a:r>
                      <a:endParaRPr lang="en-US" sz="3200" b="1" dirty="0">
                        <a:effectLst/>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 pos="270510" algn="l"/>
                        </a:tabLst>
                      </a:pPr>
                      <a:endParaRPr lang="en-US" sz="3200" dirty="0">
                        <a:effectLst/>
                        <a:latin typeface="Times New Roman" panose="02020603050405020304" pitchFamily="18" charset="0"/>
                        <a:cs typeface="Times New Roman" panose="02020603050405020304" pitchFamily="18" charset="0"/>
                      </a:endParaRPr>
                    </a:p>
                    <a:p>
                      <a:pPr>
                        <a:lnSpc>
                          <a:spcPct val="115000"/>
                        </a:lnSpc>
                        <a:spcAft>
                          <a:spcPts val="800"/>
                        </a:spcAft>
                        <a:tabLst>
                          <a:tab pos="90170" algn="l"/>
                          <a:tab pos="180340" algn="l"/>
                          <a:tab pos="270510" algn="l"/>
                        </a:tabLst>
                      </a:pPr>
                      <a:r>
                        <a:rPr lang="en-US" sz="3200" dirty="0">
                          <a:effectLst/>
                          <a:latin typeface="Times New Roman" panose="02020603050405020304" pitchFamily="18" charset="0"/>
                          <a:cs typeface="Times New Roman" panose="02020603050405020304" pitchFamily="18" charset="0"/>
                        </a:rPr>
                        <a:t>-</a:t>
                      </a:r>
                      <a:r>
                        <a:rPr lang="vi-VN" sz="3200" dirty="0">
                          <a:effectLst/>
                          <a:latin typeface="Times New Roman" panose="02020603050405020304" pitchFamily="18" charset="0"/>
                          <a:cs typeface="Times New Roman" panose="02020603050405020304" pitchFamily="18" charset="0"/>
                        </a:rPr>
                        <a:t>Dựa trên </a:t>
                      </a:r>
                      <a:r>
                        <a:rPr lang="vi-VN" sz="3200" b="1" dirty="0">
                          <a:effectLst/>
                          <a:latin typeface="Times New Roman" panose="02020603050405020304" pitchFamily="18" charset="0"/>
                          <a:cs typeface="Times New Roman" panose="02020603050405020304" pitchFamily="18" charset="0"/>
                        </a:rPr>
                        <a:t>câu chuyện </a:t>
                      </a:r>
                      <a:r>
                        <a:rPr lang="vi-VN" sz="3200" dirty="0">
                          <a:effectLst/>
                          <a:latin typeface="Times New Roman" panose="02020603050405020304" pitchFamily="18" charset="0"/>
                          <a:cs typeface="Times New Roman" panose="02020603050405020304" pitchFamily="18" charset="0"/>
                        </a:rPr>
                        <a:t>của Trung Quốc</a:t>
                      </a:r>
                      <a:r>
                        <a:rPr lang="en-US" sz="32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21896371"/>
                  </a:ext>
                </a:extLst>
              </a:tr>
              <a:tr h="666907">
                <a:tc>
                  <a:txBody>
                    <a:bodyPr/>
                    <a:lstStyle/>
                    <a:p>
                      <a:pPr>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Đặc điểm</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Dựa trên ý tứ từ một câu nói của người xưa</a:t>
                      </a:r>
                      <a:r>
                        <a:rPr lang="en-US" sz="32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nSpc>
                          <a:spcPct val="115000"/>
                        </a:lnSpc>
                        <a:spcAft>
                          <a:spcPts val="800"/>
                        </a:spcAft>
                        <a:tabLst>
                          <a:tab pos="90170" algn="l"/>
                          <a:tab pos="180340" algn="l"/>
                          <a:tab pos="270510" algn="l"/>
                        </a:tabLst>
                      </a:pPr>
                      <a:r>
                        <a:rPr lang="vi-VN" sz="3200" dirty="0">
                          <a:effectLst/>
                          <a:latin typeface="Times New Roman" panose="02020603050405020304" pitchFamily="18" charset="0"/>
                          <a:cs typeface="Times New Roman" panose="02020603050405020304" pitchFamily="18" charset="0"/>
                        </a:rPr>
                        <a:t>Dựa trên một câu chuyện của người xưa</a:t>
                      </a:r>
                      <a:r>
                        <a:rPr lang="en-US" sz="3200" dirty="0">
                          <a:effectLst/>
                          <a:latin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85797" marR="8579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85915937"/>
                  </a:ext>
                </a:extLst>
              </a:tr>
            </a:tbl>
          </a:graphicData>
        </a:graphic>
      </p:graphicFrame>
    </p:spTree>
    <p:extLst>
      <p:ext uri="{BB962C8B-B14F-4D97-AF65-F5344CB8AC3E}">
        <p14:creationId xmlns:p14="http://schemas.microsoft.com/office/powerpoint/2010/main" val="208341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ags/tag3.xml><?xml version="1.0" encoding="utf-8"?>
<p:tagLst xmlns:a="http://schemas.openxmlformats.org/drawingml/2006/main" xmlns:r="http://schemas.openxmlformats.org/officeDocument/2006/relationships" xmlns:p="http://schemas.openxmlformats.org/presentationml/2006/main">
  <p:tag name="PA" val="v3.0.0"/>
</p:tagLst>
</file>

<file path=ppt/tags/tag4.xml><?xml version="1.0" encoding="utf-8"?>
<p:tagLst xmlns:a="http://schemas.openxmlformats.org/drawingml/2006/main" xmlns:r="http://schemas.openxmlformats.org/officeDocument/2006/relationships" xmlns:p="http://schemas.openxmlformats.org/presentationml/2006/main">
  <p:tag name="PA" val="v3.0.0"/>
</p:tagLst>
</file>

<file path=ppt/tags/tag5.xml><?xml version="1.0" encoding="utf-8"?>
<p:tagLst xmlns:a="http://schemas.openxmlformats.org/drawingml/2006/main" xmlns:r="http://schemas.openxmlformats.org/officeDocument/2006/relationships" xmlns:p="http://schemas.openxmlformats.org/presentationml/2006/main">
  <p:tag name="PA" val="v3.0.0"/>
</p:tagLst>
</file>

<file path=ppt/tags/tag6.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SlidesMania">
  <a:themeElements>
    <a:clrScheme name="Simple Light">
      <a:dk1>
        <a:srgbClr val="000000"/>
      </a:dk1>
      <a:lt1>
        <a:srgbClr val="F1F1E9"/>
      </a:lt1>
      <a:dk2>
        <a:srgbClr val="000000"/>
      </a:dk2>
      <a:lt2>
        <a:srgbClr val="EEEEEE"/>
      </a:lt2>
      <a:accent1>
        <a:srgbClr val="FFD966"/>
      </a:accent1>
      <a:accent2>
        <a:srgbClr val="7B95A5"/>
      </a:accent2>
      <a:accent3>
        <a:srgbClr val="25566E"/>
      </a:accent3>
      <a:accent4>
        <a:srgbClr val="587C8E"/>
      </a:accent4>
      <a:accent5>
        <a:srgbClr val="DBA274"/>
      </a:accent5>
      <a:accent6>
        <a:srgbClr val="C26A59"/>
      </a:accent6>
      <a:hlink>
        <a:srgbClr val="000000"/>
      </a:hlink>
      <a:folHlink>
        <a:srgbClr val="0097A7"/>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ẫu 2">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1047</TotalTime>
  <Words>3021</Words>
  <Application>Microsoft Office PowerPoint</Application>
  <PresentationFormat>Widescreen</PresentationFormat>
  <Paragraphs>257</Paragraphs>
  <Slides>37</Slides>
  <Notes>16</Notes>
  <HiddenSlides>0</HiddenSlides>
  <MMClips>2</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37</vt:i4>
      </vt:variant>
    </vt:vector>
  </HeadingPairs>
  <TitlesOfParts>
    <vt:vector size="48" baseType="lpstr">
      <vt:lpstr>#9Slide03 AmpleSoft</vt:lpstr>
      <vt:lpstr>#9Slide03 AmpleSoft Bold</vt:lpstr>
      <vt:lpstr>Antic Slab</vt:lpstr>
      <vt:lpstr>Calistoga</vt:lpstr>
      <vt:lpstr>Wingdings</vt:lpstr>
      <vt:lpstr>Calibri</vt:lpstr>
      <vt:lpstr>Arial</vt:lpstr>
      <vt:lpstr>times new roman</vt:lpstr>
      <vt:lpstr>times new roman</vt:lpstr>
      <vt:lpstr>SlidesMania</vt:lpstr>
      <vt:lpstr>7_Office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title.</dc:title>
  <cp:lastModifiedBy>Nam Trần Hoàng Khánh</cp:lastModifiedBy>
  <cp:revision>18</cp:revision>
  <dcterms:modified xsi:type="dcterms:W3CDTF">2025-10-19T23:13:26Z</dcterms:modified>
</cp:coreProperties>
</file>