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fif" ContentType="image/j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80" r:id="rId2"/>
    <p:sldMasterId id="2147483692" r:id="rId3"/>
    <p:sldMasterId id="2147483724" r:id="rId4"/>
    <p:sldMasterId id="2147483736" r:id="rId5"/>
    <p:sldMasterId id="2147483748" r:id="rId6"/>
    <p:sldMasterId id="2147483760" r:id="rId7"/>
    <p:sldMasterId id="2147483772" r:id="rId8"/>
    <p:sldMasterId id="2147483796" r:id="rId9"/>
    <p:sldMasterId id="2147483808" r:id="rId10"/>
    <p:sldMasterId id="2147483820" r:id="rId11"/>
    <p:sldMasterId id="2147483832" r:id="rId12"/>
    <p:sldMasterId id="2147483844" r:id="rId13"/>
    <p:sldMasterId id="2147483856" r:id="rId14"/>
    <p:sldMasterId id="2147483868" r:id="rId15"/>
    <p:sldMasterId id="2147483880" r:id="rId16"/>
    <p:sldMasterId id="2147483892" r:id="rId17"/>
  </p:sldMasterIdLst>
  <p:notesMasterIdLst>
    <p:notesMasterId r:id="rId55"/>
  </p:notesMasterIdLst>
  <p:sldIdLst>
    <p:sldId id="271" r:id="rId18"/>
    <p:sldId id="290" r:id="rId19"/>
    <p:sldId id="270" r:id="rId20"/>
    <p:sldId id="272" r:id="rId21"/>
    <p:sldId id="256" r:id="rId22"/>
    <p:sldId id="258" r:id="rId23"/>
    <p:sldId id="259" r:id="rId24"/>
    <p:sldId id="260" r:id="rId25"/>
    <p:sldId id="261" r:id="rId26"/>
    <p:sldId id="299" r:id="rId27"/>
    <p:sldId id="301" r:id="rId28"/>
    <p:sldId id="302" r:id="rId29"/>
    <p:sldId id="303" r:id="rId30"/>
    <p:sldId id="304" r:id="rId31"/>
    <p:sldId id="305" r:id="rId32"/>
    <p:sldId id="306" r:id="rId33"/>
    <p:sldId id="309" r:id="rId34"/>
    <p:sldId id="310" r:id="rId35"/>
    <p:sldId id="312" r:id="rId36"/>
    <p:sldId id="311" r:id="rId37"/>
    <p:sldId id="308" r:id="rId38"/>
    <p:sldId id="313" r:id="rId39"/>
    <p:sldId id="321" r:id="rId40"/>
    <p:sldId id="322" r:id="rId41"/>
    <p:sldId id="314" r:id="rId42"/>
    <p:sldId id="317" r:id="rId43"/>
    <p:sldId id="326" r:id="rId44"/>
    <p:sldId id="328" r:id="rId45"/>
    <p:sldId id="316" r:id="rId46"/>
    <p:sldId id="318" r:id="rId47"/>
    <p:sldId id="319" r:id="rId48"/>
    <p:sldId id="320" r:id="rId49"/>
    <p:sldId id="323" r:id="rId50"/>
    <p:sldId id="327" r:id="rId51"/>
    <p:sldId id="324" r:id="rId52"/>
    <p:sldId id="288" r:id="rId53"/>
    <p:sldId id="325" r:id="rId54"/>
  </p:sldIdLst>
  <p:sldSz cx="12192000" cy="6858000"/>
  <p:notesSz cx="6858000" cy="9144000"/>
  <p:embeddedFontLst>
    <p:embeddedFont>
      <p:font typeface="Cambria Math" panose="02040503050406030204" pitchFamily="18" charset="0"/>
      <p:regular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Garamond" panose="02020404030301010803" pitchFamily="18" charset="0"/>
      <p:regular r:id="rId61"/>
      <p:bold r:id="rId62"/>
      <p: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SimSun" panose="02010600030101010101" pitchFamily="2" charset="-122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CA8D"/>
    <a:srgbClr val="E9CA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6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font" Target="fonts/font7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font" Target="fonts/font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B7B00-04E0-4688-A15F-11FF79E6B843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71967-3997-4B45-B4E7-08CEC7113B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917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D271E-B113-4AD7-931A-0AD3C9C90E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21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5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529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39809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60311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28722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86900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50465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80911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86068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8781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15920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2200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3197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34518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23589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48418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40341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09113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24184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59856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07462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44873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999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5258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10145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92223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98134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17073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49756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13119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52793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61295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26963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9315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430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29287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03526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75127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46025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5007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69155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31361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95965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05079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4012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8151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07842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82327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51323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32792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14828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63052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14412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25604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16140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2836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056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9445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52467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62655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72036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6702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92570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7204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06188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61633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5532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0381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17014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67566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65183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92958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96253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97563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95267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42089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68981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7605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9923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19069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29998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03208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19564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35800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09392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05977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34348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3106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2780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24199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10261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24258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97511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54001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5148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65035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49014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9169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0820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756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70104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94847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96901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7890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3137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51136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39743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7443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150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590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97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9920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8311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67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06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90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31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08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66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3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85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648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984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0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640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34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875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66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13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847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36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9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910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763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011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40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656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344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767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5776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1782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0894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348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27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4615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2227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3363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981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6861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7072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6971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5991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09326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307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0551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2063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771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4524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2030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2866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8965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1994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867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3960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0962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270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3369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3488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5326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73704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0441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8825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93444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8067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730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4455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0263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09998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0995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5318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65217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74913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87539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34825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7799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77862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305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726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89429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9052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3248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83677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64801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81837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6968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49662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80085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4268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2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9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7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8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9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6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70635D2-1FD4-42FB-A3A0-B9DFEF7C7F90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1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8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0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2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5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0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0.svg"/><Relationship Id="rId18" Type="http://schemas.openxmlformats.org/officeDocument/2006/relationships/image" Target="../media/image48.png"/><Relationship Id="rId3" Type="http://schemas.openxmlformats.org/officeDocument/2006/relationships/image" Target="../media/image76.svg"/><Relationship Id="rId21" Type="http://schemas.openxmlformats.org/officeDocument/2006/relationships/image" Target="../media/image49.png"/><Relationship Id="rId7" Type="http://schemas.openxmlformats.org/officeDocument/2006/relationships/image" Target="../media/image78.svg"/><Relationship Id="rId12" Type="http://schemas.openxmlformats.org/officeDocument/2006/relationships/image" Target="../media/image45.png"/><Relationship Id="rId17" Type="http://schemas.openxmlformats.org/officeDocument/2006/relationships/image" Target="../media/image9.svg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2.png"/><Relationship Id="rId11" Type="http://schemas.openxmlformats.org/officeDocument/2006/relationships/image" Target="../media/image25.svg"/><Relationship Id="rId24" Type="http://schemas.openxmlformats.org/officeDocument/2006/relationships/image" Target="../media/image88.svg"/><Relationship Id="rId5" Type="http://schemas.openxmlformats.org/officeDocument/2006/relationships/image" Target="../media/image13.svg"/><Relationship Id="rId15" Type="http://schemas.openxmlformats.org/officeDocument/2006/relationships/image" Target="../media/image82.svg"/><Relationship Id="rId23" Type="http://schemas.openxmlformats.org/officeDocument/2006/relationships/image" Target="../media/image50.png"/><Relationship Id="rId10" Type="http://schemas.openxmlformats.org/officeDocument/2006/relationships/image" Target="../media/image44.png"/><Relationship Id="rId19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openxmlformats.org/officeDocument/2006/relationships/image" Target="../media/image23.svg"/><Relationship Id="rId14" Type="http://schemas.openxmlformats.org/officeDocument/2006/relationships/image" Target="../media/image46.png"/><Relationship Id="rId22" Type="http://schemas.openxmlformats.org/officeDocument/2006/relationships/image" Target="../media/image86.svg"/></Relationships>
</file>

<file path=ppt/slides/_rels/slide12.xml.rels><?xml version="1.0" encoding="UTF-8" standalone="yes"?>
<Relationships xmlns="http://schemas.openxmlformats.org/package/2006/relationships"><Relationship Id="rId51" Type="http://schemas.openxmlformats.org/officeDocument/2006/relationships/image" Target="../media/image65.svg"/><Relationship Id="rId13" Type="http://schemas.openxmlformats.org/officeDocument/2006/relationships/image" Target="../media/image12.svg"/><Relationship Id="rId3" Type="http://schemas.openxmlformats.org/officeDocument/2006/relationships/image" Target="../media/image7.svg"/><Relationship Id="rId47" Type="http://schemas.openxmlformats.org/officeDocument/2006/relationships/image" Target="../media/image61.svg"/><Relationship Id="rId50" Type="http://schemas.openxmlformats.org/officeDocument/2006/relationships/image" Target="../media/image55.png"/><Relationship Id="rId55" Type="http://schemas.openxmlformats.org/officeDocument/2006/relationships/image" Target="../media/image69.svg"/><Relationship Id="rId59" Type="http://schemas.openxmlformats.org/officeDocument/2006/relationships/image" Target="../media/image71.svg"/><Relationship Id="rId7" Type="http://schemas.openxmlformats.org/officeDocument/2006/relationships/image" Target="../media/image23.svg"/><Relationship Id="rId2" Type="http://schemas.openxmlformats.org/officeDocument/2006/relationships/image" Target="../media/image51.png"/><Relationship Id="rId54" Type="http://schemas.openxmlformats.org/officeDocument/2006/relationships/image" Target="../media/image57.png"/><Relationship Id="rId1" Type="http://schemas.openxmlformats.org/officeDocument/2006/relationships/slideLayout" Target="../slideLayouts/slideLayout64.xml"/><Relationship Id="rId53" Type="http://schemas.openxmlformats.org/officeDocument/2006/relationships/image" Target="../media/image67.svg"/><Relationship Id="rId58" Type="http://schemas.openxmlformats.org/officeDocument/2006/relationships/image" Target="../media/image59.png"/><Relationship Id="rId49" Type="http://schemas.openxmlformats.org/officeDocument/2006/relationships/image" Target="../media/image63.svg"/><Relationship Id="rId57" Type="http://schemas.openxmlformats.org/officeDocument/2006/relationships/image" Target="../media/image11.svg"/><Relationship Id="rId61" Type="http://schemas.openxmlformats.org/officeDocument/2006/relationships/image" Target="../media/image61.png"/><Relationship Id="rId44" Type="http://schemas.openxmlformats.org/officeDocument/2006/relationships/image" Target="../media/image53.png"/><Relationship Id="rId52" Type="http://schemas.openxmlformats.org/officeDocument/2006/relationships/image" Target="../media/image56.png"/><Relationship Id="rId60" Type="http://schemas.openxmlformats.org/officeDocument/2006/relationships/image" Target="../media/image60.png"/><Relationship Id="rId4" Type="http://schemas.openxmlformats.org/officeDocument/2006/relationships/image" Target="../media/image52.png"/><Relationship Id="rId43" Type="http://schemas.openxmlformats.org/officeDocument/2006/relationships/image" Target="../media/image15.svg"/><Relationship Id="rId48" Type="http://schemas.openxmlformats.org/officeDocument/2006/relationships/image" Target="../media/image54.png"/><Relationship Id="rId56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5.svg"/><Relationship Id="rId18" Type="http://schemas.openxmlformats.org/officeDocument/2006/relationships/image" Target="../media/image122.svg"/><Relationship Id="rId26" Type="http://schemas.openxmlformats.org/officeDocument/2006/relationships/image" Target="../media/image88.svg"/><Relationship Id="rId3" Type="http://schemas.openxmlformats.org/officeDocument/2006/relationships/image" Target="../media/image116.svg"/><Relationship Id="rId21" Type="http://schemas.openxmlformats.org/officeDocument/2006/relationships/image" Target="../media/image72.png"/><Relationship Id="rId7" Type="http://schemas.openxmlformats.org/officeDocument/2006/relationships/image" Target="../media/image106.sv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5" Type="http://schemas.openxmlformats.org/officeDocument/2006/relationships/image" Target="../media/image50.png"/><Relationship Id="rId2" Type="http://schemas.openxmlformats.org/officeDocument/2006/relationships/image" Target="../media/image62.png"/><Relationship Id="rId16" Type="http://schemas.openxmlformats.org/officeDocument/2006/relationships/image" Target="../media/image41.svg"/><Relationship Id="rId20" Type="http://schemas.openxmlformats.org/officeDocument/2006/relationships/image" Target="../media/image124.sv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4.png"/><Relationship Id="rId11" Type="http://schemas.openxmlformats.org/officeDocument/2006/relationships/image" Target="../media/image120.svg"/><Relationship Id="rId24" Type="http://schemas.openxmlformats.org/officeDocument/2006/relationships/image" Target="../media/image86.svg"/><Relationship Id="rId5" Type="http://schemas.openxmlformats.org/officeDocument/2006/relationships/image" Target="../media/image118.svg"/><Relationship Id="rId15" Type="http://schemas.openxmlformats.org/officeDocument/2006/relationships/image" Target="../media/image69.png"/><Relationship Id="rId23" Type="http://schemas.openxmlformats.org/officeDocument/2006/relationships/image" Target="../media/image49.png"/><Relationship Id="rId10" Type="http://schemas.openxmlformats.org/officeDocument/2006/relationships/image" Target="../media/image66.png"/><Relationship Id="rId19" Type="http://schemas.openxmlformats.org/officeDocument/2006/relationships/image" Target="../media/image71.png"/><Relationship Id="rId4" Type="http://schemas.openxmlformats.org/officeDocument/2006/relationships/image" Target="../media/image63.png"/><Relationship Id="rId9" Type="http://schemas.openxmlformats.org/officeDocument/2006/relationships/image" Target="../media/image13.svg"/><Relationship Id="rId14" Type="http://schemas.openxmlformats.org/officeDocument/2006/relationships/image" Target="../media/image68.png"/><Relationship Id="rId22" Type="http://schemas.openxmlformats.org/officeDocument/2006/relationships/image" Target="../media/image8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55" Type="http://schemas.openxmlformats.org/officeDocument/2006/relationships/image" Target="NUL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6.xml"/><Relationship Id="rId56" Type="http://schemas.openxmlformats.org/officeDocument/2006/relationships/image" Target="../media/image75.png"/><Relationship Id="rId43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55" Type="http://schemas.openxmlformats.org/officeDocument/2006/relationships/image" Target="NUL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6.xml"/><Relationship Id="rId56" Type="http://schemas.openxmlformats.org/officeDocument/2006/relationships/image" Target="../media/image75.png"/><Relationship Id="rId43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55" Type="http://schemas.openxmlformats.org/officeDocument/2006/relationships/image" Target="NUL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7.xml"/><Relationship Id="rId56" Type="http://schemas.openxmlformats.org/officeDocument/2006/relationships/image" Target="../media/image75.png"/><Relationship Id="rId43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9.png"/><Relationship Id="rId3" Type="http://schemas.openxmlformats.org/officeDocument/2006/relationships/image" Target="../media/image76.svg"/><Relationship Id="rId17" Type="http://schemas.openxmlformats.org/officeDocument/2006/relationships/image" Target="../media/image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55" Type="http://schemas.openxmlformats.org/officeDocument/2006/relationships/image" Target="NUL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3.xml"/><Relationship Id="rId56" Type="http://schemas.openxmlformats.org/officeDocument/2006/relationships/image" Target="../media/image75.png"/><Relationship Id="rId43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9.png"/><Relationship Id="rId3" Type="http://schemas.openxmlformats.org/officeDocument/2006/relationships/image" Target="../media/image76.svg"/><Relationship Id="rId17" Type="http://schemas.openxmlformats.org/officeDocument/2006/relationships/image" Target="../media/image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8.png"/><Relationship Id="rId3" Type="http://schemas.openxmlformats.org/officeDocument/2006/relationships/image" Target="../media/image76.svg"/><Relationship Id="rId25" Type="http://schemas.openxmlformats.org/officeDocument/2006/relationships/image" Target="../media/image68.svg"/><Relationship Id="rId17" Type="http://schemas.openxmlformats.org/officeDocument/2006/relationships/image" Target="../media/image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80.png"/><Relationship Id="rId27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9.png"/><Relationship Id="rId3" Type="http://schemas.openxmlformats.org/officeDocument/2006/relationships/image" Target="../media/image76.svg"/><Relationship Id="rId17" Type="http://schemas.openxmlformats.org/officeDocument/2006/relationships/image" Target="../media/image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9" Type="http://schemas.openxmlformats.org/officeDocument/2006/relationships/image" Target="NULL"/><Relationship Id="rId3" Type="http://schemas.microsoft.com/office/2007/relationships/hdphoto" Target="../media/hdphoto3.wdp"/><Relationship Id="rId21" Type="http://schemas.openxmlformats.org/officeDocument/2006/relationships/image" Target="../media/image86.svg"/><Relationship Id="rId55" Type="http://schemas.openxmlformats.org/officeDocument/2006/relationships/image" Target="../media/image83.png"/><Relationship Id="rId25" Type="http://schemas.microsoft.com/office/2007/relationships/hdphoto" Target="../media/hdphoto4.wdp"/><Relationship Id="rId2" Type="http://schemas.openxmlformats.org/officeDocument/2006/relationships/image" Target="../media/image81.png"/><Relationship Id="rId54" Type="http://schemas.openxmlformats.org/officeDocument/2006/relationships/image" Target="../media/image581.svg"/><Relationship Id="rId1" Type="http://schemas.openxmlformats.org/officeDocument/2006/relationships/slideLayout" Target="../slideLayouts/slideLayout152.xml"/><Relationship Id="rId24" Type="http://schemas.openxmlformats.org/officeDocument/2006/relationships/image" Target="../media/image82.png"/><Relationship Id="rId23" Type="http://schemas.openxmlformats.org/officeDocument/2006/relationships/image" Target="../media/image7.svg"/><Relationship Id="rId2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9" Type="http://schemas.openxmlformats.org/officeDocument/2006/relationships/image" Target="NULL"/><Relationship Id="rId3" Type="http://schemas.microsoft.com/office/2007/relationships/hdphoto" Target="../media/hdphoto3.wdp"/><Relationship Id="rId21" Type="http://schemas.openxmlformats.org/officeDocument/2006/relationships/image" Target="../media/image86.svg"/><Relationship Id="rId55" Type="http://schemas.openxmlformats.org/officeDocument/2006/relationships/image" Target="../media/image84.png"/><Relationship Id="rId25" Type="http://schemas.microsoft.com/office/2007/relationships/hdphoto" Target="../media/hdphoto4.wdp"/><Relationship Id="rId2" Type="http://schemas.openxmlformats.org/officeDocument/2006/relationships/image" Target="../media/image81.png"/><Relationship Id="rId54" Type="http://schemas.openxmlformats.org/officeDocument/2006/relationships/image" Target="../media/image581.svg"/><Relationship Id="rId1" Type="http://schemas.openxmlformats.org/officeDocument/2006/relationships/slideLayout" Target="../slideLayouts/slideLayout163.xml"/><Relationship Id="rId24" Type="http://schemas.openxmlformats.org/officeDocument/2006/relationships/image" Target="../media/image82.png"/><Relationship Id="rId23" Type="http://schemas.openxmlformats.org/officeDocument/2006/relationships/image" Target="../media/image7.svg"/><Relationship Id="rId22" Type="http://schemas.openxmlformats.org/officeDocument/2006/relationships/image" Target="../media/image51.png"/><Relationship Id="rId56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1" Type="http://schemas.openxmlformats.org/officeDocument/2006/relationships/image" Target="../media/image86.svg"/><Relationship Id="rId55" Type="http://schemas.openxmlformats.org/officeDocument/2006/relationships/image" Target="../media/image85.png"/><Relationship Id="rId25" Type="http://schemas.microsoft.com/office/2007/relationships/hdphoto" Target="../media/hdphoto4.wdp"/><Relationship Id="rId2" Type="http://schemas.openxmlformats.org/officeDocument/2006/relationships/image" Target="../media/image81.png"/><Relationship Id="rId54" Type="http://schemas.openxmlformats.org/officeDocument/2006/relationships/image" Target="../media/image581.svg"/><Relationship Id="rId1" Type="http://schemas.openxmlformats.org/officeDocument/2006/relationships/slideLayout" Target="../slideLayouts/slideLayout119.xml"/><Relationship Id="rId24" Type="http://schemas.openxmlformats.org/officeDocument/2006/relationships/image" Target="../media/image82.png"/><Relationship Id="rId23" Type="http://schemas.openxmlformats.org/officeDocument/2006/relationships/image" Target="../media/image7.svg"/><Relationship Id="rId22" Type="http://schemas.openxmlformats.org/officeDocument/2006/relationships/image" Target="../media/image51.png"/><Relationship Id="rId27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1" Type="http://schemas.openxmlformats.org/officeDocument/2006/relationships/image" Target="../media/image86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3.xml"/><Relationship Id="rId23" Type="http://schemas.openxmlformats.org/officeDocument/2006/relationships/image" Target="../media/image7.svg"/><Relationship Id="rId2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1" Type="http://schemas.openxmlformats.org/officeDocument/2006/relationships/image" Target="../media/image86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3.xml"/><Relationship Id="rId23" Type="http://schemas.openxmlformats.org/officeDocument/2006/relationships/image" Target="../media/image7.svg"/><Relationship Id="rId2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1" Type="http://schemas.openxmlformats.org/officeDocument/2006/relationships/image" Target="../media/image86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3.xml"/><Relationship Id="rId23" Type="http://schemas.openxmlformats.org/officeDocument/2006/relationships/image" Target="../media/image7.svg"/><Relationship Id="rId2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svg"/><Relationship Id="rId3" Type="http://schemas.microsoft.com/office/2007/relationships/hdphoto" Target="../media/hdphoto5.wdp"/><Relationship Id="rId12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0.xml"/><Relationship Id="rId11" Type="http://schemas.openxmlformats.org/officeDocument/2006/relationships/image" Target="../media/image10.svg"/><Relationship Id="rId6" Type="http://schemas.openxmlformats.org/officeDocument/2006/relationships/image" Target="NULL"/><Relationship Id="rId5" Type="http://schemas.openxmlformats.org/officeDocument/2006/relationships/image" Target="../media/image87.png"/><Relationship Id="rId15" Type="http://schemas.openxmlformats.org/officeDocument/2006/relationships/image" Target="../media/image90.png"/><Relationship Id="rId57" Type="http://schemas.openxmlformats.org/officeDocument/2006/relationships/image" Target="../media/image48.svg"/><Relationship Id="rId4" Type="http://schemas.openxmlformats.org/officeDocument/2006/relationships/image" Target="../media/image126.svg"/><Relationship Id="rId1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8.xml"/><Relationship Id="rId18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slide" Target="slide6.xml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image" Target="../media/image15.jpg"/><Relationship Id="rId16" Type="http://schemas.openxmlformats.org/officeDocument/2006/relationships/slide" Target="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slide" Target="slide7.xml"/><Relationship Id="rId19" Type="http://schemas.openxmlformats.org/officeDocument/2006/relationships/image" Target="../media/image27.gif"/><Relationship Id="rId4" Type="http://schemas.openxmlformats.org/officeDocument/2006/relationships/slide" Target="slide5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55" Type="http://schemas.openxmlformats.org/officeDocument/2006/relationships/image" Target="NUL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0.xml"/><Relationship Id="rId56" Type="http://schemas.openxmlformats.org/officeDocument/2006/relationships/image" Target="../media/image75.png"/><Relationship Id="rId43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92.png"/><Relationship Id="rId4" Type="http://schemas.openxmlformats.org/officeDocument/2006/relationships/image" Target="../media/image920.png"/></Relationships>
</file>

<file path=ppt/slides/_rels/slide32.xml.rels><?xml version="1.0" encoding="UTF-8" standalone="yes"?>
<Relationships xmlns="http://schemas.openxmlformats.org/package/2006/relationships"><Relationship Id="rId55" Type="http://schemas.openxmlformats.org/officeDocument/2006/relationships/image" Target="NUL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1.xml"/><Relationship Id="rId56" Type="http://schemas.openxmlformats.org/officeDocument/2006/relationships/image" Target="../media/image75.png"/><Relationship Id="rId43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5.svg"/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12" Type="http://schemas.openxmlformats.org/officeDocument/2006/relationships/image" Target="../media/image5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51.png"/><Relationship Id="rId11" Type="http://schemas.openxmlformats.org/officeDocument/2006/relationships/slide" Target="slide37.xml"/><Relationship Id="rId5" Type="http://schemas.openxmlformats.org/officeDocument/2006/relationships/image" Target="../media/image5.svg"/><Relationship Id="rId10" Type="http://schemas.openxmlformats.org/officeDocument/2006/relationships/image" Target="../media/image13.svg"/><Relationship Id="rId4" Type="http://schemas.openxmlformats.org/officeDocument/2006/relationships/image" Target="../media/image94.png"/><Relationship Id="rId9" Type="http://schemas.microsoft.com/office/2007/relationships/hdphoto" Target="../media/hdphoto6.wdp"/><Relationship Id="rId1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55" Type="http://schemas.openxmlformats.org/officeDocument/2006/relationships/image" Target="NUL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4.xml"/><Relationship Id="rId56" Type="http://schemas.openxmlformats.org/officeDocument/2006/relationships/image" Target="../media/image75.png"/><Relationship Id="rId43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0.sv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102.png"/><Relationship Id="rId17" Type="http://schemas.openxmlformats.org/officeDocument/2006/relationships/image" Target="../media/image104.svg"/><Relationship Id="rId2" Type="http://schemas.openxmlformats.org/officeDocument/2006/relationships/image" Target="../media/image96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99.png"/><Relationship Id="rId11" Type="http://schemas.openxmlformats.org/officeDocument/2006/relationships/image" Target="../media/image39.svg"/><Relationship Id="rId5" Type="http://schemas.openxmlformats.org/officeDocument/2006/relationships/image" Target="../media/image960.svg"/><Relationship Id="rId15" Type="http://schemas.openxmlformats.org/officeDocument/2006/relationships/image" Target="../media/image102.svg"/><Relationship Id="rId10" Type="http://schemas.openxmlformats.org/officeDocument/2006/relationships/image" Target="../media/image101.png"/><Relationship Id="rId4" Type="http://schemas.openxmlformats.org/officeDocument/2006/relationships/image" Target="../media/image97.png"/><Relationship Id="rId9" Type="http://schemas.openxmlformats.org/officeDocument/2006/relationships/image" Target="../media/image27.svg"/><Relationship Id="rId1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1.png"/><Relationship Id="rId2" Type="http://schemas.openxmlformats.org/officeDocument/2006/relationships/image" Target="../media/image105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7.png"/><Relationship Id="rId11" Type="http://schemas.openxmlformats.org/officeDocument/2006/relationships/image" Target="../media/image110.png"/><Relationship Id="rId5" Type="http://schemas.openxmlformats.org/officeDocument/2006/relationships/image" Target="../media/image4.svg"/><Relationship Id="rId15" Type="http://schemas.openxmlformats.org/officeDocument/2006/relationships/image" Target="../media/image113.png"/><Relationship Id="rId10" Type="http://schemas.openxmlformats.org/officeDocument/2006/relationships/image" Target="../media/image8.svg"/><Relationship Id="rId4" Type="http://schemas.openxmlformats.org/officeDocument/2006/relationships/image" Target="../media/image106.png"/><Relationship Id="rId9" Type="http://schemas.openxmlformats.org/officeDocument/2006/relationships/image" Target="../media/image109.png"/><Relationship Id="rId1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1" Type="http://schemas.openxmlformats.org/officeDocument/2006/relationships/image" Target="../media/image37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slide" Target="slide9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27.gif"/><Relationship Id="rId7" Type="http://schemas.openxmlformats.org/officeDocument/2006/relationships/image" Target="../media/image17.png"/><Relationship Id="rId12" Type="http://schemas.openxmlformats.org/officeDocument/2006/relationships/slide" Target="slide7.xml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5" Type="http://schemas.openxmlformats.org/officeDocument/2006/relationships/image" Target="../media/image16.jpeg"/><Relationship Id="rId15" Type="http://schemas.openxmlformats.org/officeDocument/2006/relationships/slide" Target="slide8.xml"/><Relationship Id="rId23" Type="http://schemas.openxmlformats.org/officeDocument/2006/relationships/image" Target="../media/image14.pn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15.jpg"/><Relationship Id="rId9" Type="http://schemas.openxmlformats.org/officeDocument/2006/relationships/slide" Target="slide6.xml"/><Relationship Id="rId14" Type="http://schemas.openxmlformats.org/officeDocument/2006/relationships/image" Target="../media/image22.png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4.xml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4.xml"/><Relationship Id="rId1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11" Type="http://schemas.openxmlformats.org/officeDocument/2006/relationships/image" Target="../media/image31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30.jpeg"/><Relationship Id="rId1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3.gif"/><Relationship Id="rId18" Type="http://schemas.openxmlformats.org/officeDocument/2006/relationships/image" Target="../media/image37.wmf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6.gi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image" Target="../media/image28.PNG"/><Relationship Id="rId15" Type="http://schemas.openxmlformats.org/officeDocument/2006/relationships/image" Target="../media/image35.gif"/><Relationship Id="rId10" Type="http://schemas.openxmlformats.org/officeDocument/2006/relationships/slide" Target="slide4.xml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30.jpeg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4.xml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flat design science lab">
            <a:extLst>
              <a:ext uri="{FF2B5EF4-FFF2-40B4-BE49-F238E27FC236}">
                <a16:creationId xmlns="" xmlns:a16="http://schemas.microsoft.com/office/drawing/2014/main" id="{D981E535-E010-3113-109C-E0325FF58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779"/>
          <a:stretch/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28FBA86-2415-453F-CA05-621C44B4CF4C}"/>
              </a:ext>
            </a:extLst>
          </p:cNvPr>
          <p:cNvSpPr/>
          <p:nvPr/>
        </p:nvSpPr>
        <p:spPr>
          <a:xfrm>
            <a:off x="159326" y="-17898"/>
            <a:ext cx="12192000" cy="689379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FCE958-7331-A499-0F69-4DB77311428C}"/>
              </a:ext>
            </a:extLst>
          </p:cNvPr>
          <p:cNvSpPr txBox="1"/>
          <p:nvPr/>
        </p:nvSpPr>
        <p:spPr>
          <a:xfrm>
            <a:off x="2725949" y="276124"/>
            <a:ext cx="6876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377">
              <a:defRPr sz="2400" b="1">
                <a:solidFill>
                  <a:prstClr val="white"/>
                </a:solidFill>
                <a:latin typeface="Roboto Black" panose="02000000000000000000" pitchFamily="2" charset="0"/>
                <a:ea typeface="Roboto Condensed" panose="02000000000000000000" pitchFamily="2" charset="0"/>
                <a:cs typeface="Arial"/>
              </a:defRPr>
            </a:lvl1pPr>
          </a:lstStyle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BÌNH MINH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96191C7-70F6-5AEF-C927-ED11240B89FA}"/>
              </a:ext>
            </a:extLst>
          </p:cNvPr>
          <p:cNvSpPr txBox="1"/>
          <p:nvPr/>
        </p:nvSpPr>
        <p:spPr>
          <a:xfrm>
            <a:off x="2033464" y="5176170"/>
            <a:ext cx="868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defTabSz="914377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 VIÊN THỰC HIỆN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TRẦN HẢI YẾN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CD687A3-D129-B11C-FB90-93C94D88A3C6}"/>
              </a:ext>
            </a:extLst>
          </p:cNvPr>
          <p:cNvSpPr txBox="1"/>
          <p:nvPr/>
        </p:nvSpPr>
        <p:spPr>
          <a:xfrm>
            <a:off x="1754065" y="6088614"/>
            <a:ext cx="868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defTabSz="914377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2025 - 2026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617E3C-ACA1-C042-4CF2-DD9089019681}"/>
              </a:ext>
            </a:extLst>
          </p:cNvPr>
          <p:cNvSpPr txBox="1"/>
          <p:nvPr/>
        </p:nvSpPr>
        <p:spPr>
          <a:xfrm>
            <a:off x="1198432" y="2005371"/>
            <a:ext cx="103539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377">
              <a:defRPr sz="3200" b="1">
                <a:solidFill>
                  <a:prstClr val="white"/>
                </a:solidFill>
                <a:latin typeface="Roboto Black" panose="02000000000000000000" pitchFamily="2" charset="0"/>
                <a:ea typeface="Roboto Condensed" panose="02000000000000000000" pitchFamily="2" charset="0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ĐẾN VỚI TIẾT HỌC HÔM NAY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1738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181819" y="4363326"/>
            <a:ext cx="9989388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ts val="3300"/>
              </a:lnSpc>
              <a:defRPr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electron,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electron.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13" y="474453"/>
            <a:ext cx="5451894" cy="3398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9" y="583181"/>
            <a:ext cx="4451231" cy="320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3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9349">
            <a:off x="265206" y="4466436"/>
            <a:ext cx="1875925" cy="19503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34936">
            <a:off x="9964706" y="2615828"/>
            <a:ext cx="1433697" cy="13998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1670">
            <a:off x="1160697" y="738445"/>
            <a:ext cx="9663926" cy="54337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90796">
            <a:off x="641178" y="613081"/>
            <a:ext cx="2089710" cy="11952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37095">
            <a:off x="995974" y="554898"/>
            <a:ext cx="1028944" cy="3909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19251">
            <a:off x="7008568" y="5866603"/>
            <a:ext cx="2854810" cy="1982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42177">
            <a:off x="10055276" y="5245863"/>
            <a:ext cx="1440647" cy="8239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431368">
            <a:off x="10852764" y="4616535"/>
            <a:ext cx="596368" cy="8019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081850">
            <a:off x="569181" y="2731016"/>
            <a:ext cx="1056681" cy="1064423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9672467" y="585494"/>
            <a:ext cx="1745182" cy="1719797"/>
            <a:chOff x="157485" y="160047"/>
            <a:chExt cx="3490364" cy="343959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</p:grpSp>
      <p:sp>
        <p:nvSpPr>
          <p:cNvPr id="19" name="TextBox 7">
            <a:extLst>
              <a:ext uri="{FF2B5EF4-FFF2-40B4-BE49-F238E27FC236}">
                <a16:creationId xmlns:a16="http://schemas.microsoft.com/office/drawing/2014/main" xmlns="" id="{2D3C42C6-CE9E-4CFF-A86D-40FA12638402}"/>
              </a:ext>
            </a:extLst>
          </p:cNvPr>
          <p:cNvSpPr txBox="1"/>
          <p:nvPr/>
        </p:nvSpPr>
        <p:spPr>
          <a:xfrm>
            <a:off x="692816" y="2184007"/>
            <a:ext cx="10819069" cy="24625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334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28 - BÀI 7: </a:t>
            </a:r>
            <a:r>
              <a:rPr lang="en-US" sz="5334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 </a:t>
            </a:r>
            <a:r>
              <a:rPr lang="en-US" sz="5334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 </a:t>
            </a:r>
            <a:endParaRPr lang="en-US" sz="5334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5334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CÔNG </a:t>
            </a:r>
            <a:r>
              <a:rPr lang="en-US" sz="5334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 HOÁ HỌC</a:t>
            </a:r>
          </a:p>
        </p:txBody>
      </p:sp>
    </p:spTree>
    <p:extLst>
      <p:ext uri="{BB962C8B-B14F-4D97-AF65-F5344CB8AC3E}">
        <p14:creationId xmlns:p14="http://schemas.microsoft.com/office/powerpoint/2010/main" val="1174229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0904" y="217140"/>
            <a:ext cx="10745871" cy="6146059"/>
          </a:xfrm>
          <a:prstGeom prst="rect">
            <a:avLst/>
          </a:prstGeom>
        </p:spPr>
      </p:pic>
      <p:pic>
        <p:nvPicPr>
          <p:cNvPr id="114" name="Picture 1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 rot="1638578">
            <a:off x="-793104" y="426239"/>
            <a:ext cx="1586207" cy="519123"/>
          </a:xfrm>
          <a:prstGeom prst="rect">
            <a:avLst/>
          </a:prstGeom>
        </p:spPr>
      </p:pic>
      <p:pic>
        <p:nvPicPr>
          <p:cNvPr id="116" name="Picture 116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rcRect/>
          <a:stretch>
            <a:fillRect/>
          </a:stretch>
        </p:blipFill>
        <p:spPr>
          <a:xfrm rot="1530163">
            <a:off x="10538831" y="1997205"/>
            <a:ext cx="3915149" cy="2840263"/>
          </a:xfrm>
          <a:prstGeom prst="rect">
            <a:avLst/>
          </a:prstGeom>
        </p:spPr>
      </p:pic>
      <p:pic>
        <p:nvPicPr>
          <p:cNvPr id="117" name="Picture 11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rcRect/>
          <a:stretch>
            <a:fillRect/>
          </a:stretch>
        </p:blipFill>
        <p:spPr>
          <a:xfrm rot="2578696">
            <a:off x="10729405" y="5303226"/>
            <a:ext cx="881887" cy="1273065"/>
          </a:xfrm>
          <a:prstGeom prst="rect">
            <a:avLst/>
          </a:prstGeom>
        </p:spPr>
      </p:pic>
      <p:pic>
        <p:nvPicPr>
          <p:cNvPr id="118" name="Picture 118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 rot="-579270">
            <a:off x="-196937" y="1505516"/>
            <a:ext cx="1400976" cy="1379271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rcRect/>
          <a:stretch>
            <a:fillRect/>
          </a:stretch>
        </p:blipFill>
        <p:spPr>
          <a:xfrm rot="1434936">
            <a:off x="10831956" y="339405"/>
            <a:ext cx="1009635" cy="985771"/>
          </a:xfrm>
          <a:prstGeom prst="rect">
            <a:avLst/>
          </a:prstGeom>
        </p:spPr>
      </p:pic>
      <p:pic>
        <p:nvPicPr>
          <p:cNvPr id="120" name="Picture 120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5"/>
              </a:ext>
            </a:extLst>
          </a:blip>
          <a:srcRect/>
          <a:stretch>
            <a:fillRect/>
          </a:stretch>
        </p:blipFill>
        <p:spPr>
          <a:xfrm>
            <a:off x="332667" y="5781803"/>
            <a:ext cx="780795" cy="780795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 rot="734474">
            <a:off x="481471" y="-253533"/>
            <a:ext cx="684640" cy="689655"/>
          </a:xfrm>
          <a:prstGeom prst="rect">
            <a:avLst/>
          </a:prstGeom>
        </p:spPr>
      </p:pic>
      <p:pic>
        <p:nvPicPr>
          <p:cNvPr id="122" name="Picture 122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9"/>
              </a:ext>
            </a:extLst>
          </a:blip>
          <a:srcRect/>
          <a:stretch>
            <a:fillRect/>
          </a:stretch>
        </p:blipFill>
        <p:spPr>
          <a:xfrm rot="734474">
            <a:off x="11781784" y="5388492"/>
            <a:ext cx="304662" cy="306894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E19B1F1F-6136-4AD1-8FAA-8BF99A8856B5}"/>
              </a:ext>
            </a:extLst>
          </p:cNvPr>
          <p:cNvSpPr txBox="1"/>
          <p:nvPr/>
        </p:nvSpPr>
        <p:spPr>
          <a:xfrm>
            <a:off x="258492" y="770195"/>
            <a:ext cx="11687716" cy="75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334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6" name="Picture 4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77257" y="3205829"/>
            <a:ext cx="1051081" cy="823973"/>
          </a:xfrm>
          <a:prstGeom prst="rect">
            <a:avLst/>
          </a:prstGeom>
          <a:ln>
            <a:solidFill>
              <a:srgbClr val="FFD414"/>
            </a:solidFill>
          </a:ln>
        </p:spPr>
      </p:pic>
      <p:sp>
        <p:nvSpPr>
          <p:cNvPr id="137" name="TextBox 136"/>
          <p:cNvSpPr txBox="1"/>
          <p:nvPr/>
        </p:nvSpPr>
        <p:spPr>
          <a:xfrm>
            <a:off x="4916560" y="3275374"/>
            <a:ext cx="741263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5808035" y="1853469"/>
            <a:ext cx="5411257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0116" algn="l"/>
                <a:tab pos="120233" algn="l"/>
                <a:tab pos="180349" algn="l"/>
              </a:tabLst>
            </a:pPr>
            <a:r>
              <a:rPr lang="en-US" sz="34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HOÁ HỌC</a:t>
            </a:r>
            <a:endParaRPr lang="en-US" sz="34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0" name="Picture 7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09784" y="2213902"/>
            <a:ext cx="3347341" cy="3567901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77258" y="1783164"/>
            <a:ext cx="1051081" cy="823973"/>
          </a:xfrm>
          <a:prstGeom prst="rect">
            <a:avLst/>
          </a:prstGeom>
          <a:ln>
            <a:solidFill>
              <a:srgbClr val="FFD414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916561" y="1841851"/>
            <a:ext cx="741263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67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3667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56060" y="3239916"/>
            <a:ext cx="2146285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60116" algn="l"/>
                <a:tab pos="120233" algn="l"/>
                <a:tab pos="180349" algn="l"/>
              </a:tabLst>
            </a:pPr>
            <a:r>
              <a:rPr lang="en-US" sz="3467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 TRỊ</a:t>
            </a:r>
            <a:endParaRPr lang="en-US" sz="34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95459" y="4693802"/>
            <a:ext cx="1051081" cy="823973"/>
          </a:xfrm>
          <a:prstGeom prst="rect">
            <a:avLst/>
          </a:prstGeom>
          <a:ln>
            <a:solidFill>
              <a:srgbClr val="FFD414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4932165" y="4726070"/>
            <a:ext cx="741263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67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en-US" sz="3667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90702" y="4565217"/>
            <a:ext cx="5411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60116" algn="l"/>
                <a:tab pos="120233" algn="l"/>
                <a:tab pos="180349" algn="l"/>
              </a:tabLs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 CÔNG THỨC HÓA HỌC CỦA HỢP CHẤT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708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06731">
            <a:off x="-95381" y="3554805"/>
            <a:ext cx="2799184" cy="2743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223656">
            <a:off x="9888609" y="2818554"/>
            <a:ext cx="2294056" cy="23851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68890">
            <a:off x="3113606" y="5915587"/>
            <a:ext cx="2764957" cy="9048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37978">
            <a:off x="542274" y="2108911"/>
            <a:ext cx="1536574" cy="15002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1458">
            <a:off x="1264038" y="738445"/>
            <a:ext cx="9663926" cy="54337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21877">
            <a:off x="10041375" y="5498461"/>
            <a:ext cx="1440647" cy="8239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47350">
            <a:off x="735860" y="618256"/>
            <a:ext cx="2062049" cy="11793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387151">
            <a:off x="1047043" y="515512"/>
            <a:ext cx="1150503" cy="4079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79270">
            <a:off x="809958" y="4236769"/>
            <a:ext cx="1400976" cy="13792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431368">
            <a:off x="5735238" y="501523"/>
            <a:ext cx="721526" cy="9702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1306233">
            <a:off x="7709309" y="5853857"/>
            <a:ext cx="669786" cy="67469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672467" y="585494"/>
            <a:ext cx="1745182" cy="1719797"/>
            <a:chOff x="157485" y="160047"/>
            <a:chExt cx="3490364" cy="343959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 rot="331523">
              <a:off x="157485" y="160047"/>
              <a:ext cx="3490364" cy="343959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 rot="-7810758">
              <a:off x="1368867" y="931723"/>
              <a:ext cx="1067600" cy="821487"/>
            </a:xfrm>
            <a:prstGeom prst="rect">
              <a:avLst/>
            </a:prstGeom>
          </p:spPr>
        </p:pic>
      </p:grpSp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D2DA5C9B-6B70-4A37-A751-7BBBABACD815}"/>
              </a:ext>
            </a:extLst>
          </p:cNvPr>
          <p:cNvSpPr txBox="1"/>
          <p:nvPr/>
        </p:nvSpPr>
        <p:spPr>
          <a:xfrm>
            <a:off x="1264038" y="3044953"/>
            <a:ext cx="9610130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334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53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HOÁ HỌC</a:t>
            </a:r>
          </a:p>
        </p:txBody>
      </p:sp>
    </p:spTree>
    <p:extLst>
      <p:ext uri="{BB962C8B-B14F-4D97-AF65-F5344CB8AC3E}">
        <p14:creationId xmlns:p14="http://schemas.microsoft.com/office/powerpoint/2010/main" val="613173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>
            <a:off x="525539" y="1295400"/>
            <a:ext cx="11153622" cy="5791200"/>
            <a:chOff x="0" y="0"/>
            <a:chExt cx="2781104" cy="2548711"/>
          </a:xfrm>
          <a:solidFill>
            <a:schemeClr val="bg1"/>
          </a:solidFill>
        </p:grpSpPr>
        <p:sp>
          <p:nvSpPr>
            <p:cNvPr id="31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Rounded Rectangular Callout 11"/>
          <p:cNvSpPr/>
          <p:nvPr/>
        </p:nvSpPr>
        <p:spPr>
          <a:xfrm>
            <a:off x="998436" y="2344916"/>
            <a:ext cx="9948671" cy="1806201"/>
          </a:xfrm>
          <a:prstGeom prst="wedgeRoundRectCallout">
            <a:avLst>
              <a:gd name="adj1" fmla="val 3527"/>
              <a:gd name="adj2" fmla="val 42667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41" y="4394200"/>
            <a:ext cx="3606800" cy="2454979"/>
          </a:xfrm>
          <a:prstGeom prst="rect">
            <a:avLst/>
          </a:prstGeom>
        </p:spPr>
      </p:pic>
      <p:pic>
        <p:nvPicPr>
          <p:cNvPr id="32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 rot="20896118">
            <a:off x="10737594" y="659313"/>
            <a:ext cx="1277427" cy="1211959"/>
          </a:xfrm>
          <a:prstGeom prst="rect">
            <a:avLst/>
          </a:prstGeom>
        </p:spPr>
      </p:pic>
      <p:pic>
        <p:nvPicPr>
          <p:cNvPr id="34" name="Picture 22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258492" y="185669"/>
            <a:ext cx="1479889" cy="1479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185669"/>
            <a:ext cx="897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HÓA TRỊ VÀ CÔNG THỨC HÓA HỌC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816366"/>
            <a:ext cx="36210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HÓA HỌC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>
            <a:off x="606242" y="708889"/>
            <a:ext cx="11153622" cy="5791200"/>
            <a:chOff x="0" y="0"/>
            <a:chExt cx="2781104" cy="2548711"/>
          </a:xfrm>
          <a:solidFill>
            <a:schemeClr val="bg1"/>
          </a:solidFill>
        </p:grpSpPr>
        <p:sp>
          <p:nvSpPr>
            <p:cNvPr id="31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Rounded Rectangular Callout 11"/>
          <p:cNvSpPr/>
          <p:nvPr/>
        </p:nvSpPr>
        <p:spPr>
          <a:xfrm>
            <a:off x="321780" y="1926167"/>
            <a:ext cx="10523004" cy="1806201"/>
          </a:xfrm>
          <a:prstGeom prst="wedgeRoundRectCallout">
            <a:avLst>
              <a:gd name="adj1" fmla="val 3527"/>
              <a:gd name="adj2" fmla="val 42667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nitrogen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3600" baseline="-25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30000"/>
              </a:lnSpc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600" baseline="-25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7" y="3992977"/>
            <a:ext cx="3606800" cy="2454979"/>
          </a:xfrm>
          <a:prstGeom prst="rect">
            <a:avLst/>
          </a:prstGeom>
        </p:spPr>
      </p:pic>
      <p:pic>
        <p:nvPicPr>
          <p:cNvPr id="32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 rot="20896118">
            <a:off x="10737594" y="659313"/>
            <a:ext cx="1277427" cy="1211959"/>
          </a:xfrm>
          <a:prstGeom prst="rect">
            <a:avLst/>
          </a:prstGeom>
        </p:spPr>
      </p:pic>
      <p:pic>
        <p:nvPicPr>
          <p:cNvPr id="34" name="Picture 22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258492" y="185669"/>
            <a:ext cx="1479889" cy="1479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185669"/>
            <a:ext cx="897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HÓA TRỊ VÀ CÔNG THỨC HÓA HỌC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816366"/>
            <a:ext cx="36210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HÓA HỌC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125238" y="4167358"/>
            <a:ext cx="6600673" cy="2169434"/>
          </a:xfrm>
          <a:prstGeom prst="wedgeRoundRectCallout">
            <a:avLst>
              <a:gd name="adj1" fmla="val 3527"/>
              <a:gd name="adj2" fmla="val 42667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806185" y="982524"/>
            <a:ext cx="10820400" cy="86613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06709" y="2475254"/>
            <a:ext cx="5384800" cy="2997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fr-F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fr-F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70451" y="2489106"/>
            <a:ext cx="5625592" cy="40185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endCxn id="16" idx="0"/>
          </p:cNvCxnSpPr>
          <p:nvPr/>
        </p:nvCxnSpPr>
        <p:spPr>
          <a:xfrm>
            <a:off x="3099109" y="1937937"/>
            <a:ext cx="0" cy="5373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64119" y="1867931"/>
            <a:ext cx="12700" cy="5874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4" name="Picture 6" descr="https://o.remove.bg/downloads/b6762936-360e-4fbd-b3c5-12ec925dc272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" y="5003800"/>
            <a:ext cx="2092960" cy="209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2381"/>
          <a:stretch/>
        </p:blipFill>
        <p:spPr>
          <a:xfrm>
            <a:off x="3898447" y="1977995"/>
            <a:ext cx="4826254" cy="31242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1156993" y="36123"/>
            <a:ext cx="10118785" cy="86613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nitrogen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320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757156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>
            <a:off x="606242" y="708889"/>
            <a:ext cx="11153622" cy="5791200"/>
            <a:chOff x="0" y="0"/>
            <a:chExt cx="2781104" cy="2548711"/>
          </a:xfrm>
          <a:solidFill>
            <a:schemeClr val="bg1"/>
          </a:solidFill>
        </p:grpSpPr>
        <p:sp>
          <p:nvSpPr>
            <p:cNvPr id="31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Rounded Rectangular Callout 11"/>
          <p:cNvSpPr/>
          <p:nvPr/>
        </p:nvSpPr>
        <p:spPr>
          <a:xfrm>
            <a:off x="606242" y="1768471"/>
            <a:ext cx="10523004" cy="1806201"/>
          </a:xfrm>
          <a:prstGeom prst="wedgeRoundRectCallout">
            <a:avLst>
              <a:gd name="adj1" fmla="val 3527"/>
              <a:gd name="adj2" fmla="val 42667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36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Cu,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Fe, helium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He, carbon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S,… </a:t>
            </a:r>
          </a:p>
          <a:p>
            <a:pPr algn="ctr">
              <a:lnSpc>
                <a:spcPct val="130000"/>
              </a:lnSpc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7" y="3992977"/>
            <a:ext cx="3606800" cy="2454979"/>
          </a:xfrm>
          <a:prstGeom prst="rect">
            <a:avLst/>
          </a:prstGeom>
        </p:spPr>
      </p:pic>
      <p:pic>
        <p:nvPicPr>
          <p:cNvPr id="32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 rot="20896118">
            <a:off x="10737594" y="659313"/>
            <a:ext cx="1277427" cy="1211959"/>
          </a:xfrm>
          <a:prstGeom prst="rect">
            <a:avLst/>
          </a:prstGeom>
        </p:spPr>
      </p:pic>
      <p:pic>
        <p:nvPicPr>
          <p:cNvPr id="34" name="Picture 22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258492" y="185669"/>
            <a:ext cx="1479889" cy="1479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185669"/>
            <a:ext cx="897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HÓA TRỊ VÀ CÔNG THỨC HÓA HỌC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816366"/>
            <a:ext cx="36210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HÓA HỌC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027052" y="3741456"/>
            <a:ext cx="7320652" cy="2169434"/>
          </a:xfrm>
          <a:prstGeom prst="wedgeRoundRectCallout">
            <a:avLst>
              <a:gd name="adj1" fmla="val 3527"/>
              <a:gd name="adj2" fmla="val 42667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75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57181">
            <a:off x="51384" y="36521"/>
            <a:ext cx="2004633" cy="2084211"/>
          </a:xfrm>
          <a:prstGeom prst="rect">
            <a:avLst/>
          </a:prstGeom>
        </p:spPr>
      </p:pic>
      <p:grpSp>
        <p:nvGrpSpPr>
          <p:cNvPr id="16" name="Group 20"/>
          <p:cNvGrpSpPr/>
          <p:nvPr/>
        </p:nvGrpSpPr>
        <p:grpSpPr>
          <a:xfrm>
            <a:off x="824519" y="1397000"/>
            <a:ext cx="10555663" cy="5048250"/>
            <a:chOff x="0" y="0"/>
            <a:chExt cx="5637179" cy="2428505"/>
          </a:xfrm>
        </p:grpSpPr>
        <p:sp>
          <p:nvSpPr>
            <p:cNvPr id="19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1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7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431368">
            <a:off x="10396519" y="897335"/>
            <a:ext cx="583820" cy="785088"/>
          </a:xfrm>
          <a:prstGeom prst="rect">
            <a:avLst/>
          </a:prstGeom>
        </p:spPr>
      </p:pic>
      <p:pic>
        <p:nvPicPr>
          <p:cNvPr id="28" name="Picture 4" descr="https://o.remove.bg/downloads/d635bd1c-e5c6-4f78-aeef-7995e1f6375c/image-removebg-preview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9" b="43193"/>
          <a:stretch/>
        </p:blipFill>
        <p:spPr bwMode="auto">
          <a:xfrm rot="6136194">
            <a:off x="464964" y="5537690"/>
            <a:ext cx="1177472" cy="161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185669"/>
            <a:ext cx="897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HÓA TRỊ VÀ CÔNG THỨC HÓA HỌC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816366"/>
            <a:ext cx="36210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HÓA HỌC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8BDA736-42FA-8BA3-46C6-C5B8891DDFE4}"/>
              </a:ext>
            </a:extLst>
          </p:cNvPr>
          <p:cNvSpPr txBox="1"/>
          <p:nvPr/>
        </p:nvSpPr>
        <p:spPr>
          <a:xfrm>
            <a:off x="1128885" y="1636667"/>
            <a:ext cx="9715899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indent="-28575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indent="-28575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VD: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Fe, helium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He, carbon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C,…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358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>
            <a:off x="606242" y="708889"/>
            <a:ext cx="11153622" cy="5791200"/>
            <a:chOff x="0" y="0"/>
            <a:chExt cx="2781104" cy="2548711"/>
          </a:xfrm>
          <a:solidFill>
            <a:schemeClr val="bg1"/>
          </a:solidFill>
        </p:grpSpPr>
        <p:sp>
          <p:nvSpPr>
            <p:cNvPr id="31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Rounded Rectangular Callout 11"/>
          <p:cNvSpPr/>
          <p:nvPr/>
        </p:nvSpPr>
        <p:spPr>
          <a:xfrm>
            <a:off x="606242" y="1768471"/>
            <a:ext cx="10523004" cy="1806201"/>
          </a:xfrm>
          <a:prstGeom prst="wedgeRoundRectCallout">
            <a:avLst>
              <a:gd name="adj1" fmla="val 3527"/>
              <a:gd name="adj2" fmla="val 42667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36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ozone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 algn="ctr">
              <a:lnSpc>
                <a:spcPct val="130000"/>
              </a:lnSpc>
            </a:pP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7" y="3992977"/>
            <a:ext cx="3606800" cy="2454979"/>
          </a:xfrm>
          <a:prstGeom prst="rect">
            <a:avLst/>
          </a:prstGeom>
        </p:spPr>
      </p:pic>
      <p:pic>
        <p:nvPicPr>
          <p:cNvPr id="32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 rot="20896118">
            <a:off x="10737594" y="659313"/>
            <a:ext cx="1277427" cy="1211959"/>
          </a:xfrm>
          <a:prstGeom prst="rect">
            <a:avLst/>
          </a:prstGeom>
        </p:spPr>
      </p:pic>
      <p:pic>
        <p:nvPicPr>
          <p:cNvPr id="34" name="Picture 22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258492" y="185669"/>
            <a:ext cx="1479889" cy="1479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185669"/>
            <a:ext cx="897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HÓA TRỊ VÀ CÔNG THỨC HÓA HỌC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816366"/>
            <a:ext cx="36210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HÓA HỌC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027052" y="3741456"/>
            <a:ext cx="7594972" cy="2169434"/>
          </a:xfrm>
          <a:prstGeom prst="wedgeRoundRectCallout">
            <a:avLst>
              <a:gd name="adj1" fmla="val 3527"/>
              <a:gd name="adj2" fmla="val 42667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57181">
            <a:off x="51384" y="36521"/>
            <a:ext cx="2004633" cy="2084211"/>
          </a:xfrm>
          <a:prstGeom prst="rect">
            <a:avLst/>
          </a:prstGeom>
        </p:spPr>
      </p:pic>
      <p:grpSp>
        <p:nvGrpSpPr>
          <p:cNvPr id="16" name="Group 20"/>
          <p:cNvGrpSpPr/>
          <p:nvPr/>
        </p:nvGrpSpPr>
        <p:grpSpPr>
          <a:xfrm>
            <a:off x="824519" y="1397000"/>
            <a:ext cx="10555663" cy="5048250"/>
            <a:chOff x="0" y="0"/>
            <a:chExt cx="5637179" cy="2428505"/>
          </a:xfrm>
        </p:grpSpPr>
        <p:sp>
          <p:nvSpPr>
            <p:cNvPr id="19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1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7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431368">
            <a:off x="10396519" y="897335"/>
            <a:ext cx="583820" cy="785088"/>
          </a:xfrm>
          <a:prstGeom prst="rect">
            <a:avLst/>
          </a:prstGeom>
        </p:spPr>
      </p:pic>
      <p:pic>
        <p:nvPicPr>
          <p:cNvPr id="28" name="Picture 4" descr="https://o.remove.bg/downloads/d635bd1c-e5c6-4f78-aeef-7995e1f6375c/image-removebg-preview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9" b="43193"/>
          <a:stretch/>
        </p:blipFill>
        <p:spPr bwMode="auto">
          <a:xfrm rot="6136194">
            <a:off x="464964" y="5537690"/>
            <a:ext cx="1177472" cy="161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185669"/>
            <a:ext cx="897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HÓA TRỊ VÀ CÔNG THỨC HÓA HỌC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816366"/>
            <a:ext cx="36210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HÓA HỌC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8BDA736-42FA-8BA3-46C6-C5B8891DDFE4}"/>
              </a:ext>
            </a:extLst>
          </p:cNvPr>
          <p:cNvSpPr txBox="1"/>
          <p:nvPr/>
        </p:nvSpPr>
        <p:spPr>
          <a:xfrm>
            <a:off x="1128885" y="1674111"/>
            <a:ext cx="9715899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en-US" sz="3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ozone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996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57181">
            <a:off x="51384" y="36521"/>
            <a:ext cx="2004633" cy="2084211"/>
          </a:xfrm>
          <a:prstGeom prst="rect">
            <a:avLst/>
          </a:prstGeom>
        </p:spPr>
      </p:pic>
      <p:grpSp>
        <p:nvGrpSpPr>
          <p:cNvPr id="16" name="Group 20"/>
          <p:cNvGrpSpPr/>
          <p:nvPr/>
        </p:nvGrpSpPr>
        <p:grpSpPr>
          <a:xfrm>
            <a:off x="824519" y="1397000"/>
            <a:ext cx="10555663" cy="5048250"/>
            <a:chOff x="0" y="0"/>
            <a:chExt cx="5637179" cy="2428505"/>
          </a:xfrm>
        </p:grpSpPr>
        <p:sp>
          <p:nvSpPr>
            <p:cNvPr id="19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1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445851" y="1698596"/>
            <a:ext cx="2875225" cy="2305408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431368">
            <a:off x="10396519" y="897335"/>
            <a:ext cx="583820" cy="785088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978400" y="2209800"/>
            <a:ext cx="5831539" cy="1786019"/>
          </a:xfrm>
          <a:prstGeom prst="wedgeRoundRectCallout">
            <a:avLst>
              <a:gd name="adj1" fmla="val -57635"/>
              <a:gd name="adj2" fmla="val 12689"/>
              <a:gd name="adj3" fmla="val 16667"/>
            </a:avLst>
          </a:prstGeom>
          <a:solidFill>
            <a:srgbClr val="FFD76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015996" y="4445000"/>
            <a:ext cx="8160008" cy="15404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E6342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CaCO</a:t>
            </a:r>
            <a:r>
              <a:rPr lang="en-US" sz="2800" b="1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https://o.remove.bg/downloads/d635bd1c-e5c6-4f78-aeef-7995e1f6375c/image-removebg-preview.pn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9" b="43193"/>
          <a:stretch/>
        </p:blipFill>
        <p:spPr bwMode="auto">
          <a:xfrm rot="6136194">
            <a:off x="464964" y="5537690"/>
            <a:ext cx="1177472" cy="161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2351054" y="168920"/>
            <a:ext cx="897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HÓA TRỊ VÀ CÔNG THỨC HÓA HỌC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2351054" y="814399"/>
            <a:ext cx="36210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HÓA HỌC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151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57181">
            <a:off x="51384" y="36521"/>
            <a:ext cx="2004633" cy="2084211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431368">
            <a:off x="11173760" y="316345"/>
            <a:ext cx="583820" cy="785088"/>
          </a:xfrm>
          <a:prstGeom prst="rect">
            <a:avLst/>
          </a:prstGeom>
        </p:spPr>
      </p:pic>
      <p:pic>
        <p:nvPicPr>
          <p:cNvPr id="28" name="Picture 4" descr="https://o.remove.bg/downloads/d635bd1c-e5c6-4f78-aeef-7995e1f6375c/image-removebg-preview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9" b="43193"/>
          <a:stretch/>
        </p:blipFill>
        <p:spPr bwMode="auto">
          <a:xfrm rot="6136194">
            <a:off x="464964" y="5537690"/>
            <a:ext cx="1177472" cy="161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185669"/>
            <a:ext cx="897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HÓA TRỊ VÀ CÔNG THỨC HÓA HỌC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816366"/>
            <a:ext cx="36210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HÓA HỌC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594601"/>
              </p:ext>
            </p:extLst>
          </p:nvPr>
        </p:nvGraphicFramePr>
        <p:xfrm>
          <a:off x="-2" y="1402252"/>
          <a:ext cx="12192002" cy="642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3954"/>
                <a:gridCol w="5718048"/>
              </a:tblGrid>
              <a:tr h="54557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u="sng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</a:t>
                      </a:r>
                      <a:r>
                        <a:rPr lang="en-US" sz="2600" u="sng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600" u="sng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u="sng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u="sng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u="sng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600" u="sng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u="sng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u="sng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u="sng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u="sng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u="sng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u="sng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u="sng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u="sng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VD: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Fe, helium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He, carbon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C,…</a:t>
                      </a: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VD: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oxygen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US" sz="2800" b="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ozone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US" sz="2800" b="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marL="285750" marR="0" indent="-285750" algn="just"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baseline="0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6684264" y="1402252"/>
            <a:ext cx="5340096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 defTabSz="609630">
              <a:defRPr/>
            </a:pPr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6483096" y="1961844"/>
            <a:ext cx="5708904" cy="30777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609630">
              <a:defRPr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VD: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methane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NaCl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 lvl="0" algn="ctr" defTabSz="609630">
              <a:defRPr/>
            </a:pPr>
            <a:endParaRPr lang="en-US" sz="2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61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851556">
            <a:off x="10408715" y="961692"/>
            <a:ext cx="2120440" cy="208959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23065" y="202345"/>
            <a:ext cx="10745871" cy="6146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3835400"/>
            <a:ext cx="6096000" cy="338682"/>
          </a:xfrm>
          <a:prstGeom prst="rect">
            <a:avLst/>
          </a:prstGeom>
        </p:spPr>
        <p:txBody>
          <a:bodyPr>
            <a:spAutoFit/>
          </a:bodyPr>
          <a:lstStyle/>
          <a:p>
            <a:pPr marR="60116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US" sz="1067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97000" y="924512"/>
            <a:ext cx="939800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4"/>
              </a:ext>
            </a:extLst>
          </a:blip>
          <a:srcRect/>
          <a:stretch>
            <a:fillRect/>
          </a:stretch>
        </p:blipFill>
        <p:spPr>
          <a:xfrm rot="10589948">
            <a:off x="509146" y="74101"/>
            <a:ext cx="1318509" cy="128734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19200" y="2045594"/>
            <a:ext cx="4204583" cy="1862771"/>
          </a:xfrm>
          <a:prstGeom prst="roundRect">
            <a:avLst/>
          </a:prstGeom>
          <a:solidFill>
            <a:srgbClr val="4C917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Sodium sulfide,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219200" y="4608616"/>
            <a:ext cx="4204583" cy="1175077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b="1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cxnSp>
        <p:nvCxnSpPr>
          <p:cNvPr id="15" name="Straight Arrow Connector 14"/>
          <p:cNvCxnSpPr>
            <a:stCxn id="13" idx="2"/>
            <a:endCxn id="14" idx="0"/>
          </p:cNvCxnSpPr>
          <p:nvPr/>
        </p:nvCxnSpPr>
        <p:spPr>
          <a:xfrm>
            <a:off x="3321491" y="3908365"/>
            <a:ext cx="0" cy="7002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892801" y="2045594"/>
            <a:ext cx="5085139" cy="1862771"/>
          </a:xfrm>
          <a:prstGeom prst="roundRect">
            <a:avLst/>
          </a:prstGeom>
          <a:solidFill>
            <a:srgbClr val="4C917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Phosphoric acid,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92801" y="4608616"/>
            <a:ext cx="5085139" cy="1175077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2800" b="1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23" idx="2"/>
            <a:endCxn id="24" idx="0"/>
          </p:cNvCxnSpPr>
          <p:nvPr/>
        </p:nvCxnSpPr>
        <p:spPr>
          <a:xfrm flipH="1">
            <a:off x="8435370" y="3908365"/>
            <a:ext cx="1" cy="7002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7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0438246" y="5326929"/>
            <a:ext cx="154329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45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851556">
            <a:off x="10408715" y="961692"/>
            <a:ext cx="2120440" cy="208959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23065" y="202345"/>
            <a:ext cx="10745871" cy="6146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3835400"/>
            <a:ext cx="6096000" cy="338682"/>
          </a:xfrm>
          <a:prstGeom prst="rect">
            <a:avLst/>
          </a:prstGeom>
        </p:spPr>
        <p:txBody>
          <a:bodyPr>
            <a:spAutoFit/>
          </a:bodyPr>
          <a:lstStyle/>
          <a:p>
            <a:pPr marR="60116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US" sz="1067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4"/>
              </a:ext>
            </a:extLst>
          </a:blip>
          <a:srcRect/>
          <a:stretch>
            <a:fillRect/>
          </a:stretch>
        </p:blipFill>
        <p:spPr>
          <a:xfrm rot="10589948">
            <a:off x="509146" y="74101"/>
            <a:ext cx="1318509" cy="12873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2400" y="952718"/>
            <a:ext cx="9347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080166" y="3124200"/>
            <a:ext cx="10031669" cy="2681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217974" y="4855766"/>
            <a:ext cx="755336" cy="4821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53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533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3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39210" y="4857195"/>
            <a:ext cx="724878" cy="4821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533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endParaRPr lang="en-US" sz="2533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99063" y="4857195"/>
            <a:ext cx="611065" cy="4821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53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2533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33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7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0438246" y="5326929"/>
            <a:ext cx="154329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70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851556">
            <a:off x="10408715" y="961692"/>
            <a:ext cx="2120440" cy="208959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23065" y="202345"/>
            <a:ext cx="10745871" cy="6146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3835400"/>
            <a:ext cx="6096000" cy="338682"/>
          </a:xfrm>
          <a:prstGeom prst="rect">
            <a:avLst/>
          </a:prstGeom>
        </p:spPr>
        <p:txBody>
          <a:bodyPr>
            <a:spAutoFit/>
          </a:bodyPr>
          <a:lstStyle/>
          <a:p>
            <a:pPr marR="60116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US" sz="1067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8400" y="1400501"/>
            <a:ext cx="10011434" cy="5073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N</a:t>
            </a:r>
            <a:r>
              <a:rPr lang="en-US" sz="26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(nitrogen)</a:t>
            </a:r>
          </a:p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MgSO</a:t>
            </a:r>
            <a:r>
              <a:rPr lang="en-US" sz="26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(magnesium sulfate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vi-VN" sz="2600" b="1" dirty="0" smtClean="0">
                <a:latin typeface="+mj-lt"/>
              </a:rPr>
              <a:t>C</a:t>
            </a:r>
            <a:r>
              <a:rPr lang="vi-VN" sz="2600" b="1" baseline="-25000" dirty="0" smtClean="0">
                <a:latin typeface="+mj-lt"/>
              </a:rPr>
              <a:t>12</a:t>
            </a:r>
            <a:r>
              <a:rPr lang="vi-VN" sz="2600" b="1" baseline="-25000" dirty="0">
                <a:latin typeface="+mj-lt"/>
              </a:rPr>
              <a:t>­­­</a:t>
            </a:r>
            <a:r>
              <a:rPr lang="vi-VN" sz="2600" b="1" dirty="0" smtClean="0">
                <a:latin typeface="+mj-lt"/>
              </a:rPr>
              <a:t>H</a:t>
            </a:r>
            <a:r>
              <a:rPr lang="vi-VN" sz="2600" b="1" baseline="-25000" dirty="0" smtClean="0">
                <a:latin typeface="+mj-lt"/>
              </a:rPr>
              <a:t>22</a:t>
            </a:r>
            <a:r>
              <a:rPr lang="vi-VN" sz="2600" b="1" dirty="0" smtClean="0">
                <a:latin typeface="+mj-lt"/>
              </a:rPr>
              <a:t>O</a:t>
            </a:r>
            <a:r>
              <a:rPr lang="vi-VN" sz="2600" b="1" baseline="-25000" dirty="0" smtClean="0">
                <a:latin typeface="+mj-lt"/>
              </a:rPr>
              <a:t>11</a:t>
            </a:r>
            <a:r>
              <a:rPr lang="en-US" sz="2600" b="1" baseline="-25000" dirty="0">
                <a:latin typeface="+mj-lt"/>
              </a:rPr>
              <a:t> 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accharose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(đường ăn)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600" b="1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Cho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 = 14; Mg = 24; S = 32; C = 12; H = 1; O = 16.</a:t>
            </a: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4"/>
              </a:ext>
            </a:extLst>
          </a:blip>
          <a:srcRect/>
          <a:stretch>
            <a:fillRect/>
          </a:stretch>
        </p:blipFill>
        <p:spPr>
          <a:xfrm rot="10589948">
            <a:off x="509146" y="74101"/>
            <a:ext cx="1318509" cy="1287345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902890">
            <a:off x="7997263" y="1706610"/>
            <a:ext cx="2641600" cy="21469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6A720-694C-489F-B762-0AC542052A73}"/>
              </a:ext>
            </a:extLst>
          </p:cNvPr>
          <p:cNvSpPr/>
          <p:nvPr/>
        </p:nvSpPr>
        <p:spPr>
          <a:xfrm>
            <a:off x="4318054" y="427071"/>
            <a:ext cx="382417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6060440" algn="r"/>
              </a:tabLst>
            </a:pP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</a:t>
            </a:r>
            <a:endParaRPr lang="en-US" sz="2800" b="1" u="sng" baseline="-25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B6A720-694C-489F-B762-0AC542052A73}"/>
              </a:ext>
            </a:extLst>
          </p:cNvPr>
          <p:cNvSpPr/>
          <p:nvPr/>
        </p:nvSpPr>
        <p:spPr>
          <a:xfrm>
            <a:off x="4571996" y="869991"/>
            <a:ext cx="30285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6060440" algn="r"/>
              </a:tabLst>
            </a:pPr>
            <a:r>
              <a:rPr lang="vi-VN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gian: 03 phút</a:t>
            </a:r>
            <a:endParaRPr lang="en-US" sz="2800" b="1" i="1" u="sng" baseline="-25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2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851556">
            <a:off x="10408715" y="961692"/>
            <a:ext cx="2120440" cy="208959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23065" y="202345"/>
            <a:ext cx="10745871" cy="6146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3835400"/>
            <a:ext cx="6096000" cy="338682"/>
          </a:xfrm>
          <a:prstGeom prst="rect">
            <a:avLst/>
          </a:prstGeom>
        </p:spPr>
        <p:txBody>
          <a:bodyPr>
            <a:spAutoFit/>
          </a:bodyPr>
          <a:lstStyle/>
          <a:p>
            <a:pPr marR="60116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US" sz="1067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6A720-694C-489F-B762-0AC542052A73}"/>
              </a:ext>
            </a:extLst>
          </p:cNvPr>
          <p:cNvSpPr/>
          <p:nvPr/>
        </p:nvSpPr>
        <p:spPr>
          <a:xfrm>
            <a:off x="3900096" y="202345"/>
            <a:ext cx="382417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6060440" algn="r"/>
              </a:tabLst>
            </a:pP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</a:t>
            </a:r>
            <a:endParaRPr lang="en-US" sz="2800" b="1" u="sng" baseline="-25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B6A720-694C-489F-B762-0AC542052A73}"/>
              </a:ext>
            </a:extLst>
          </p:cNvPr>
          <p:cNvSpPr/>
          <p:nvPr/>
        </p:nvSpPr>
        <p:spPr>
          <a:xfrm>
            <a:off x="4297931" y="632740"/>
            <a:ext cx="30285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6060440" algn="r"/>
              </a:tabLst>
            </a:pPr>
            <a:r>
              <a:rPr lang="vi-VN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gian: 03 phút</a:t>
            </a:r>
            <a:endParaRPr lang="en-US" sz="2800" b="1" i="1" u="sng" baseline="-25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923937"/>
              </p:ext>
            </p:extLst>
          </p:nvPr>
        </p:nvGraphicFramePr>
        <p:xfrm>
          <a:off x="971729" y="2231212"/>
          <a:ext cx="998524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6123"/>
                <a:gridCol w="2015255"/>
                <a:gridCol w="2453166"/>
                <a:gridCol w="1720704"/>
              </a:tblGrid>
              <a:tr h="1589657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40"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 N</a:t>
                      </a:r>
                      <a:r>
                        <a:rPr lang="en-US" sz="2600" baseline="-250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(nitrogen)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</a:tr>
              <a:tr h="364640"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 MgSO</a:t>
                      </a:r>
                      <a:r>
                        <a:rPr lang="en-US" sz="2600" baseline="-250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(magnesium sulfate)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</a:tr>
              <a:tr h="364640"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26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12­­­</a:t>
                      </a:r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6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6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26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accharose (đường ăn)</a:t>
                      </a:r>
                      <a:r>
                        <a:rPr lang="en-US" sz="2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600" kern="12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32045" y="1153513"/>
            <a:ext cx="996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 = 14; Mg = 24; S = 32; C = 12; H = 1; O = 16.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38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851556">
            <a:off x="10408715" y="961692"/>
            <a:ext cx="2120440" cy="208959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23065" y="202345"/>
            <a:ext cx="10745871" cy="6146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3835400"/>
            <a:ext cx="6096000" cy="338682"/>
          </a:xfrm>
          <a:prstGeom prst="rect">
            <a:avLst/>
          </a:prstGeom>
        </p:spPr>
        <p:txBody>
          <a:bodyPr>
            <a:spAutoFit/>
          </a:bodyPr>
          <a:lstStyle/>
          <a:p>
            <a:pPr marR="60116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US" sz="1067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6986" y="360978"/>
            <a:ext cx="105556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 ô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452540"/>
              </p:ext>
            </p:extLst>
          </p:nvPr>
        </p:nvGraphicFramePr>
        <p:xfrm>
          <a:off x="1166986" y="2542553"/>
          <a:ext cx="9985248" cy="3692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6123"/>
                <a:gridCol w="2015255"/>
                <a:gridCol w="2453166"/>
                <a:gridCol w="1720704"/>
              </a:tblGrid>
              <a:tr h="15896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40"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 N</a:t>
                      </a:r>
                      <a:r>
                        <a:rPr lang="en-US" sz="2400" baseline="-250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(nitrogen)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64640"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 MgSO</a:t>
                      </a:r>
                      <a:r>
                        <a:rPr lang="en-US" sz="2400" baseline="-250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(magnesium sulfate)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64640"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24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12­­­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4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4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24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accharose (đường ăn)</a:t>
                      </a:r>
                      <a:r>
                        <a:rPr lang="en-US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kern="12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571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851556">
            <a:off x="10408715" y="961692"/>
            <a:ext cx="2120440" cy="208959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23065" y="202345"/>
            <a:ext cx="10745871" cy="6146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3835400"/>
            <a:ext cx="6096000" cy="338682"/>
          </a:xfrm>
          <a:prstGeom prst="rect">
            <a:avLst/>
          </a:prstGeom>
        </p:spPr>
        <p:txBody>
          <a:bodyPr>
            <a:spAutoFit/>
          </a:bodyPr>
          <a:lstStyle/>
          <a:p>
            <a:pPr marR="60116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US" sz="1067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180774"/>
              </p:ext>
            </p:extLst>
          </p:nvPr>
        </p:nvGraphicFramePr>
        <p:xfrm>
          <a:off x="950976" y="338237"/>
          <a:ext cx="9985248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6123"/>
                <a:gridCol w="2015255"/>
                <a:gridCol w="2453166"/>
                <a:gridCol w="1720704"/>
              </a:tblGrid>
              <a:tr h="158965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40"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 N</a:t>
                      </a:r>
                      <a:r>
                        <a:rPr lang="en-US" sz="3200" baseline="-250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(nitrogen)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N: 2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(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amu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40"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 MgSO</a:t>
                      </a:r>
                      <a:r>
                        <a:rPr lang="en-US" sz="3200" baseline="-250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3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(magnesium sulfate)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Mg, S, O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Mg: 1; S: 1;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O: 4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(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amu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40"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vi-VN" sz="3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32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12­­­</a:t>
                      </a:r>
                      <a:r>
                        <a:rPr lang="vi-VN" sz="3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32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vi-VN" sz="3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2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32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accharose (đường ăn)</a:t>
                      </a:r>
                      <a:r>
                        <a:rPr lang="en-US" sz="3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kern="12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C, H, O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C: 12; H: 22; 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O: 11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 (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amu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93237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31002" flipH="1">
            <a:off x="70853" y="3412467"/>
            <a:ext cx="2386369" cy="2878295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879871" y="1361233"/>
            <a:ext cx="10444959" cy="5166567"/>
            <a:chOff x="0" y="0"/>
            <a:chExt cx="2528826" cy="2845236"/>
          </a:xfrm>
        </p:grpSpPr>
        <p:sp>
          <p:nvSpPr>
            <p:cNvPr id="25" name="Freeform 25"/>
            <p:cNvSpPr/>
            <p:nvPr/>
          </p:nvSpPr>
          <p:spPr>
            <a:xfrm>
              <a:off x="16510" y="11430"/>
              <a:ext cx="2498346" cy="2821106"/>
            </a:xfrm>
            <a:custGeom>
              <a:avLst/>
              <a:gdLst/>
              <a:ahLst/>
              <a:cxnLst/>
              <a:rect l="l" t="t" r="r" b="b"/>
              <a:pathLst>
                <a:path w="2498346" h="2821106">
                  <a:moveTo>
                    <a:pt x="1270" y="0"/>
                  </a:moveTo>
                  <a:lnTo>
                    <a:pt x="2498346" y="15240"/>
                  </a:lnTo>
                  <a:lnTo>
                    <a:pt x="2466596" y="2821106"/>
                  </a:lnTo>
                  <a:lnTo>
                    <a:pt x="901545" y="2821106"/>
                  </a:lnTo>
                  <a:lnTo>
                    <a:pt x="0" y="2794437"/>
                  </a:lnTo>
                  <a:lnTo>
                    <a:pt x="11430" y="90134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-1270"/>
              <a:ext cx="2527556" cy="2846507"/>
            </a:xfrm>
            <a:custGeom>
              <a:avLst/>
              <a:gdLst/>
              <a:ahLst/>
              <a:cxnLst/>
              <a:rect l="l" t="t" r="r" b="b"/>
              <a:pathLst>
                <a:path w="2527556" h="2846507">
                  <a:moveTo>
                    <a:pt x="2493266" y="2821107"/>
                  </a:moveTo>
                  <a:cubicBezTo>
                    <a:pt x="2490726" y="2824916"/>
                    <a:pt x="2486916" y="2829997"/>
                    <a:pt x="2483106" y="2833807"/>
                  </a:cubicBezTo>
                  <a:cubicBezTo>
                    <a:pt x="2479296" y="2836347"/>
                    <a:pt x="2474216" y="2838887"/>
                    <a:pt x="2470406" y="2838887"/>
                  </a:cubicBezTo>
                  <a:cubicBezTo>
                    <a:pt x="2379121" y="2837616"/>
                    <a:pt x="2274344" y="2843966"/>
                    <a:pt x="2167626" y="2846507"/>
                  </a:cubicBezTo>
                  <a:cubicBezTo>
                    <a:pt x="2134640" y="2846507"/>
                    <a:pt x="2099714" y="2845237"/>
                    <a:pt x="2066729" y="2845237"/>
                  </a:cubicBezTo>
                  <a:cubicBezTo>
                    <a:pt x="1992996" y="2843966"/>
                    <a:pt x="1919264" y="2842697"/>
                    <a:pt x="1845531" y="2842697"/>
                  </a:cubicBezTo>
                  <a:lnTo>
                    <a:pt x="1604931" y="2842697"/>
                  </a:lnTo>
                  <a:cubicBezTo>
                    <a:pt x="1550601" y="2842697"/>
                    <a:pt x="1498213" y="2841426"/>
                    <a:pt x="1443883" y="2841426"/>
                  </a:cubicBezTo>
                  <a:cubicBezTo>
                    <a:pt x="1397316" y="2841426"/>
                    <a:pt x="1348807" y="2841426"/>
                    <a:pt x="1302240" y="2842697"/>
                  </a:cubicBezTo>
                  <a:lnTo>
                    <a:pt x="1273135" y="2842697"/>
                  </a:lnTo>
                  <a:cubicBezTo>
                    <a:pt x="1205223" y="2841426"/>
                    <a:pt x="448495" y="2840157"/>
                    <a:pt x="380584" y="2837616"/>
                  </a:cubicBezTo>
                  <a:cubicBezTo>
                    <a:pt x="339837" y="2836347"/>
                    <a:pt x="299090" y="2831266"/>
                    <a:pt x="258343" y="2828726"/>
                  </a:cubicBezTo>
                  <a:cubicBezTo>
                    <a:pt x="184611" y="2823647"/>
                    <a:pt x="110878" y="2819837"/>
                    <a:pt x="41910" y="2814757"/>
                  </a:cubicBezTo>
                  <a:cubicBezTo>
                    <a:pt x="33020" y="2813487"/>
                    <a:pt x="24130" y="2810947"/>
                    <a:pt x="16510" y="2807137"/>
                  </a:cubicBezTo>
                  <a:cubicBezTo>
                    <a:pt x="5080" y="2802057"/>
                    <a:pt x="0" y="2790626"/>
                    <a:pt x="1270" y="2771413"/>
                  </a:cubicBezTo>
                  <a:cubicBezTo>
                    <a:pt x="2540" y="2644525"/>
                    <a:pt x="3810" y="2515450"/>
                    <a:pt x="3810" y="2388562"/>
                  </a:cubicBezTo>
                  <a:cubicBezTo>
                    <a:pt x="5080" y="2259487"/>
                    <a:pt x="17780" y="905289"/>
                    <a:pt x="17780" y="776214"/>
                  </a:cubicBezTo>
                  <a:cubicBezTo>
                    <a:pt x="19050" y="651514"/>
                    <a:pt x="20320" y="526814"/>
                    <a:pt x="19050" y="399926"/>
                  </a:cubicBezTo>
                  <a:cubicBezTo>
                    <a:pt x="17780" y="275226"/>
                    <a:pt x="16510" y="15271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32" y="5080"/>
                    <a:pt x="112819" y="3810"/>
                  </a:cubicBezTo>
                  <a:cubicBezTo>
                    <a:pt x="172969" y="1270"/>
                    <a:pt x="235059" y="1270"/>
                    <a:pt x="295210" y="1270"/>
                  </a:cubicBezTo>
                  <a:cubicBezTo>
                    <a:pt x="370882" y="2540"/>
                    <a:pt x="1135371" y="5080"/>
                    <a:pt x="1211044" y="6350"/>
                  </a:cubicBezTo>
                  <a:cubicBezTo>
                    <a:pt x="1284777" y="7620"/>
                    <a:pt x="1358509" y="7620"/>
                    <a:pt x="1432241" y="7620"/>
                  </a:cubicBezTo>
                  <a:cubicBezTo>
                    <a:pt x="1472988" y="7620"/>
                    <a:pt x="1513735" y="7620"/>
                    <a:pt x="1554482" y="8890"/>
                  </a:cubicBezTo>
                  <a:cubicBezTo>
                    <a:pt x="1634036" y="11430"/>
                    <a:pt x="1715529" y="10160"/>
                    <a:pt x="1795083" y="2540"/>
                  </a:cubicBezTo>
                  <a:cubicBezTo>
                    <a:pt x="1828068" y="0"/>
                    <a:pt x="1861054" y="2540"/>
                    <a:pt x="1894039" y="2540"/>
                  </a:cubicBezTo>
                  <a:cubicBezTo>
                    <a:pt x="1967772" y="2540"/>
                    <a:pt x="2041504" y="1270"/>
                    <a:pt x="2115237" y="3810"/>
                  </a:cubicBezTo>
                  <a:cubicBezTo>
                    <a:pt x="2208373" y="6350"/>
                    <a:pt x="2299568" y="13970"/>
                    <a:pt x="2392704" y="17780"/>
                  </a:cubicBezTo>
                  <a:cubicBezTo>
                    <a:pt x="2433450" y="20320"/>
                    <a:pt x="2461516" y="19050"/>
                    <a:pt x="2488186" y="21590"/>
                  </a:cubicBezTo>
                  <a:cubicBezTo>
                    <a:pt x="2497076" y="22860"/>
                    <a:pt x="2505966" y="25400"/>
                    <a:pt x="2514856" y="27940"/>
                  </a:cubicBezTo>
                  <a:cubicBezTo>
                    <a:pt x="2522476" y="30480"/>
                    <a:pt x="2526286" y="36830"/>
                    <a:pt x="2526286" y="46990"/>
                  </a:cubicBezTo>
                  <a:cubicBezTo>
                    <a:pt x="2527556" y="93645"/>
                    <a:pt x="2523746" y="159277"/>
                    <a:pt x="2519936" y="224909"/>
                  </a:cubicBezTo>
                  <a:cubicBezTo>
                    <a:pt x="2516126" y="279601"/>
                    <a:pt x="2514856" y="336482"/>
                    <a:pt x="2513586" y="391175"/>
                  </a:cubicBezTo>
                  <a:cubicBezTo>
                    <a:pt x="2511046" y="483059"/>
                    <a:pt x="2509776" y="574943"/>
                    <a:pt x="2508506" y="666828"/>
                  </a:cubicBezTo>
                  <a:cubicBezTo>
                    <a:pt x="2507236" y="752149"/>
                    <a:pt x="2505966" y="837470"/>
                    <a:pt x="2505966" y="922791"/>
                  </a:cubicBezTo>
                  <a:cubicBezTo>
                    <a:pt x="2505966" y="1064992"/>
                    <a:pt x="2494536" y="2430129"/>
                    <a:pt x="2493266" y="2572331"/>
                  </a:cubicBezTo>
                  <a:cubicBezTo>
                    <a:pt x="2495806" y="2664215"/>
                    <a:pt x="2494536" y="2756099"/>
                    <a:pt x="2493266" y="2821106"/>
                  </a:cubicBezTo>
                  <a:close/>
                  <a:moveTo>
                    <a:pt x="17780" y="2790626"/>
                  </a:moveTo>
                  <a:cubicBezTo>
                    <a:pt x="22860" y="2791896"/>
                    <a:pt x="29210" y="2794436"/>
                    <a:pt x="36830" y="2794436"/>
                  </a:cubicBezTo>
                  <a:cubicBezTo>
                    <a:pt x="108938" y="2799516"/>
                    <a:pt x="188492" y="2804596"/>
                    <a:pt x="266105" y="2808406"/>
                  </a:cubicBezTo>
                  <a:cubicBezTo>
                    <a:pt x="302971" y="2810946"/>
                    <a:pt x="339837" y="2814756"/>
                    <a:pt x="378644" y="2816026"/>
                  </a:cubicBezTo>
                  <a:cubicBezTo>
                    <a:pt x="403868" y="2817296"/>
                    <a:pt x="1117908" y="2813486"/>
                    <a:pt x="1141192" y="2814756"/>
                  </a:cubicBezTo>
                  <a:cubicBezTo>
                    <a:pt x="1181939" y="2816026"/>
                    <a:pt x="1222686" y="2818566"/>
                    <a:pt x="1263433" y="2819836"/>
                  </a:cubicBezTo>
                  <a:cubicBezTo>
                    <a:pt x="1282836" y="2821106"/>
                    <a:pt x="1300299" y="2821106"/>
                    <a:pt x="1319702" y="2821106"/>
                  </a:cubicBezTo>
                  <a:cubicBezTo>
                    <a:pt x="1407017" y="2821106"/>
                    <a:pt x="1492392" y="2819836"/>
                    <a:pt x="1579706" y="2821106"/>
                  </a:cubicBezTo>
                  <a:cubicBezTo>
                    <a:pt x="1612692" y="2821106"/>
                    <a:pt x="1647618" y="2823646"/>
                    <a:pt x="1680603" y="2823646"/>
                  </a:cubicBezTo>
                  <a:cubicBezTo>
                    <a:pt x="1731052" y="2823646"/>
                    <a:pt x="1779560" y="2819836"/>
                    <a:pt x="1830009" y="2819836"/>
                  </a:cubicBezTo>
                  <a:cubicBezTo>
                    <a:pt x="1890159" y="2819836"/>
                    <a:pt x="1948369" y="2821106"/>
                    <a:pt x="2008519" y="2821106"/>
                  </a:cubicBezTo>
                  <a:cubicBezTo>
                    <a:pt x="2088072" y="2821106"/>
                    <a:pt x="2169566" y="2821106"/>
                    <a:pt x="2249119" y="2819836"/>
                  </a:cubicBezTo>
                  <a:cubicBezTo>
                    <a:pt x="2320911" y="2818566"/>
                    <a:pt x="2390763" y="2816026"/>
                    <a:pt x="2455166" y="2813486"/>
                  </a:cubicBezTo>
                  <a:cubicBezTo>
                    <a:pt x="2460246" y="2813486"/>
                    <a:pt x="2465326" y="2810946"/>
                    <a:pt x="2471676" y="2809676"/>
                  </a:cubicBezTo>
                  <a:cubicBezTo>
                    <a:pt x="2471676" y="2796976"/>
                    <a:pt x="2472946" y="2784276"/>
                    <a:pt x="2472946" y="2764850"/>
                  </a:cubicBezTo>
                  <a:lnTo>
                    <a:pt x="2472946" y="2697030"/>
                  </a:lnTo>
                  <a:cubicBezTo>
                    <a:pt x="2474216" y="2585457"/>
                    <a:pt x="2476756" y="2471695"/>
                    <a:pt x="2475486" y="2360122"/>
                  </a:cubicBezTo>
                  <a:cubicBezTo>
                    <a:pt x="2474216" y="2202606"/>
                    <a:pt x="2486916" y="824343"/>
                    <a:pt x="2490726" y="666828"/>
                  </a:cubicBezTo>
                  <a:cubicBezTo>
                    <a:pt x="2493266" y="574943"/>
                    <a:pt x="2495806" y="483059"/>
                    <a:pt x="2495806" y="391175"/>
                  </a:cubicBezTo>
                  <a:cubicBezTo>
                    <a:pt x="2495806" y="314605"/>
                    <a:pt x="2497076" y="240222"/>
                    <a:pt x="2504696" y="165840"/>
                  </a:cubicBezTo>
                  <a:cubicBezTo>
                    <a:pt x="2508506" y="122086"/>
                    <a:pt x="2511046" y="78331"/>
                    <a:pt x="2505966" y="49530"/>
                  </a:cubicBezTo>
                  <a:cubicBezTo>
                    <a:pt x="2498346" y="49530"/>
                    <a:pt x="2491996" y="48260"/>
                    <a:pt x="2484376" y="48260"/>
                  </a:cubicBezTo>
                  <a:cubicBezTo>
                    <a:pt x="2451356" y="45720"/>
                    <a:pt x="2406286" y="45720"/>
                    <a:pt x="2353897" y="40640"/>
                  </a:cubicBezTo>
                  <a:cubicBezTo>
                    <a:pt x="2256881" y="33020"/>
                    <a:pt x="2157924" y="27940"/>
                    <a:pt x="2060908" y="27940"/>
                  </a:cubicBezTo>
                  <a:cubicBezTo>
                    <a:pt x="1992996" y="27940"/>
                    <a:pt x="1923144" y="31750"/>
                    <a:pt x="1855233" y="24130"/>
                  </a:cubicBezTo>
                  <a:lnTo>
                    <a:pt x="1835830" y="24130"/>
                  </a:lnTo>
                  <a:cubicBezTo>
                    <a:pt x="1779560" y="27940"/>
                    <a:pt x="1719410" y="33020"/>
                    <a:pt x="1661200" y="34290"/>
                  </a:cubicBezTo>
                  <a:cubicBezTo>
                    <a:pt x="1597169" y="35560"/>
                    <a:pt x="1535079" y="31750"/>
                    <a:pt x="1471048" y="30480"/>
                  </a:cubicBezTo>
                  <a:cubicBezTo>
                    <a:pt x="1410898" y="29210"/>
                    <a:pt x="1350748" y="27940"/>
                    <a:pt x="1292538" y="27940"/>
                  </a:cubicBezTo>
                  <a:cubicBezTo>
                    <a:pt x="1271194" y="27940"/>
                    <a:pt x="1251791" y="29210"/>
                    <a:pt x="1230447" y="27940"/>
                  </a:cubicBezTo>
                  <a:cubicBezTo>
                    <a:pt x="1156715" y="26670"/>
                    <a:pt x="394166" y="24130"/>
                    <a:pt x="318493" y="24130"/>
                  </a:cubicBezTo>
                  <a:cubicBezTo>
                    <a:pt x="252522" y="22860"/>
                    <a:pt x="186551" y="24130"/>
                    <a:pt x="120580" y="24130"/>
                  </a:cubicBezTo>
                  <a:cubicBezTo>
                    <a:pt x="8565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82"/>
                    <a:pt x="31750" y="157089"/>
                    <a:pt x="34290" y="224908"/>
                  </a:cubicBezTo>
                  <a:cubicBezTo>
                    <a:pt x="36830" y="347421"/>
                    <a:pt x="38100" y="469933"/>
                    <a:pt x="38100" y="592445"/>
                  </a:cubicBezTo>
                  <a:cubicBezTo>
                    <a:pt x="38100" y="671203"/>
                    <a:pt x="36830" y="747773"/>
                    <a:pt x="35560" y="826531"/>
                  </a:cubicBezTo>
                  <a:cubicBezTo>
                    <a:pt x="34290" y="903101"/>
                    <a:pt x="22860" y="2200418"/>
                    <a:pt x="21590" y="2274800"/>
                  </a:cubicBezTo>
                  <a:lnTo>
                    <a:pt x="21590" y="2419190"/>
                  </a:lnTo>
                  <a:cubicBezTo>
                    <a:pt x="21590" y="2528576"/>
                    <a:pt x="20320" y="2640149"/>
                    <a:pt x="20320" y="2749535"/>
                  </a:cubicBezTo>
                  <a:cubicBezTo>
                    <a:pt x="20320" y="2764849"/>
                    <a:pt x="19050" y="2777976"/>
                    <a:pt x="17780" y="279062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653293" y="5410200"/>
            <a:ext cx="1167107" cy="137160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775423" y="5406890"/>
            <a:ext cx="756177" cy="1311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2534" y="1993253"/>
            <a:ext cx="8650125" cy="482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 algn="ctr">
              <a:buFont typeface="Wingdings" panose="05000000000000000000" pitchFamily="2" charset="2"/>
              <a:buChar char="q"/>
            </a:pP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thức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hoá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thông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tin:</a:t>
            </a:r>
            <a:endParaRPr lang="en-US" sz="25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77215" y="2961155"/>
            <a:ext cx="558800" cy="535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88416" y="3000346"/>
            <a:ext cx="3259226" cy="482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tố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5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77215" y="4071690"/>
            <a:ext cx="558800" cy="5354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88415" y="3727571"/>
            <a:ext cx="5232400" cy="119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tố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5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77215" y="5182226"/>
            <a:ext cx="558800" cy="5354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8415" y="5234498"/>
            <a:ext cx="4724400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Khối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533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chất</a:t>
            </a:r>
            <a:endParaRPr lang="en-US" sz="25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 flipH="1">
            <a:off x="1603434" y="2521864"/>
            <a:ext cx="2551137" cy="36973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185669"/>
            <a:ext cx="897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HÓA TRỊ VÀ CÔNG THỨC HÓA HỌC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816366"/>
            <a:ext cx="36210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HÓA HỌC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3675887" y="1539302"/>
            <a:ext cx="547661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CÔNG THỨC HÓA HỌC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67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84" y="3974502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59" y="3462393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11" y="3987717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86" y="3475608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39245" y="1437486"/>
            <a:ext cx="9806262" cy="288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algn="just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4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>
            <a:off x="606242" y="708889"/>
            <a:ext cx="11153622" cy="5791200"/>
            <a:chOff x="0" y="0"/>
            <a:chExt cx="2781104" cy="2548711"/>
          </a:xfrm>
          <a:solidFill>
            <a:schemeClr val="bg1"/>
          </a:solidFill>
        </p:grpSpPr>
        <p:sp>
          <p:nvSpPr>
            <p:cNvPr id="31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Rounded Rectangular Callout 11"/>
          <p:cNvSpPr/>
          <p:nvPr/>
        </p:nvSpPr>
        <p:spPr>
          <a:xfrm>
            <a:off x="606242" y="1768471"/>
            <a:ext cx="10987660" cy="4166503"/>
          </a:xfrm>
          <a:prstGeom prst="wedgeRoundRectCallout">
            <a:avLst>
              <a:gd name="adj1" fmla="val 3527"/>
              <a:gd name="adj2" fmla="val 42667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36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3600" baseline="-25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dioxide,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 = 12; O = 16</a:t>
            </a:r>
          </a:p>
          <a:p>
            <a:pPr algn="ctr">
              <a:lnSpc>
                <a:spcPct val="130000"/>
              </a:lnSpc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 rot="20896118">
            <a:off x="10737594" y="659313"/>
            <a:ext cx="1277427" cy="1211959"/>
          </a:xfrm>
          <a:prstGeom prst="rect">
            <a:avLst/>
          </a:prstGeom>
        </p:spPr>
      </p:pic>
      <p:pic>
        <p:nvPicPr>
          <p:cNvPr id="34" name="Picture 22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258492" y="185669"/>
            <a:ext cx="1479889" cy="1479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185669"/>
            <a:ext cx="897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HÓA TRỊ VÀ CÔNG THỨC HÓA HỌC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816366"/>
            <a:ext cx="36210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HÓA HỌC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/>
          <p:cNvGrpSpPr/>
          <p:nvPr/>
        </p:nvGrpSpPr>
        <p:grpSpPr>
          <a:xfrm>
            <a:off x="-95804" y="-78285"/>
            <a:ext cx="12846642" cy="7715365"/>
            <a:chOff x="0" y="0"/>
            <a:chExt cx="25693285" cy="15430730"/>
          </a:xfrm>
        </p:grpSpPr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27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30" name="Picture 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31" name="Picture 1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32" name="Picture 1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33" name="Picture 1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34" name="Picture 1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35" name="Picture 1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36" name="Picture 1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38" name="Group 20"/>
          <p:cNvGrpSpPr/>
          <p:nvPr/>
        </p:nvGrpSpPr>
        <p:grpSpPr>
          <a:xfrm>
            <a:off x="583895" y="482600"/>
            <a:ext cx="11118013" cy="6013450"/>
            <a:chOff x="0" y="0"/>
            <a:chExt cx="5637179" cy="2428505"/>
          </a:xfrm>
        </p:grpSpPr>
        <p:sp>
          <p:nvSpPr>
            <p:cNvPr id="39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0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934649" y="789407"/>
            <a:ext cx="10414000" cy="122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902678" y="2495388"/>
            <a:ext cx="1368675" cy="656555"/>
          </a:xfrm>
          <a:prstGeom prst="chevr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33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endParaRPr lang="en-US" sz="25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902678" y="3696690"/>
            <a:ext cx="1368675" cy="656555"/>
          </a:xfrm>
          <a:prstGeom prst="chevr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33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endParaRPr lang="en-US" sz="25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7749" y="2482255"/>
            <a:ext cx="3715247" cy="6070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33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2533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khối</a:t>
            </a:r>
            <a:r>
              <a:rPr lang="en-US" sz="2533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sz="2533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sz="2533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33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endParaRPr lang="en-US" sz="25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18168" y="3727425"/>
            <a:ext cx="9038038" cy="6206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47215" y="4766472"/>
                <a:ext cx="9451562" cy="9223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𝑲𝒉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ố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ượ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𝒏𝒈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𝒏𝒈𝒖𝒚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ê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ử. 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𝒏𝒈𝒖𝒚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ê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ử 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ủ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𝒏𝒈𝒖𝒚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ê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5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ố</m:t>
                          </m:r>
                        </m:num>
                        <m:den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𝑲𝒉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ố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ượ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𝒏𝒈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𝒑𝒉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â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ử 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ợ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𝒄𝒉</m:t>
                          </m:r>
                          <m:r>
                            <a:rPr lang="en-US" sz="25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ấ</m:t>
                          </m:r>
                          <m:r>
                            <a:rPr lang="en-US" sz="25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sz="2533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US" sz="2533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sz="2533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25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215" y="4766472"/>
                <a:ext cx="9451562" cy="9223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4" name="Picture 8" descr="https://o.remove.bg/downloads/cfa4bd85-3d03-4d69-9b33-7bd3c5a69be7/_Pngtree_mbe_mbe_style_chemistry_chemical_3930365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5"/>
          <a:stretch/>
        </p:blipFill>
        <p:spPr bwMode="auto">
          <a:xfrm>
            <a:off x="9093201" y="5320600"/>
            <a:ext cx="3158723" cy="232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110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2" grpId="0" animBg="1"/>
      <p:bldP spid="6" grpId="0" animBg="1"/>
      <p:bldP spid="43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>
            <a:off x="606242" y="708889"/>
            <a:ext cx="11153622" cy="5791200"/>
            <a:chOff x="0" y="0"/>
            <a:chExt cx="2781104" cy="2548711"/>
          </a:xfrm>
          <a:solidFill>
            <a:schemeClr val="bg1"/>
          </a:solidFill>
        </p:grpSpPr>
        <p:sp>
          <p:nvSpPr>
            <p:cNvPr id="31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Rounded Rectangular Callout 11"/>
          <p:cNvSpPr/>
          <p:nvPr/>
        </p:nvSpPr>
        <p:spPr>
          <a:xfrm>
            <a:off x="606242" y="1768471"/>
            <a:ext cx="10987660" cy="4166503"/>
          </a:xfrm>
          <a:prstGeom prst="wedgeRoundRectCallout">
            <a:avLst>
              <a:gd name="adj1" fmla="val 3527"/>
              <a:gd name="adj2" fmla="val 42667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36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b="1" u="sng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u="sng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u="sng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Vitamin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Vitamin C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vitamin C.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vitamin C.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 = 12; H = 1; O = 16</a:t>
            </a:r>
          </a:p>
          <a:p>
            <a:pPr algn="ctr">
              <a:lnSpc>
                <a:spcPct val="130000"/>
              </a:lnSpc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 rot="20896118">
            <a:off x="10737594" y="659313"/>
            <a:ext cx="1277427" cy="1211959"/>
          </a:xfrm>
          <a:prstGeom prst="rect">
            <a:avLst/>
          </a:prstGeom>
        </p:spPr>
      </p:pic>
      <p:pic>
        <p:nvPicPr>
          <p:cNvPr id="34" name="Picture 22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258492" y="185669"/>
            <a:ext cx="1479889" cy="1479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185669"/>
            <a:ext cx="897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HÓA TRỊ VÀ CÔNG THỨC HÓA HỌC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816366"/>
            <a:ext cx="36210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HÓA HỌC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4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1405617" y="3917106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8265940" y="-1196979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6482" y="275219"/>
            <a:ext cx="11011735" cy="62670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578532">
            <a:off x="350716" y="25306"/>
            <a:ext cx="1433697" cy="1399810"/>
          </a:xfrm>
          <a:prstGeom prst="rect">
            <a:avLst/>
          </a:prstGeom>
        </p:spPr>
      </p:pic>
      <p:pic>
        <p:nvPicPr>
          <p:cNvPr id="6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538609">
            <a:off x="9829463" y="5782096"/>
            <a:ext cx="2302487" cy="753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17302" y="725211"/>
                <a:ext cx="9271211" cy="5354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Vitamin C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vitamin C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+ 8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+ 6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16 = 176 (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amu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%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800" b="1" baseline="-25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𝟏𝟕𝟔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100% = 40,91%</a:t>
                </a:r>
              </a:p>
              <a:p>
                <a:pPr lvl="2" algn="just">
                  <a:lnSpc>
                    <a:spcPct val="150000"/>
                  </a:lnSpc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800" b="1" baseline="-25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𝟏𝟕𝟔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100% = 4,55%</a:t>
                </a:r>
              </a:p>
              <a:p>
                <a:pPr lvl="2" algn="just">
                  <a:lnSpc>
                    <a:spcPct val="150000"/>
                  </a:lnSpc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800" b="1" baseline="-25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𝟗𝟔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𝟏𝟕𝟔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100% = 54,54%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302" y="725211"/>
                <a:ext cx="9271211" cy="5354992"/>
              </a:xfrm>
              <a:prstGeom prst="rect">
                <a:avLst/>
              </a:prstGeom>
              <a:blipFill rotWithShape="0">
                <a:blip r:embed="rId14"/>
                <a:stretch>
                  <a:fillRect l="-1382" r="-1382" b="-1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8561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>
            <a:off x="606242" y="708889"/>
            <a:ext cx="11153622" cy="5791200"/>
            <a:chOff x="0" y="0"/>
            <a:chExt cx="2781104" cy="2548711"/>
          </a:xfrm>
          <a:solidFill>
            <a:schemeClr val="bg1"/>
          </a:solidFill>
        </p:grpSpPr>
        <p:sp>
          <p:nvSpPr>
            <p:cNvPr id="31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Rounded Rectangular Callout 11"/>
          <p:cNvSpPr/>
          <p:nvPr/>
        </p:nvSpPr>
        <p:spPr>
          <a:xfrm>
            <a:off x="606242" y="1768471"/>
            <a:ext cx="10987660" cy="4166503"/>
          </a:xfrm>
          <a:prstGeom prst="wedgeRoundRectCallout">
            <a:avLst>
              <a:gd name="adj1" fmla="val 3527"/>
              <a:gd name="adj2" fmla="val 42667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36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 rot="20896118">
            <a:off x="10737594" y="659313"/>
            <a:ext cx="1277427" cy="1211959"/>
          </a:xfrm>
          <a:prstGeom prst="rect">
            <a:avLst/>
          </a:prstGeom>
        </p:spPr>
      </p:pic>
      <p:pic>
        <p:nvPicPr>
          <p:cNvPr id="34" name="Picture 22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258492" y="185669"/>
            <a:ext cx="1479889" cy="1479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185669"/>
            <a:ext cx="897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HÓA TRỊ VÀ CÔNG THỨC HÓA HỌC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DBD4F5-2989-424D-96D2-07E03A816C0B}"/>
              </a:ext>
            </a:extLst>
          </p:cNvPr>
          <p:cNvSpPr txBox="1"/>
          <p:nvPr/>
        </p:nvSpPr>
        <p:spPr>
          <a:xfrm>
            <a:off x="1865375" y="816366"/>
            <a:ext cx="36210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HÓA HỌC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1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9444830" y="3357906"/>
            <a:ext cx="2647330" cy="3377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485122" y="2112917"/>
            <a:ext cx="2647330" cy="33777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038" y="738445"/>
            <a:ext cx="9663926" cy="5433755"/>
          </a:xfrm>
          <a:prstGeom prst="rect">
            <a:avLst/>
          </a:prstGeom>
          <a:ln>
            <a:solidFill>
              <a:srgbClr val="FFE780"/>
            </a:solidFill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0055276" y="5245863"/>
            <a:ext cx="1440647" cy="8239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3462" y="631346"/>
            <a:ext cx="2062049" cy="11793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086655" y="434965"/>
            <a:ext cx="1270700" cy="3927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28670">
            <a:off x="10055356" y="319552"/>
            <a:ext cx="1745213" cy="18868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8354882" y="305009"/>
            <a:ext cx="858821" cy="8651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2382798" y="5515035"/>
            <a:ext cx="1271805" cy="1248681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=""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1834309" y="1357619"/>
            <a:ext cx="8523382" cy="65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547"/>
              </a:lnSpc>
            </a:pPr>
            <a:r>
              <a:rPr lang="en-US" sz="41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18700" y="2518556"/>
            <a:ext cx="6324807" cy="26489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81019" indent="-381019" algn="just">
              <a:lnSpc>
                <a:spcPct val="2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2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SBT.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2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II.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859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5338" b="52294"/>
          <a:stretch>
            <a:fillRect/>
          </a:stretch>
        </p:blipFill>
        <p:spPr>
          <a:xfrm>
            <a:off x="4279" y="5799452"/>
            <a:ext cx="3641079" cy="10585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8928"/>
          <a:stretch>
            <a:fillRect/>
          </a:stretch>
        </p:blipFill>
        <p:spPr>
          <a:xfrm>
            <a:off x="3669842" y="5724745"/>
            <a:ext cx="4876800" cy="11332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5987" b="50611"/>
          <a:stretch>
            <a:fillRect/>
          </a:stretch>
        </p:blipFill>
        <p:spPr>
          <a:xfrm>
            <a:off x="8572043" y="5748528"/>
            <a:ext cx="3609451" cy="10959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12178" y="-837978"/>
            <a:ext cx="2904909" cy="1822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82400" y="369701"/>
            <a:ext cx="1433026" cy="8988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725083" y="935477"/>
            <a:ext cx="939573" cy="6662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61600" y="4203460"/>
            <a:ext cx="1737332" cy="12319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017866" y="606736"/>
            <a:ext cx="1018958" cy="6002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4923" y="4525833"/>
            <a:ext cx="1856452" cy="1093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563BDB-0D8D-3EBA-787C-C72AB85656FD}"/>
              </a:ext>
            </a:extLst>
          </p:cNvPr>
          <p:cNvSpPr txBox="1"/>
          <p:nvPr/>
        </p:nvSpPr>
        <p:spPr>
          <a:xfrm>
            <a:off x="645886" y="2248781"/>
            <a:ext cx="11036051" cy="2175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TRÂN TRỌNG CẢM ƠN </a:t>
            </a:r>
          </a:p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THẦY CÔ VÀ CÁC EM!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5718044-BF35-F7BE-1429-77B063527E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334000" y="1632036"/>
            <a:ext cx="448244" cy="448244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D5C50AC7-656A-E59B-CDE8-DD30B17D85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400000">
            <a:off x="6011217" y="758751"/>
            <a:ext cx="448244" cy="44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1246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3065" y="202345"/>
            <a:ext cx="10745871" cy="6146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3896227"/>
            <a:ext cx="6096000" cy="338682"/>
          </a:xfrm>
          <a:prstGeom prst="rect">
            <a:avLst/>
          </a:prstGeom>
        </p:spPr>
        <p:txBody>
          <a:bodyPr>
            <a:spAutoFit/>
          </a:bodyPr>
          <a:lstStyle/>
          <a:p>
            <a:pPr marR="60116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US" sz="1067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0584" y="694962"/>
            <a:ext cx="9766300" cy="5314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carbonate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CaCO</a:t>
            </a:r>
            <a:r>
              <a:rPr 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5: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Citric acid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citric acid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cam,… Citric acid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citric acid.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o.remove.bg/downloads/eccc4aed-2aa0-4073-b1be-fcc302626884/image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-381000"/>
            <a:ext cx="18796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70270" y="5605039"/>
            <a:ext cx="2183998" cy="1263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443071">
            <a:off x="328968" y="6120242"/>
            <a:ext cx="1767764" cy="6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10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84" y="3974502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59" y="3462393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11" y="3987717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86" y="3475608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=""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2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by shark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91199" y="5462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7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55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2"/>
            <a:ext cx="10335404" cy="130659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 electron ở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móc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chìa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120771"/>
            <a:ext cx="9622971" cy="1882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tồn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30659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electron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bền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eke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005" y="79531"/>
            <a:ext cx="11684001" cy="120884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oxygen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hydrogen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0" y="1326123"/>
            <a:ext cx="9949402" cy="312415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oxygen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oxygen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góp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electron.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326777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KCl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 (kali)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Cl (chlorine)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1517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ion</a:t>
            </a:r>
            <a:endParaRPr lang="en-US" sz="3200" b="1" baseline="-250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938109"/>
              </p:ext>
            </p:extLst>
          </p:nvPr>
        </p:nvGraphicFramePr>
        <p:xfrm>
          <a:off x="4114800" y="2184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Equation" r:id="rId17" imgW="914400" imgH="198720" progId="Equation.DSMT4">
                  <p:embed/>
                </p:oleObj>
              </mc:Choice>
              <mc:Fallback>
                <p:oleObj name="Equation" r:id="rId17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114800" y="2184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noProof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noProof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noProof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noProof="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b="1" noProof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may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1310</TotalTime>
  <Words>2141</Words>
  <Application>Microsoft Office PowerPoint</Application>
  <PresentationFormat>Widescreen</PresentationFormat>
  <Paragraphs>191</Paragraphs>
  <Slides>37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5" baseType="lpstr">
      <vt:lpstr>Arial</vt:lpstr>
      <vt:lpstr>Cambria Math</vt:lpstr>
      <vt:lpstr>Roboto Condensed</vt:lpstr>
      <vt:lpstr>Calibri Light</vt:lpstr>
      <vt:lpstr>Tahoma</vt:lpstr>
      <vt:lpstr>Garamond</vt:lpstr>
      <vt:lpstr>Wingdings</vt:lpstr>
      <vt:lpstr>Calibri</vt:lpstr>
      <vt:lpstr>Times New Roman</vt:lpstr>
      <vt:lpstr>SimSun</vt:lpstr>
      <vt:lpstr>Organic</vt:lpstr>
      <vt:lpstr>Office Theme</vt:lpstr>
      <vt:lpstr>1_Organic</vt:lpstr>
      <vt:lpstr>1_Office Theme</vt:lpstr>
      <vt:lpstr>2_Office Theme</vt:lpstr>
      <vt:lpstr>3_Office Theme</vt:lpstr>
      <vt:lpstr>4_Office Theme</vt:lpstr>
      <vt:lpstr>5_Office Theme</vt:lpstr>
      <vt:lpstr>7_Office Theme</vt:lpstr>
      <vt:lpstr>6_Office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Yen</cp:lastModifiedBy>
  <cp:revision>185</cp:revision>
  <dcterms:created xsi:type="dcterms:W3CDTF">2018-05-24T12:43:45Z</dcterms:created>
  <dcterms:modified xsi:type="dcterms:W3CDTF">2025-10-23T13:10:49Z</dcterms:modified>
</cp:coreProperties>
</file>