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74" d="100"/>
          <a:sy n="74" d="100"/>
        </p:scale>
        <p:origin x="340" y="5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13538"/>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val="1178949566"/>
                    </a:ext>
                  </a:extLst>
                </a:gridCol>
                <a:gridCol w="1331878">
                  <a:extLst>
                    <a:ext uri="{9D8B030D-6E8A-4147-A177-3AD203B41FA5}">
                      <a16:colId xmlns:a16="http://schemas.microsoft.com/office/drawing/2014/main" val="51477872"/>
                    </a:ext>
                  </a:extLst>
                </a:gridCol>
                <a:gridCol w="1837669">
                  <a:extLst>
                    <a:ext uri="{9D8B030D-6E8A-4147-A177-3AD203B41FA5}">
                      <a16:colId xmlns:a16="http://schemas.microsoft.com/office/drawing/2014/main" val="1920278537"/>
                    </a:ext>
                  </a:extLst>
                </a:gridCol>
                <a:gridCol w="2036363">
                  <a:extLst>
                    <a:ext uri="{9D8B030D-6E8A-4147-A177-3AD203B41FA5}">
                      <a16:colId xmlns:a16="http://schemas.microsoft.com/office/drawing/2014/main" val="408204353"/>
                    </a:ext>
                  </a:extLst>
                </a:gridCol>
                <a:gridCol w="2053192">
                  <a:extLst>
                    <a:ext uri="{9D8B030D-6E8A-4147-A177-3AD203B41FA5}">
                      <a16:colId xmlns:a16="http://schemas.microsoft.com/office/drawing/2014/main" val="4155699086"/>
                    </a:ext>
                  </a:extLst>
                </a:gridCol>
                <a:gridCol w="2036364">
                  <a:extLst>
                    <a:ext uri="{9D8B030D-6E8A-4147-A177-3AD203B41FA5}">
                      <a16:colId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dirty="0"/>
              <a:t>G</a:t>
            </a:r>
            <a:r>
              <a:rPr lang="en-US" sz="2000" b="1" baseline="-25000" dirty="0"/>
              <a:t>P</a:t>
            </a:r>
            <a:endParaRPr lang="en-US" sz="2000" b="1" dirty="0"/>
          </a:p>
        </p:txBody>
      </p:sp>
      <p:sp>
        <p:nvSpPr>
          <p:cNvPr id="6" name="Flowchart: Connector 5">
            <a:extLst>
              <a:ext uri="{FF2B5EF4-FFF2-40B4-BE49-F238E27FC236}">
                <a16:creationId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dirty="0"/>
              <a:t>Aa</a:t>
            </a:r>
          </a:p>
        </p:txBody>
      </p:sp>
      <p:sp>
        <p:nvSpPr>
          <p:cNvPr id="61" name="TextBox 60">
            <a:extLst>
              <a:ext uri="{FF2B5EF4-FFF2-40B4-BE49-F238E27FC236}">
                <a16:creationId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pic>
        <p:nvPicPr>
          <p:cNvPr id="9" name="Picture 8">
            <a:extLst>
              <a:ext uri="{FF2B5EF4-FFF2-40B4-BE49-F238E27FC236}">
                <a16:creationId xmlns:a16="http://schemas.microsoft.com/office/drawing/2014/main" id="{EBA8D0F9-7070-504A-C93D-AC65250E98C0}"/>
              </a:ext>
            </a:extLst>
          </p:cNvPr>
          <p:cNvPicPr>
            <a:picLocks noChangeAspect="1"/>
          </p:cNvPicPr>
          <p:nvPr/>
        </p:nvPicPr>
        <p:blipFill>
          <a:blip r:embed="rId3"/>
          <a:stretch>
            <a:fillRect/>
          </a:stretch>
        </p:blipFill>
        <p:spPr>
          <a:xfrm>
            <a:off x="590285" y="2057322"/>
            <a:ext cx="3448121" cy="4269390"/>
          </a:xfrm>
          <a:prstGeom prst="rect">
            <a:avLst/>
          </a:prstGeom>
        </p:spPr>
      </p:pic>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pic>
        <p:nvPicPr>
          <p:cNvPr id="2" name="Picture 1">
            <a:extLst>
              <a:ext uri="{FF2B5EF4-FFF2-40B4-BE49-F238E27FC236}">
                <a16:creationId xmlns:a16="http://schemas.microsoft.com/office/drawing/2014/main" id="{F653B997-43DB-9872-B507-3514206D8F49}"/>
              </a:ext>
            </a:extLst>
          </p:cNvPr>
          <p:cNvPicPr>
            <a:picLocks noChangeAspect="1"/>
          </p:cNvPicPr>
          <p:nvPr/>
        </p:nvPicPr>
        <p:blipFill>
          <a:blip r:embed="rId3"/>
          <a:stretch>
            <a:fillRect/>
          </a:stretch>
        </p:blipFill>
        <p:spPr>
          <a:xfrm>
            <a:off x="590285" y="2057322"/>
            <a:ext cx="3448121" cy="4269390"/>
          </a:xfrm>
          <a:prstGeom prst="rect">
            <a:avLst/>
          </a:prstGeom>
        </p:spPr>
      </p:pic>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pic>
        <p:nvPicPr>
          <p:cNvPr id="2" name="Picture 1">
            <a:extLst>
              <a:ext uri="{FF2B5EF4-FFF2-40B4-BE49-F238E27FC236}">
                <a16:creationId xmlns:a16="http://schemas.microsoft.com/office/drawing/2014/main" id="{06471311-DB3D-2A29-9F0C-872F87CCAB7C}"/>
              </a:ext>
            </a:extLst>
          </p:cNvPr>
          <p:cNvPicPr>
            <a:picLocks noChangeAspect="1"/>
          </p:cNvPicPr>
          <p:nvPr/>
        </p:nvPicPr>
        <p:blipFill>
          <a:blip r:embed="rId3"/>
          <a:stretch>
            <a:fillRect/>
          </a:stretch>
        </p:blipFill>
        <p:spPr>
          <a:xfrm>
            <a:off x="590285" y="2057322"/>
            <a:ext cx="3448121" cy="4269390"/>
          </a:xfrm>
          <a:prstGeom prst="rect">
            <a:avLst/>
          </a:prstGeom>
        </p:spPr>
      </p:pic>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23" name="Flowchart: Connector 22">
            <a:extLst>
              <a:ext uri="{FF2B5EF4-FFF2-40B4-BE49-F238E27FC236}">
                <a16:creationId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060146-7700-4F6C-986B-89E3839BD4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578</TotalTime>
  <Words>4151</Words>
  <Application>Microsoft Office PowerPoint</Application>
  <PresentationFormat>Widescreen</PresentationFormat>
  <Paragraphs>585</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Arial Regular</vt:lpstr>
      <vt:lpstr>Calibri</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HIEU PHAM HUU</dc:creator>
  <cp:lastModifiedBy>Mai Nguyễn</cp:lastModifiedBy>
  <cp:revision>68</cp:revision>
  <dcterms:created xsi:type="dcterms:W3CDTF">2024-01-11T14:09:56Z</dcterms:created>
  <dcterms:modified xsi:type="dcterms:W3CDTF">2025-09-21T13:35:24Z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