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1" r:id="rId5"/>
    <p:sldMasterId id="2147483684" r:id="rId6"/>
  </p:sldMasterIdLst>
  <p:notesMasterIdLst>
    <p:notesMasterId r:id="rId66"/>
  </p:notesMasterIdLst>
  <p:handoutMasterIdLst>
    <p:handoutMasterId r:id="rId67"/>
  </p:handoutMasterIdLst>
  <p:sldIdLst>
    <p:sldId id="256" r:id="rId7"/>
    <p:sldId id="279" r:id="rId8"/>
    <p:sldId id="280" r:id="rId9"/>
    <p:sldId id="285" r:id="rId10"/>
    <p:sldId id="283" r:id="rId11"/>
    <p:sldId id="284" r:id="rId12"/>
    <p:sldId id="287" r:id="rId13"/>
    <p:sldId id="290" r:id="rId14"/>
    <p:sldId id="288" r:id="rId15"/>
    <p:sldId id="291" r:id="rId16"/>
    <p:sldId id="289" r:id="rId17"/>
    <p:sldId id="286" r:id="rId18"/>
    <p:sldId id="293" r:id="rId19"/>
    <p:sldId id="294" r:id="rId20"/>
    <p:sldId id="292" r:id="rId21"/>
    <p:sldId id="258" r:id="rId22"/>
    <p:sldId id="296" r:id="rId23"/>
    <p:sldId id="297" r:id="rId24"/>
    <p:sldId id="298" r:id="rId25"/>
    <p:sldId id="299" r:id="rId26"/>
    <p:sldId id="300" r:id="rId27"/>
    <p:sldId id="301" r:id="rId28"/>
    <p:sldId id="259" r:id="rId29"/>
    <p:sldId id="302" r:id="rId30"/>
    <p:sldId id="303" r:id="rId31"/>
    <p:sldId id="304" r:id="rId32"/>
    <p:sldId id="305" r:id="rId33"/>
    <p:sldId id="306" r:id="rId34"/>
    <p:sldId id="313" r:id="rId35"/>
    <p:sldId id="307" r:id="rId36"/>
    <p:sldId id="308" r:id="rId37"/>
    <p:sldId id="309" r:id="rId38"/>
    <p:sldId id="310" r:id="rId39"/>
    <p:sldId id="311" r:id="rId40"/>
    <p:sldId id="312" r:id="rId41"/>
    <p:sldId id="316" r:id="rId42"/>
    <p:sldId id="315" r:id="rId43"/>
    <p:sldId id="317" r:id="rId44"/>
    <p:sldId id="318" r:id="rId45"/>
    <p:sldId id="319" r:id="rId46"/>
    <p:sldId id="320" r:id="rId47"/>
    <p:sldId id="321" r:id="rId48"/>
    <p:sldId id="322" r:id="rId49"/>
    <p:sldId id="323" r:id="rId50"/>
    <p:sldId id="260" r:id="rId51"/>
    <p:sldId id="325" r:id="rId52"/>
    <p:sldId id="324" r:id="rId53"/>
    <p:sldId id="327" r:id="rId54"/>
    <p:sldId id="328" r:id="rId55"/>
    <p:sldId id="329" r:id="rId56"/>
    <p:sldId id="330" r:id="rId57"/>
    <p:sldId id="269" r:id="rId58"/>
    <p:sldId id="332" r:id="rId59"/>
    <p:sldId id="265" r:id="rId60"/>
    <p:sldId id="268" r:id="rId61"/>
    <p:sldId id="274" r:id="rId62"/>
    <p:sldId id="331" r:id="rId63"/>
    <p:sldId id="333" r:id="rId64"/>
    <p:sldId id="314"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1A8A"/>
    <a:srgbClr val="D94849"/>
    <a:srgbClr val="171255"/>
    <a:srgbClr val="C1D9DF"/>
    <a:srgbClr val="99FF99"/>
    <a:srgbClr val="F8D0DB"/>
    <a:srgbClr val="F2ECE3"/>
    <a:srgbClr val="8E8622"/>
    <a:srgbClr val="FFFF66"/>
    <a:srgbClr val="BDFF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06" autoAdjust="0"/>
    <p:restoredTop sz="94641" autoAdjust="0"/>
  </p:normalViewPr>
  <p:slideViewPr>
    <p:cSldViewPr snapToGrid="0">
      <p:cViewPr varScale="1">
        <p:scale>
          <a:sx n="79" d="100"/>
          <a:sy n="79" d="100"/>
        </p:scale>
        <p:origin x="802" y="67"/>
      </p:cViewPr>
      <p:guideLst/>
    </p:cSldViewPr>
  </p:slideViewPr>
  <p:outlineViewPr>
    <p:cViewPr>
      <p:scale>
        <a:sx n="33" d="100"/>
        <a:sy n="33" d="100"/>
      </p:scale>
      <p:origin x="0" y="-21773"/>
    </p:cViewPr>
  </p:outlineViewPr>
  <p:notesTextViewPr>
    <p:cViewPr>
      <p:scale>
        <a:sx n="1" d="1"/>
        <a:sy n="1" d="1"/>
      </p:scale>
      <p:origin x="0" y="0"/>
    </p:cViewPr>
  </p:notesTextViewPr>
  <p:notesViewPr>
    <p:cSldViewPr snapToGrid="0">
      <p:cViewPr>
        <p:scale>
          <a:sx n="1" d="2"/>
          <a:sy n="1" d="2"/>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presProps" Target="presProps.xml"/><Relationship Id="rId7" Type="http://schemas.openxmlformats.org/officeDocument/2006/relationships/slide" Target="slides/slide1.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72"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handoutMaster" Target="handoutMasters/handoutMaster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D1A5C42-4636-4A6A-9001-CA7CD97B08E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CC57720-6EA2-4C0E-AB19-0A22BCDB839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37D70DC-E6D5-4048-8AC5-67F4E92F0736}" type="datetimeFigureOut">
              <a:rPr lang="en-US" smtClean="0"/>
              <a:t>9/21/2024</a:t>
            </a:fld>
            <a:endParaRPr lang="en-US" dirty="0"/>
          </a:p>
        </p:txBody>
      </p:sp>
      <p:sp>
        <p:nvSpPr>
          <p:cNvPr id="4" name="Footer Placeholder 3">
            <a:extLst>
              <a:ext uri="{FF2B5EF4-FFF2-40B4-BE49-F238E27FC236}">
                <a16:creationId xmlns:a16="http://schemas.microsoft.com/office/drawing/2014/main" id="{E34AC616-D2D2-4742-9683-2A537932A10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6A7EE012-E187-4EEE-9C2F-2125BF40862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481155F-8354-4019-9356-1A95703B072D}" type="slidenum">
              <a:rPr lang="en-US" smtClean="0"/>
              <a:t>‹#›</a:t>
            </a:fld>
            <a:endParaRPr lang="en-US" dirty="0"/>
          </a:p>
        </p:txBody>
      </p:sp>
    </p:spTree>
    <p:extLst>
      <p:ext uri="{BB962C8B-B14F-4D97-AF65-F5344CB8AC3E}">
        <p14:creationId xmlns:p14="http://schemas.microsoft.com/office/powerpoint/2010/main" val="25946059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56C02F-3406-42DD-8956-B66C2D710E25}" type="datetimeFigureOut">
              <a:rPr lang="en-US" smtClean="0"/>
              <a:t>9/21/2024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71D96E-4CA2-485E-9EE5-CEB7143ACC3B}" type="slidenum">
              <a:rPr lang="en-US" smtClean="0"/>
              <a:t>‹#›</a:t>
            </a:fld>
            <a:endParaRPr lang="en-US" dirty="0"/>
          </a:p>
        </p:txBody>
      </p:sp>
    </p:spTree>
    <p:extLst>
      <p:ext uri="{BB962C8B-B14F-4D97-AF65-F5344CB8AC3E}">
        <p14:creationId xmlns:p14="http://schemas.microsoft.com/office/powerpoint/2010/main" val="35111850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071D96E-4CA2-485E-9EE5-CEB7143ACC3B}" type="slidenum">
              <a:rPr lang="en-US" smtClean="0"/>
              <a:t>3</a:t>
            </a:fld>
            <a:endParaRPr lang="en-US" dirty="0"/>
          </a:p>
        </p:txBody>
      </p:sp>
    </p:spTree>
    <p:extLst>
      <p:ext uri="{BB962C8B-B14F-4D97-AF65-F5344CB8AC3E}">
        <p14:creationId xmlns:p14="http://schemas.microsoft.com/office/powerpoint/2010/main" val="38127194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071D96E-4CA2-485E-9EE5-CEB7143ACC3B}" type="slidenum">
              <a:rPr lang="en-US" smtClean="0"/>
              <a:t>7</a:t>
            </a:fld>
            <a:endParaRPr lang="en-US" dirty="0"/>
          </a:p>
        </p:txBody>
      </p:sp>
    </p:spTree>
    <p:extLst>
      <p:ext uri="{BB962C8B-B14F-4D97-AF65-F5344CB8AC3E}">
        <p14:creationId xmlns:p14="http://schemas.microsoft.com/office/powerpoint/2010/main" val="4265198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071D96E-4CA2-485E-9EE5-CEB7143ACC3B}" type="slidenum">
              <a:rPr lang="en-US" smtClean="0"/>
              <a:t>8</a:t>
            </a:fld>
            <a:endParaRPr lang="en-US" dirty="0"/>
          </a:p>
        </p:txBody>
      </p:sp>
    </p:spTree>
    <p:extLst>
      <p:ext uri="{BB962C8B-B14F-4D97-AF65-F5344CB8AC3E}">
        <p14:creationId xmlns:p14="http://schemas.microsoft.com/office/powerpoint/2010/main" val="14546855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071D96E-4CA2-485E-9EE5-CEB7143ACC3B}" type="slidenum">
              <a:rPr lang="en-US" smtClean="0"/>
              <a:t>9</a:t>
            </a:fld>
            <a:endParaRPr lang="en-US" dirty="0"/>
          </a:p>
        </p:txBody>
      </p:sp>
    </p:spTree>
    <p:extLst>
      <p:ext uri="{BB962C8B-B14F-4D97-AF65-F5344CB8AC3E}">
        <p14:creationId xmlns:p14="http://schemas.microsoft.com/office/powerpoint/2010/main" val="24754556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071D96E-4CA2-485E-9EE5-CEB7143ACC3B}" type="slidenum">
              <a:rPr lang="en-US" smtClean="0"/>
              <a:t>10</a:t>
            </a:fld>
            <a:endParaRPr lang="en-US" dirty="0"/>
          </a:p>
        </p:txBody>
      </p:sp>
    </p:spTree>
    <p:extLst>
      <p:ext uri="{BB962C8B-B14F-4D97-AF65-F5344CB8AC3E}">
        <p14:creationId xmlns:p14="http://schemas.microsoft.com/office/powerpoint/2010/main" val="1488344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071D96E-4CA2-485E-9EE5-CEB7143ACC3B}" type="slidenum">
              <a:rPr lang="en-US" smtClean="0"/>
              <a:t>11</a:t>
            </a:fld>
            <a:endParaRPr lang="en-US" dirty="0"/>
          </a:p>
        </p:txBody>
      </p:sp>
    </p:spTree>
    <p:extLst>
      <p:ext uri="{BB962C8B-B14F-4D97-AF65-F5344CB8AC3E}">
        <p14:creationId xmlns:p14="http://schemas.microsoft.com/office/powerpoint/2010/main" val="29584316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44</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7123870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7409"/>
          <p:cNvSpPr>
            <a:spLocks noGrp="1" noRot="1" noChangeAspect="1" noTextEdit="1"/>
          </p:cNvSpPr>
          <p:nvPr>
            <p:ph type="sldImg"/>
          </p:nvPr>
        </p:nvSpPr>
        <p:spPr>
          <a:ln/>
        </p:spPr>
      </p:sp>
      <p:sp>
        <p:nvSpPr>
          <p:cNvPr id="17411" name="文本占位符 1741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pPr marL="0" marR="0" lvl="0" indent="0" algn="r" defTabSz="914400" eaLnBrk="1" fontAlgn="base" latinLnBrk="0" hangingPunct="1">
                <a:lnSpc>
                  <a:spcPct val="100000"/>
                </a:lnSpc>
                <a:spcBef>
                  <a:spcPct val="0"/>
                </a:spcBef>
                <a:spcAft>
                  <a:spcPct val="0"/>
                </a:spcAft>
                <a:buClrTx/>
                <a:buSzTx/>
                <a:buFontTx/>
                <a:buNone/>
                <a:tabLst/>
                <a:defRPr/>
              </a:pPr>
              <a:t>46</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1542218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59</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3324671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7FFE5B-C2CA-473D-8FCA-B26579CCBAAF}"/>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8" name="Picture Placeholder 7">
            <a:extLst>
              <a:ext uri="{FF2B5EF4-FFF2-40B4-BE49-F238E27FC236}">
                <a16:creationId xmlns:a16="http://schemas.microsoft.com/office/drawing/2014/main" id="{5FF4BA3E-4135-4F80-B1C8-C84CDF7C54AB}"/>
              </a:ext>
            </a:extLst>
          </p:cNvPr>
          <p:cNvSpPr>
            <a:spLocks noGrp="1"/>
          </p:cNvSpPr>
          <p:nvPr>
            <p:ph type="pic" sz="quarter" idx="13" hasCustomPrompt="1"/>
          </p:nvPr>
        </p:nvSpPr>
        <p:spPr>
          <a:xfrm flipH="1">
            <a:off x="752100" y="739303"/>
            <a:ext cx="6825035" cy="5379395"/>
          </a:xfrm>
        </p:spPr>
        <p:txBody>
          <a:bodyPr/>
          <a:lstStyle>
            <a:lvl1pPr marL="0" indent="0" algn="ctr">
              <a:buNone/>
              <a:defRPr>
                <a:solidFill>
                  <a:schemeClr val="bg1"/>
                </a:solidFill>
              </a:defRPr>
            </a:lvl1pPr>
          </a:lstStyle>
          <a:p>
            <a:r>
              <a:rPr lang="en-US" dirty="0"/>
              <a:t>Click to add photo</a:t>
            </a:r>
          </a:p>
        </p:txBody>
      </p:sp>
      <p:sp>
        <p:nvSpPr>
          <p:cNvPr id="2" name="Title 1">
            <a:extLst>
              <a:ext uri="{FF2B5EF4-FFF2-40B4-BE49-F238E27FC236}">
                <a16:creationId xmlns:a16="http://schemas.microsoft.com/office/drawing/2014/main" id="{D5CAABB7-A562-4A3F-9DDF-2CE3D13726D1}"/>
              </a:ext>
            </a:extLst>
          </p:cNvPr>
          <p:cNvSpPr>
            <a:spLocks noGrp="1"/>
          </p:cNvSpPr>
          <p:nvPr>
            <p:ph type="title" hasCustomPrompt="1"/>
          </p:nvPr>
        </p:nvSpPr>
        <p:spPr>
          <a:xfrm>
            <a:off x="6322977" y="1663435"/>
            <a:ext cx="5869021" cy="2003898"/>
          </a:xfrm>
          <a:solidFill>
            <a:schemeClr val="accent2">
              <a:alpha val="80000"/>
            </a:schemeClr>
          </a:solidFill>
        </p:spPr>
        <p:txBody>
          <a:bodyPr lIns="557784" tIns="530352" anchor="t">
            <a:noAutofit/>
          </a:bodyPr>
          <a:lstStyle>
            <a:lvl1pPr algn="l">
              <a:lnSpc>
                <a:spcPct val="80000"/>
              </a:lnSpc>
              <a:defRPr sz="5400" cap="all" spc="400" baseline="0">
                <a:ln w="19050">
                  <a:solidFill>
                    <a:schemeClr val="accent5"/>
                  </a:solidFill>
                </a:ln>
              </a:defRPr>
            </a:lvl1pPr>
          </a:lstStyle>
          <a:p>
            <a:r>
              <a:rPr lang="en-US" dirty="0"/>
              <a:t>Click to add title</a:t>
            </a:r>
          </a:p>
        </p:txBody>
      </p:sp>
      <p:sp>
        <p:nvSpPr>
          <p:cNvPr id="14" name="Text Placeholder 17">
            <a:extLst>
              <a:ext uri="{FF2B5EF4-FFF2-40B4-BE49-F238E27FC236}">
                <a16:creationId xmlns:a16="http://schemas.microsoft.com/office/drawing/2014/main" id="{D15807FE-36E0-49EF-93A4-5B9AD83871B6}"/>
              </a:ext>
            </a:extLst>
          </p:cNvPr>
          <p:cNvSpPr>
            <a:spLocks noGrp="1"/>
          </p:cNvSpPr>
          <p:nvPr>
            <p:ph type="body" sz="quarter" idx="15" hasCustomPrompt="1"/>
          </p:nvPr>
        </p:nvSpPr>
        <p:spPr>
          <a:xfrm>
            <a:off x="6822159" y="2878246"/>
            <a:ext cx="4925188" cy="339247"/>
          </a:xfrm>
        </p:spPr>
        <p:txBody>
          <a:bodyPr>
            <a:noAutofit/>
          </a:bodyPr>
          <a:lstStyle>
            <a:lvl1pPr marL="0" indent="0" algn="l">
              <a:buNone/>
              <a:defRPr sz="2400" spc="100" baseline="0">
                <a:solidFill>
                  <a:schemeClr val="accent5"/>
                </a:solidFill>
              </a:defRPr>
            </a:lvl1pPr>
          </a:lstStyle>
          <a:p>
            <a:pPr lvl="0"/>
            <a:r>
              <a:rPr lang="en-US"/>
              <a:t>Click to add name</a:t>
            </a:r>
          </a:p>
        </p:txBody>
      </p:sp>
    </p:spTree>
    <p:extLst>
      <p:ext uri="{BB962C8B-B14F-4D97-AF65-F5344CB8AC3E}">
        <p14:creationId xmlns:p14="http://schemas.microsoft.com/office/powerpoint/2010/main" val="3523516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arket Compariso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6D8EB4-0AAB-4C86-96ED-AB74FA56A674}"/>
              </a:ext>
            </a:extLst>
          </p:cNvPr>
          <p:cNvPicPr>
            <a:picLocks noChangeAspect="1"/>
          </p:cNvPicPr>
          <p:nvPr userDrawn="1"/>
        </p:nvPicPr>
        <p:blipFill>
          <a:blip r:embed="rId2"/>
          <a:stretch>
            <a:fillRect/>
          </a:stretch>
        </p:blipFill>
        <p:spPr>
          <a:xfrm>
            <a:off x="1690" y="0"/>
            <a:ext cx="12188620" cy="6858000"/>
          </a:xfrm>
          <a:prstGeom prst="rect">
            <a:avLst/>
          </a:prstGeom>
        </p:spPr>
      </p:pic>
      <p:sp>
        <p:nvSpPr>
          <p:cNvPr id="10" name="Picture Placeholder 7">
            <a:extLst>
              <a:ext uri="{FF2B5EF4-FFF2-40B4-BE49-F238E27FC236}">
                <a16:creationId xmlns:a16="http://schemas.microsoft.com/office/drawing/2014/main" id="{5DEE423F-FC4A-461D-8AA7-F7C14B806664}"/>
              </a:ext>
            </a:extLst>
          </p:cNvPr>
          <p:cNvSpPr>
            <a:spLocks noGrp="1"/>
          </p:cNvSpPr>
          <p:nvPr>
            <p:ph type="pic" sz="quarter" idx="13" hasCustomPrompt="1"/>
          </p:nvPr>
        </p:nvSpPr>
        <p:spPr>
          <a:xfrm>
            <a:off x="0" y="0"/>
            <a:ext cx="5334461" cy="6867376"/>
          </a:xfrm>
        </p:spPr>
        <p:txBody>
          <a:bodyPr/>
          <a:lstStyle>
            <a:lvl1pPr marL="0" indent="0" algn="ctr">
              <a:buNone/>
              <a:defRPr>
                <a:solidFill>
                  <a:schemeClr val="bg1"/>
                </a:solidFill>
              </a:defRPr>
            </a:lvl1pPr>
          </a:lstStyle>
          <a:p>
            <a:r>
              <a:rPr lang="en-US" dirty="0"/>
              <a:t>Click to add photo</a:t>
            </a:r>
          </a:p>
        </p:txBody>
      </p:sp>
      <p:sp>
        <p:nvSpPr>
          <p:cNvPr id="4" name="Date Placeholder 3">
            <a:extLst>
              <a:ext uri="{FF2B5EF4-FFF2-40B4-BE49-F238E27FC236}">
                <a16:creationId xmlns:a16="http://schemas.microsoft.com/office/drawing/2014/main" id="{A77D30EC-51F8-4EBE-9AC8-349D6E064E20}"/>
              </a:ext>
            </a:extLst>
          </p:cNvPr>
          <p:cNvSpPr>
            <a:spLocks noGrp="1"/>
          </p:cNvSpPr>
          <p:nvPr>
            <p:ph type="dt" sz="half" idx="10"/>
          </p:nvPr>
        </p:nvSpPr>
        <p:spPr/>
        <p:txBody>
          <a:bodyPr/>
          <a:lstStyle/>
          <a:p>
            <a:r>
              <a:rPr lang="en-US" dirty="0"/>
              <a:t>8/06/20XX</a:t>
            </a:r>
          </a:p>
        </p:txBody>
      </p:sp>
      <p:sp>
        <p:nvSpPr>
          <p:cNvPr id="14" name="Text Placeholder 10">
            <a:extLst>
              <a:ext uri="{FF2B5EF4-FFF2-40B4-BE49-F238E27FC236}">
                <a16:creationId xmlns:a16="http://schemas.microsoft.com/office/drawing/2014/main" id="{9EF7FC71-AF21-4CDA-8E86-E05EB4F1C442}"/>
              </a:ext>
            </a:extLst>
          </p:cNvPr>
          <p:cNvSpPr>
            <a:spLocks noGrp="1"/>
          </p:cNvSpPr>
          <p:nvPr>
            <p:ph type="body" sz="quarter" idx="18" hasCustomPrompt="1"/>
          </p:nvPr>
        </p:nvSpPr>
        <p:spPr>
          <a:xfrm>
            <a:off x="6353468" y="3260492"/>
            <a:ext cx="1152144" cy="768096"/>
          </a:xfrm>
          <a:prstGeom prst="rect">
            <a:avLst/>
          </a:prstGeom>
          <a:ln w="28575">
            <a:solidFill>
              <a:schemeClr val="accent5">
                <a:lumMod val="40000"/>
                <a:lumOff val="60000"/>
              </a:schemeClr>
            </a:solidFill>
          </a:ln>
        </p:spPr>
        <p:txBody>
          <a:bodyPr anchor="ctr"/>
          <a:lstStyle>
            <a:lvl1pPr marL="0" indent="0" algn="ctr">
              <a:buNone/>
              <a:defRPr sz="2400" cap="all" spc="100" baseline="0">
                <a:solidFill>
                  <a:schemeClr val="accent5">
                    <a:lumMod val="20000"/>
                    <a:lumOff val="80000"/>
                  </a:schemeClr>
                </a:solidFill>
                <a:latin typeface="+mj-lt"/>
              </a:defRPr>
            </a:lvl1pPr>
          </a:lstStyle>
          <a:p>
            <a:pPr lvl="0"/>
            <a:r>
              <a:rPr lang="en-US" dirty="0"/>
              <a:t>$2B</a:t>
            </a:r>
          </a:p>
        </p:txBody>
      </p:sp>
      <p:sp>
        <p:nvSpPr>
          <p:cNvPr id="5" name="Footer Placeholder 4">
            <a:extLst>
              <a:ext uri="{FF2B5EF4-FFF2-40B4-BE49-F238E27FC236}">
                <a16:creationId xmlns:a16="http://schemas.microsoft.com/office/drawing/2014/main" id="{9FE21B81-6A13-47D5-AD62-B1B0E4868044}"/>
              </a:ext>
            </a:extLst>
          </p:cNvPr>
          <p:cNvSpPr>
            <a:spLocks noGrp="1"/>
          </p:cNvSpPr>
          <p:nvPr>
            <p:ph type="ftr" sz="quarter" idx="11"/>
          </p:nvPr>
        </p:nvSpPr>
        <p:spPr/>
        <p:txBody>
          <a:bodyPr/>
          <a:lstStyle/>
          <a:p>
            <a:r>
              <a:rPr lang="en-US" dirty="0"/>
              <a:t>PITCH DECK</a:t>
            </a:r>
          </a:p>
        </p:txBody>
      </p:sp>
      <p:sp>
        <p:nvSpPr>
          <p:cNvPr id="6" name="Slide Number Placeholder 5">
            <a:extLst>
              <a:ext uri="{FF2B5EF4-FFF2-40B4-BE49-F238E27FC236}">
                <a16:creationId xmlns:a16="http://schemas.microsoft.com/office/drawing/2014/main" id="{E12BB476-8DFF-468F-B950-1F980EB4D5CD}"/>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16" name="Text Placeholder 10">
            <a:extLst>
              <a:ext uri="{FF2B5EF4-FFF2-40B4-BE49-F238E27FC236}">
                <a16:creationId xmlns:a16="http://schemas.microsoft.com/office/drawing/2014/main" id="{BF893A53-04CF-497B-9C3D-502C92BA0DAE}"/>
              </a:ext>
            </a:extLst>
          </p:cNvPr>
          <p:cNvSpPr>
            <a:spLocks noGrp="1"/>
          </p:cNvSpPr>
          <p:nvPr>
            <p:ph type="body" sz="quarter" idx="20" hasCustomPrompt="1"/>
          </p:nvPr>
        </p:nvSpPr>
        <p:spPr>
          <a:xfrm>
            <a:off x="6353467" y="4773463"/>
            <a:ext cx="1152144" cy="768096"/>
          </a:xfrm>
          <a:prstGeom prst="rect">
            <a:avLst/>
          </a:prstGeom>
          <a:ln w="28575">
            <a:solidFill>
              <a:schemeClr val="accent5">
                <a:lumMod val="40000"/>
                <a:lumOff val="60000"/>
              </a:schemeClr>
            </a:solidFill>
          </a:ln>
        </p:spPr>
        <p:txBody>
          <a:bodyPr anchor="ctr"/>
          <a:lstStyle>
            <a:lvl1pPr marL="0" indent="0" algn="ctr">
              <a:buNone/>
              <a:defRPr sz="2400" cap="all" spc="100" baseline="0">
                <a:solidFill>
                  <a:schemeClr val="accent5">
                    <a:lumMod val="20000"/>
                    <a:lumOff val="80000"/>
                  </a:schemeClr>
                </a:solidFill>
                <a:latin typeface="+mj-lt"/>
              </a:defRPr>
            </a:lvl1pPr>
          </a:lstStyle>
          <a:p>
            <a:pPr lvl="0"/>
            <a:r>
              <a:rPr lang="en-US" dirty="0"/>
              <a:t>$1B</a:t>
            </a:r>
          </a:p>
        </p:txBody>
      </p:sp>
      <p:sp>
        <p:nvSpPr>
          <p:cNvPr id="11" name="Text Placeholder 10">
            <a:extLst>
              <a:ext uri="{FF2B5EF4-FFF2-40B4-BE49-F238E27FC236}">
                <a16:creationId xmlns:a16="http://schemas.microsoft.com/office/drawing/2014/main" id="{58BD5CDD-220E-41E0-82DD-820C0D834A48}"/>
              </a:ext>
            </a:extLst>
          </p:cNvPr>
          <p:cNvSpPr>
            <a:spLocks noGrp="1"/>
          </p:cNvSpPr>
          <p:nvPr>
            <p:ph type="body" sz="quarter" idx="27" hasCustomPrompt="1"/>
          </p:nvPr>
        </p:nvSpPr>
        <p:spPr>
          <a:xfrm>
            <a:off x="7817970" y="1609772"/>
            <a:ext cx="3365003" cy="1171533"/>
          </a:xfrm>
          <a:prstGeom prst="rect">
            <a:avLst/>
          </a:prstGeom>
        </p:spPr>
        <p:txBody>
          <a:bodyPr anchor="t">
            <a:noAutofit/>
          </a:bodyPr>
          <a:lstStyle>
            <a:lvl1pPr marL="0" indent="0" algn="l">
              <a:lnSpc>
                <a:spcPct val="125000"/>
              </a:lnSpc>
              <a:spcBef>
                <a:spcPts val="500"/>
              </a:spcBef>
              <a:buNone/>
              <a:defRPr sz="1400" cap="none" spc="100" baseline="0">
                <a:solidFill>
                  <a:schemeClr val="bg1"/>
                </a:solidFill>
                <a:latin typeface="+mn-lt"/>
              </a:defRPr>
            </a:lvl1pPr>
          </a:lstStyle>
          <a:p>
            <a:pPr lvl="0"/>
            <a:r>
              <a:rPr lang="en-US" dirty="0"/>
              <a:t>Click to add text</a:t>
            </a:r>
          </a:p>
        </p:txBody>
      </p:sp>
      <p:sp>
        <p:nvSpPr>
          <p:cNvPr id="12" name="Text Placeholder 10">
            <a:extLst>
              <a:ext uri="{FF2B5EF4-FFF2-40B4-BE49-F238E27FC236}">
                <a16:creationId xmlns:a16="http://schemas.microsoft.com/office/drawing/2014/main" id="{253384AB-173D-4216-A221-BFA565FC127C}"/>
              </a:ext>
            </a:extLst>
          </p:cNvPr>
          <p:cNvSpPr>
            <a:spLocks noGrp="1"/>
          </p:cNvSpPr>
          <p:nvPr>
            <p:ph type="body" sz="quarter" idx="16" hasCustomPrompt="1"/>
          </p:nvPr>
        </p:nvSpPr>
        <p:spPr>
          <a:xfrm>
            <a:off x="6347375" y="1747520"/>
            <a:ext cx="1152144" cy="768096"/>
          </a:xfrm>
          <a:prstGeom prst="rect">
            <a:avLst/>
          </a:prstGeom>
          <a:ln w="28575">
            <a:solidFill>
              <a:schemeClr val="accent5">
                <a:lumMod val="40000"/>
                <a:lumOff val="60000"/>
              </a:schemeClr>
            </a:solidFill>
          </a:ln>
        </p:spPr>
        <p:txBody>
          <a:bodyPr anchor="ctr"/>
          <a:lstStyle>
            <a:lvl1pPr marL="0" indent="0" algn="ctr">
              <a:buNone/>
              <a:defRPr sz="2400" cap="all" spc="100" baseline="0">
                <a:solidFill>
                  <a:schemeClr val="accent5">
                    <a:lumMod val="20000"/>
                    <a:lumOff val="80000"/>
                  </a:schemeClr>
                </a:solidFill>
                <a:latin typeface="+mj-lt"/>
              </a:defRPr>
            </a:lvl1pPr>
          </a:lstStyle>
          <a:p>
            <a:pPr lvl="0"/>
            <a:r>
              <a:rPr lang="en-US" dirty="0"/>
              <a:t>$3B</a:t>
            </a:r>
          </a:p>
        </p:txBody>
      </p:sp>
      <p:sp>
        <p:nvSpPr>
          <p:cNvPr id="20" name="Text Placeholder 10">
            <a:extLst>
              <a:ext uri="{FF2B5EF4-FFF2-40B4-BE49-F238E27FC236}">
                <a16:creationId xmlns:a16="http://schemas.microsoft.com/office/drawing/2014/main" id="{45638026-D669-4C2A-82A4-5F35D27DCA4D}"/>
              </a:ext>
            </a:extLst>
          </p:cNvPr>
          <p:cNvSpPr>
            <a:spLocks noGrp="1"/>
          </p:cNvSpPr>
          <p:nvPr>
            <p:ph type="body" sz="quarter" idx="28" hasCustomPrompt="1"/>
          </p:nvPr>
        </p:nvSpPr>
        <p:spPr>
          <a:xfrm>
            <a:off x="7817970" y="3129515"/>
            <a:ext cx="3365003" cy="1170432"/>
          </a:xfrm>
          <a:prstGeom prst="rect">
            <a:avLst/>
          </a:prstGeom>
        </p:spPr>
        <p:txBody>
          <a:bodyPr anchor="t">
            <a:noAutofit/>
          </a:bodyPr>
          <a:lstStyle>
            <a:lvl1pPr marL="0" indent="0" algn="l">
              <a:lnSpc>
                <a:spcPct val="125000"/>
              </a:lnSpc>
              <a:spcBef>
                <a:spcPts val="500"/>
              </a:spcBef>
              <a:buNone/>
              <a:defRPr sz="1400" cap="none" spc="100" baseline="0">
                <a:solidFill>
                  <a:schemeClr val="bg1"/>
                </a:solidFill>
                <a:latin typeface="+mn-lt"/>
              </a:defRPr>
            </a:lvl1pPr>
          </a:lstStyle>
          <a:p>
            <a:pPr lvl="0"/>
            <a:r>
              <a:rPr lang="en-US" dirty="0"/>
              <a:t>Click to add text</a:t>
            </a:r>
          </a:p>
        </p:txBody>
      </p:sp>
      <p:sp>
        <p:nvSpPr>
          <p:cNvPr id="21" name="Text Placeholder 10">
            <a:extLst>
              <a:ext uri="{FF2B5EF4-FFF2-40B4-BE49-F238E27FC236}">
                <a16:creationId xmlns:a16="http://schemas.microsoft.com/office/drawing/2014/main" id="{A19EAA97-D0F2-464B-8450-83BF202CECF3}"/>
              </a:ext>
            </a:extLst>
          </p:cNvPr>
          <p:cNvSpPr>
            <a:spLocks noGrp="1"/>
          </p:cNvSpPr>
          <p:nvPr>
            <p:ph type="body" sz="quarter" idx="29" hasCustomPrompt="1"/>
          </p:nvPr>
        </p:nvSpPr>
        <p:spPr>
          <a:xfrm>
            <a:off x="7817970" y="4648156"/>
            <a:ext cx="3365003" cy="1170432"/>
          </a:xfrm>
          <a:prstGeom prst="rect">
            <a:avLst/>
          </a:prstGeom>
        </p:spPr>
        <p:txBody>
          <a:bodyPr anchor="t">
            <a:noAutofit/>
          </a:bodyPr>
          <a:lstStyle>
            <a:lvl1pPr marL="0" indent="0" algn="l">
              <a:lnSpc>
                <a:spcPct val="125000"/>
              </a:lnSpc>
              <a:spcBef>
                <a:spcPts val="500"/>
              </a:spcBef>
              <a:buNone/>
              <a:defRPr sz="1400" cap="none" spc="100" baseline="0">
                <a:solidFill>
                  <a:schemeClr val="bg1"/>
                </a:solidFill>
                <a:latin typeface="+mn-lt"/>
              </a:defRPr>
            </a:lvl1pPr>
          </a:lstStyle>
          <a:p>
            <a:pPr lvl="0"/>
            <a:r>
              <a:rPr lang="en-US" dirty="0"/>
              <a:t>Click to add text</a:t>
            </a:r>
          </a:p>
        </p:txBody>
      </p:sp>
      <p:sp>
        <p:nvSpPr>
          <p:cNvPr id="2" name="Title 1">
            <a:extLst>
              <a:ext uri="{FF2B5EF4-FFF2-40B4-BE49-F238E27FC236}">
                <a16:creationId xmlns:a16="http://schemas.microsoft.com/office/drawing/2014/main" id="{5DFF2174-FDCE-466A-8A4C-06AD6CAA4401}"/>
              </a:ext>
            </a:extLst>
          </p:cNvPr>
          <p:cNvSpPr>
            <a:spLocks noGrp="1"/>
          </p:cNvSpPr>
          <p:nvPr>
            <p:ph type="title" hasCustomPrompt="1"/>
          </p:nvPr>
        </p:nvSpPr>
        <p:spPr>
          <a:xfrm>
            <a:off x="6207016" y="746631"/>
            <a:ext cx="5184648" cy="466344"/>
          </a:xfrm>
        </p:spPr>
        <p:txBody>
          <a:bodyPr>
            <a:noAutofit/>
          </a:bodyPr>
          <a:lstStyle>
            <a:lvl1pPr>
              <a:lnSpc>
                <a:spcPct val="100000"/>
              </a:lnSpc>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9723222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ur Competition">
    <p:bg>
      <p:bgPr>
        <a:solidFill>
          <a:schemeClr val="bg2">
            <a:lumMod val="10000"/>
          </a:schemeClr>
        </a:solidFill>
        <a:effectLst/>
      </p:bgPr>
    </p:bg>
    <p:spTree>
      <p:nvGrpSpPr>
        <p:cNvPr id="1" name=""/>
        <p:cNvGrpSpPr/>
        <p:nvPr/>
      </p:nvGrpSpPr>
      <p:grpSpPr>
        <a:xfrm>
          <a:off x="0" y="0"/>
          <a:ext cx="0" cy="0"/>
          <a:chOff x="0" y="0"/>
          <a:chExt cx="0" cy="0"/>
        </a:xfrm>
      </p:grpSpPr>
      <p:sp>
        <p:nvSpPr>
          <p:cNvPr id="21" name="Picture Placeholder 7">
            <a:extLst>
              <a:ext uri="{FF2B5EF4-FFF2-40B4-BE49-F238E27FC236}">
                <a16:creationId xmlns:a16="http://schemas.microsoft.com/office/drawing/2014/main" id="{9216DCA9-E871-422D-B12D-3E1C39ACD2ED}"/>
              </a:ext>
            </a:extLst>
          </p:cNvPr>
          <p:cNvSpPr>
            <a:spLocks noGrp="1"/>
          </p:cNvSpPr>
          <p:nvPr>
            <p:ph type="pic" sz="quarter" idx="28" hasCustomPrompt="1"/>
          </p:nvPr>
        </p:nvSpPr>
        <p:spPr>
          <a:xfrm rot="5400000" flipH="1">
            <a:off x="-2092961" y="2092960"/>
            <a:ext cx="6858002" cy="2672081"/>
          </a:xfrm>
        </p:spPr>
        <p:txBody>
          <a:bodyPr/>
          <a:lstStyle>
            <a:lvl1pPr marL="0" indent="0" algn="ctr">
              <a:buNone/>
              <a:defRPr>
                <a:solidFill>
                  <a:schemeClr val="bg1"/>
                </a:solidFill>
              </a:defRPr>
            </a:lvl1pPr>
          </a:lstStyle>
          <a:p>
            <a:r>
              <a:rPr lang="en-US" dirty="0"/>
              <a:t>Click to add photo</a:t>
            </a:r>
          </a:p>
        </p:txBody>
      </p:sp>
      <p:sp>
        <p:nvSpPr>
          <p:cNvPr id="4" name="Date Placeholder 3">
            <a:extLst>
              <a:ext uri="{FF2B5EF4-FFF2-40B4-BE49-F238E27FC236}">
                <a16:creationId xmlns:a16="http://schemas.microsoft.com/office/drawing/2014/main" id="{56754628-3BB3-414A-88E4-67B3809A62CD}"/>
              </a:ext>
            </a:extLst>
          </p:cNvPr>
          <p:cNvSpPr>
            <a:spLocks noGrp="1"/>
          </p:cNvSpPr>
          <p:nvPr>
            <p:ph type="dt" sz="half" idx="10"/>
          </p:nvPr>
        </p:nvSpPr>
        <p:spPr/>
        <p:txBody>
          <a:bodyPr/>
          <a:lstStyle/>
          <a:p>
            <a:r>
              <a:rPr lang="en-US" dirty="0"/>
              <a:t>8/06/20XX</a:t>
            </a:r>
          </a:p>
        </p:txBody>
      </p:sp>
      <p:sp>
        <p:nvSpPr>
          <p:cNvPr id="5" name="Footer Placeholder 4">
            <a:extLst>
              <a:ext uri="{FF2B5EF4-FFF2-40B4-BE49-F238E27FC236}">
                <a16:creationId xmlns:a16="http://schemas.microsoft.com/office/drawing/2014/main" id="{33D99CEA-3489-476A-9C9D-ED977FE6EA33}"/>
              </a:ext>
            </a:extLst>
          </p:cNvPr>
          <p:cNvSpPr>
            <a:spLocks noGrp="1"/>
          </p:cNvSpPr>
          <p:nvPr>
            <p:ph type="ftr" sz="quarter" idx="11"/>
          </p:nvPr>
        </p:nvSpPr>
        <p:spPr/>
        <p:txBody>
          <a:bodyPr/>
          <a:lstStyle/>
          <a:p>
            <a:r>
              <a:rPr lang="en-US" dirty="0"/>
              <a:t>PITCH DECK</a:t>
            </a:r>
          </a:p>
        </p:txBody>
      </p:sp>
      <p:sp>
        <p:nvSpPr>
          <p:cNvPr id="6" name="Slide Number Placeholder 5">
            <a:extLst>
              <a:ext uri="{FF2B5EF4-FFF2-40B4-BE49-F238E27FC236}">
                <a16:creationId xmlns:a16="http://schemas.microsoft.com/office/drawing/2014/main" id="{1DCD55B0-9BDF-49CC-B30F-96112214E7A5}"/>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17" name="Text Placeholder 10">
            <a:extLst>
              <a:ext uri="{FF2B5EF4-FFF2-40B4-BE49-F238E27FC236}">
                <a16:creationId xmlns:a16="http://schemas.microsoft.com/office/drawing/2014/main" id="{F9CF3D99-4BB8-4944-A82E-385209DF3D61}"/>
              </a:ext>
            </a:extLst>
          </p:cNvPr>
          <p:cNvSpPr>
            <a:spLocks noGrp="1"/>
          </p:cNvSpPr>
          <p:nvPr>
            <p:ph type="body" sz="quarter" idx="27" hasCustomPrompt="1"/>
          </p:nvPr>
        </p:nvSpPr>
        <p:spPr>
          <a:xfrm>
            <a:off x="2811826" y="2881982"/>
            <a:ext cx="3975054" cy="2966740"/>
          </a:xfrm>
          <a:prstGeom prst="rect">
            <a:avLst/>
          </a:prstGeom>
        </p:spPr>
        <p:txBody>
          <a:bodyPr anchor="t">
            <a:normAutofit/>
          </a:bodyPr>
          <a:lstStyle>
            <a:lvl1pPr marL="0" indent="0" algn="l">
              <a:lnSpc>
                <a:spcPct val="125000"/>
              </a:lnSpc>
              <a:spcBef>
                <a:spcPts val="1000"/>
              </a:spcBef>
              <a:buNone/>
              <a:defRPr sz="1400" cap="none" spc="100" baseline="0">
                <a:solidFill>
                  <a:schemeClr val="bg1"/>
                </a:solidFill>
                <a:latin typeface="+mn-lt"/>
              </a:defRPr>
            </a:lvl1pPr>
          </a:lstStyle>
          <a:p>
            <a:pPr lvl="0"/>
            <a:r>
              <a:rPr lang="en-US"/>
              <a:t>Click to add text</a:t>
            </a:r>
          </a:p>
        </p:txBody>
      </p:sp>
      <p:sp>
        <p:nvSpPr>
          <p:cNvPr id="18" name="Text Placeholder 10">
            <a:extLst>
              <a:ext uri="{FF2B5EF4-FFF2-40B4-BE49-F238E27FC236}">
                <a16:creationId xmlns:a16="http://schemas.microsoft.com/office/drawing/2014/main" id="{083CED13-2FB7-4DA4-87BD-B5AEF0C63104}"/>
              </a:ext>
            </a:extLst>
          </p:cNvPr>
          <p:cNvSpPr>
            <a:spLocks noGrp="1"/>
          </p:cNvSpPr>
          <p:nvPr>
            <p:ph type="body" sz="quarter" idx="16" hasCustomPrompt="1"/>
          </p:nvPr>
        </p:nvSpPr>
        <p:spPr>
          <a:xfrm>
            <a:off x="2811826" y="2502477"/>
            <a:ext cx="3975054" cy="426393"/>
          </a:xfrm>
          <a:prstGeom prst="rect">
            <a:avLst/>
          </a:prstGeom>
        </p:spPr>
        <p:txBody>
          <a:bodyPr anchor="b">
            <a:normAutofit/>
          </a:bodyPr>
          <a:lstStyle>
            <a:lvl1pPr marL="0" indent="0" algn="l">
              <a:buNone/>
              <a:defRPr sz="1600" cap="all" spc="100" baseline="0">
                <a:solidFill>
                  <a:schemeClr val="accent6"/>
                </a:solidFill>
                <a:latin typeface="+mj-lt"/>
              </a:defRPr>
            </a:lvl1pPr>
          </a:lstStyle>
          <a:p>
            <a:pPr lvl="0"/>
            <a:r>
              <a:rPr lang="en-US"/>
              <a:t>Click to add subtitle</a:t>
            </a:r>
          </a:p>
        </p:txBody>
      </p:sp>
      <p:sp>
        <p:nvSpPr>
          <p:cNvPr id="19" name="Text Placeholder 10">
            <a:extLst>
              <a:ext uri="{FF2B5EF4-FFF2-40B4-BE49-F238E27FC236}">
                <a16:creationId xmlns:a16="http://schemas.microsoft.com/office/drawing/2014/main" id="{D240762F-003B-4B0E-A561-6734EA9AC853}"/>
              </a:ext>
            </a:extLst>
          </p:cNvPr>
          <p:cNvSpPr>
            <a:spLocks noGrp="1"/>
          </p:cNvSpPr>
          <p:nvPr>
            <p:ph type="body" sz="quarter" idx="17" hasCustomPrompt="1"/>
          </p:nvPr>
        </p:nvSpPr>
        <p:spPr>
          <a:xfrm>
            <a:off x="7378746" y="2881982"/>
            <a:ext cx="3695653" cy="2966740"/>
          </a:xfrm>
          <a:prstGeom prst="rect">
            <a:avLst/>
          </a:prstGeom>
        </p:spPr>
        <p:txBody>
          <a:bodyPr anchor="t">
            <a:normAutofit/>
          </a:bodyPr>
          <a:lstStyle>
            <a:lvl1pPr marL="0" indent="0" algn="l">
              <a:lnSpc>
                <a:spcPct val="125000"/>
              </a:lnSpc>
              <a:spcBef>
                <a:spcPts val="1000"/>
              </a:spcBef>
              <a:buNone/>
              <a:defRPr sz="1400" cap="none" spc="100" baseline="0">
                <a:solidFill>
                  <a:schemeClr val="bg1"/>
                </a:solidFill>
                <a:latin typeface="+mn-lt"/>
              </a:defRPr>
            </a:lvl1pPr>
          </a:lstStyle>
          <a:p>
            <a:pPr lvl="0"/>
            <a:r>
              <a:rPr lang="en-US"/>
              <a:t>Click to add text</a:t>
            </a:r>
          </a:p>
        </p:txBody>
      </p:sp>
      <p:sp>
        <p:nvSpPr>
          <p:cNvPr id="20" name="Text Placeholder 10">
            <a:extLst>
              <a:ext uri="{FF2B5EF4-FFF2-40B4-BE49-F238E27FC236}">
                <a16:creationId xmlns:a16="http://schemas.microsoft.com/office/drawing/2014/main" id="{387E9583-831E-4863-9A96-3E583A98F28D}"/>
              </a:ext>
            </a:extLst>
          </p:cNvPr>
          <p:cNvSpPr>
            <a:spLocks noGrp="1"/>
          </p:cNvSpPr>
          <p:nvPr>
            <p:ph type="body" sz="quarter" idx="18" hasCustomPrompt="1"/>
          </p:nvPr>
        </p:nvSpPr>
        <p:spPr>
          <a:xfrm>
            <a:off x="7378746" y="2502477"/>
            <a:ext cx="3695653" cy="426393"/>
          </a:xfrm>
          <a:prstGeom prst="rect">
            <a:avLst/>
          </a:prstGeom>
        </p:spPr>
        <p:txBody>
          <a:bodyPr anchor="b">
            <a:normAutofit/>
          </a:bodyPr>
          <a:lstStyle>
            <a:lvl1pPr marL="0" indent="0" algn="l">
              <a:buNone/>
              <a:defRPr sz="1600" cap="all" spc="100" baseline="0">
                <a:solidFill>
                  <a:schemeClr val="accent6"/>
                </a:solidFill>
                <a:latin typeface="+mj-lt"/>
              </a:defRPr>
            </a:lvl1pPr>
          </a:lstStyle>
          <a:p>
            <a:pPr lvl="0"/>
            <a:r>
              <a:rPr lang="en-US"/>
              <a:t>Click to add subtitle</a:t>
            </a:r>
          </a:p>
        </p:txBody>
      </p:sp>
      <p:sp>
        <p:nvSpPr>
          <p:cNvPr id="2" name="Title 1">
            <a:extLst>
              <a:ext uri="{FF2B5EF4-FFF2-40B4-BE49-F238E27FC236}">
                <a16:creationId xmlns:a16="http://schemas.microsoft.com/office/drawing/2014/main" id="{E96F4071-8FD4-4FF1-BA06-DD4D780FE455}"/>
              </a:ext>
            </a:extLst>
          </p:cNvPr>
          <p:cNvSpPr>
            <a:spLocks noGrp="1"/>
          </p:cNvSpPr>
          <p:nvPr>
            <p:ph type="title" hasCustomPrompt="1"/>
          </p:nvPr>
        </p:nvSpPr>
        <p:spPr>
          <a:xfrm>
            <a:off x="2796032" y="1649421"/>
            <a:ext cx="5184648" cy="466344"/>
          </a:xfrm>
        </p:spPr>
        <p:txBody>
          <a:bodyPr>
            <a:noAutofit/>
          </a:bodyPr>
          <a:lstStyle>
            <a:lvl1pPr>
              <a:lnSpc>
                <a:spcPct val="100000"/>
              </a:lnSpc>
              <a:defRPr sz="2800">
                <a:ln w="19050">
                  <a:solidFill>
                    <a:schemeClr val="accent6"/>
                  </a:solidFill>
                </a:ln>
              </a:defRPr>
            </a:lvl1pPr>
          </a:lstStyle>
          <a:p>
            <a:r>
              <a:rPr lang="en-US" dirty="0"/>
              <a:t>Click to add title</a:t>
            </a:r>
          </a:p>
        </p:txBody>
      </p:sp>
    </p:spTree>
    <p:extLst>
      <p:ext uri="{BB962C8B-B14F-4D97-AF65-F5344CB8AC3E}">
        <p14:creationId xmlns:p14="http://schemas.microsoft.com/office/powerpoint/2010/main" val="3951320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ur Competition v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954AA95-575B-4060-9443-53B347664494}"/>
              </a:ext>
            </a:extLst>
          </p:cNvPr>
          <p:cNvPicPr>
            <a:picLocks noChangeAspect="1"/>
          </p:cNvPicPr>
          <p:nvPr userDrawn="1"/>
        </p:nvPicPr>
        <p:blipFill>
          <a:blip r:embed="rId2"/>
          <a:stretch>
            <a:fillRect/>
          </a:stretch>
        </p:blipFill>
        <p:spPr>
          <a:xfrm>
            <a:off x="1690" y="0"/>
            <a:ext cx="12188620" cy="6858000"/>
          </a:xfrm>
          <a:prstGeom prst="rect">
            <a:avLst/>
          </a:prstGeom>
        </p:spPr>
      </p:pic>
      <p:sp>
        <p:nvSpPr>
          <p:cNvPr id="22" name="Rectangle 21">
            <a:extLst>
              <a:ext uri="{FF2B5EF4-FFF2-40B4-BE49-F238E27FC236}">
                <a16:creationId xmlns:a16="http://schemas.microsoft.com/office/drawing/2014/main" id="{38BF2BB6-8F62-424E-B01D-F90A0DB7BFBB}"/>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accent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5822AF5C-69BC-4A87-8E5C-E473F6A73EEF}"/>
              </a:ext>
            </a:extLst>
          </p:cNvPr>
          <p:cNvSpPr>
            <a:spLocks noGrp="1"/>
          </p:cNvSpPr>
          <p:nvPr>
            <p:ph type="dt" sz="half" idx="10"/>
          </p:nvPr>
        </p:nvSpPr>
        <p:spPr/>
        <p:txBody>
          <a:bodyPr/>
          <a:lstStyle/>
          <a:p>
            <a:r>
              <a:rPr lang="en-US" dirty="0"/>
              <a:t>8/06/20XX</a:t>
            </a:r>
          </a:p>
        </p:txBody>
      </p:sp>
      <p:sp>
        <p:nvSpPr>
          <p:cNvPr id="4" name="Footer Placeholder 3">
            <a:extLst>
              <a:ext uri="{FF2B5EF4-FFF2-40B4-BE49-F238E27FC236}">
                <a16:creationId xmlns:a16="http://schemas.microsoft.com/office/drawing/2014/main" id="{246AD827-24BF-4C7D-9F16-1E26E09A6006}"/>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a16="http://schemas.microsoft.com/office/drawing/2014/main" id="{CDBEEF33-0303-4BF6-8C9A-08DE4CB645AE}"/>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8" name="Text Placeholder 14">
            <a:extLst>
              <a:ext uri="{FF2B5EF4-FFF2-40B4-BE49-F238E27FC236}">
                <a16:creationId xmlns:a16="http://schemas.microsoft.com/office/drawing/2014/main" id="{CC14BDE6-5903-4EFC-B3C7-B7B219402DAF}"/>
              </a:ext>
            </a:extLst>
          </p:cNvPr>
          <p:cNvSpPr>
            <a:spLocks noGrp="1"/>
          </p:cNvSpPr>
          <p:nvPr>
            <p:ph type="body" sz="quarter" idx="15" hasCustomPrompt="1"/>
          </p:nvPr>
        </p:nvSpPr>
        <p:spPr>
          <a:xfrm>
            <a:off x="5237839" y="1538273"/>
            <a:ext cx="1706965" cy="492025"/>
          </a:xfrm>
          <a:prstGeom prst="rect">
            <a:avLst/>
          </a:prstGeom>
        </p:spPr>
        <p:txBody>
          <a:bodyPr anchor="ctr"/>
          <a:lstStyle>
            <a:lvl1pPr marL="0" indent="0" algn="ctr">
              <a:lnSpc>
                <a:spcPct val="100000"/>
              </a:lnSpc>
              <a:buNone/>
              <a:defRPr sz="1000" cap="all" spc="200" baseline="0">
                <a:solidFill>
                  <a:schemeClr val="accent5"/>
                </a:solidFill>
                <a:latin typeface="+mj-lt"/>
              </a:defRPr>
            </a:lvl1pPr>
          </a:lstStyle>
          <a:p>
            <a:pPr lvl="0"/>
            <a:r>
              <a:rPr lang="en-US"/>
              <a:t>Click to add name</a:t>
            </a:r>
          </a:p>
        </p:txBody>
      </p:sp>
      <p:sp>
        <p:nvSpPr>
          <p:cNvPr id="9" name="Text Placeholder 14">
            <a:extLst>
              <a:ext uri="{FF2B5EF4-FFF2-40B4-BE49-F238E27FC236}">
                <a16:creationId xmlns:a16="http://schemas.microsoft.com/office/drawing/2014/main" id="{E19954FA-533A-4FF9-88B2-102C833FBD40}"/>
              </a:ext>
            </a:extLst>
          </p:cNvPr>
          <p:cNvSpPr>
            <a:spLocks noGrp="1"/>
          </p:cNvSpPr>
          <p:nvPr>
            <p:ph type="body" sz="quarter" idx="17" hasCustomPrompt="1"/>
          </p:nvPr>
        </p:nvSpPr>
        <p:spPr>
          <a:xfrm>
            <a:off x="5237839" y="5407116"/>
            <a:ext cx="1706965" cy="492025"/>
          </a:xfrm>
          <a:prstGeom prst="rect">
            <a:avLst/>
          </a:prstGeom>
        </p:spPr>
        <p:txBody>
          <a:bodyPr anchor="ctr"/>
          <a:lstStyle>
            <a:lvl1pPr marL="0" indent="0" algn="ctr">
              <a:lnSpc>
                <a:spcPct val="100000"/>
              </a:lnSpc>
              <a:buNone/>
              <a:defRPr sz="1000" cap="all" spc="200" baseline="0">
                <a:solidFill>
                  <a:schemeClr val="accent5"/>
                </a:solidFill>
                <a:latin typeface="+mj-lt"/>
              </a:defRPr>
            </a:lvl1pPr>
          </a:lstStyle>
          <a:p>
            <a:pPr lvl="0"/>
            <a:r>
              <a:rPr lang="en-US"/>
              <a:t>Click to add name</a:t>
            </a:r>
          </a:p>
        </p:txBody>
      </p:sp>
      <p:sp>
        <p:nvSpPr>
          <p:cNvPr id="10" name="Text Placeholder 14">
            <a:extLst>
              <a:ext uri="{FF2B5EF4-FFF2-40B4-BE49-F238E27FC236}">
                <a16:creationId xmlns:a16="http://schemas.microsoft.com/office/drawing/2014/main" id="{E29BB699-DB47-4A35-9B5B-63C7EFC22843}"/>
              </a:ext>
            </a:extLst>
          </p:cNvPr>
          <p:cNvSpPr>
            <a:spLocks noGrp="1"/>
          </p:cNvSpPr>
          <p:nvPr>
            <p:ph type="body" sz="quarter" idx="19" hasCustomPrompt="1"/>
          </p:nvPr>
        </p:nvSpPr>
        <p:spPr>
          <a:xfrm>
            <a:off x="8441651" y="3467155"/>
            <a:ext cx="1380681" cy="492025"/>
          </a:xfrm>
          <a:prstGeom prst="rect">
            <a:avLst/>
          </a:prstGeom>
        </p:spPr>
        <p:txBody>
          <a:bodyPr anchor="ctr"/>
          <a:lstStyle>
            <a:lvl1pPr marL="0" indent="0" algn="ctr">
              <a:lnSpc>
                <a:spcPct val="100000"/>
              </a:lnSpc>
              <a:buNone/>
              <a:defRPr sz="1000" cap="all" spc="200" baseline="0">
                <a:solidFill>
                  <a:schemeClr val="accent5"/>
                </a:solidFill>
                <a:latin typeface="+mj-lt"/>
              </a:defRPr>
            </a:lvl1pPr>
          </a:lstStyle>
          <a:p>
            <a:pPr lvl="0"/>
            <a:r>
              <a:rPr lang="en-US"/>
              <a:t>Click to add name</a:t>
            </a:r>
          </a:p>
        </p:txBody>
      </p:sp>
      <p:sp>
        <p:nvSpPr>
          <p:cNvPr id="11" name="Text Placeholder 14">
            <a:extLst>
              <a:ext uri="{FF2B5EF4-FFF2-40B4-BE49-F238E27FC236}">
                <a16:creationId xmlns:a16="http://schemas.microsoft.com/office/drawing/2014/main" id="{4EFD147E-AEE9-40FA-96D5-7DBE76033490}"/>
              </a:ext>
            </a:extLst>
          </p:cNvPr>
          <p:cNvSpPr>
            <a:spLocks noGrp="1"/>
          </p:cNvSpPr>
          <p:nvPr>
            <p:ph type="body" sz="quarter" idx="20" hasCustomPrompt="1"/>
          </p:nvPr>
        </p:nvSpPr>
        <p:spPr>
          <a:xfrm>
            <a:off x="3744687" y="2307743"/>
            <a:ext cx="1183179" cy="492025"/>
          </a:xfrm>
          <a:prstGeom prst="rect">
            <a:avLst/>
          </a:prstGeom>
        </p:spPr>
        <p:txBody>
          <a:bodyPr anchor="ctr"/>
          <a:lstStyle>
            <a:lvl1pPr marL="0" indent="0" algn="ctr">
              <a:lnSpc>
                <a:spcPct val="100000"/>
              </a:lnSpc>
              <a:buNone/>
              <a:defRPr sz="1200" cap="all" spc="200" baseline="0">
                <a:solidFill>
                  <a:schemeClr val="accent2">
                    <a:lumMod val="20000"/>
                    <a:lumOff val="80000"/>
                  </a:schemeClr>
                </a:solidFill>
                <a:latin typeface="+mj-lt"/>
              </a:defRPr>
            </a:lvl1pPr>
          </a:lstStyle>
          <a:p>
            <a:pPr lvl="0"/>
            <a:r>
              <a:rPr lang="en-US"/>
              <a:t>Click to add name</a:t>
            </a:r>
          </a:p>
        </p:txBody>
      </p:sp>
      <p:sp>
        <p:nvSpPr>
          <p:cNvPr id="12" name="Text Placeholder 14">
            <a:extLst>
              <a:ext uri="{FF2B5EF4-FFF2-40B4-BE49-F238E27FC236}">
                <a16:creationId xmlns:a16="http://schemas.microsoft.com/office/drawing/2014/main" id="{035518AB-0629-41B1-8670-DAE8C31C9998}"/>
              </a:ext>
            </a:extLst>
          </p:cNvPr>
          <p:cNvSpPr>
            <a:spLocks noGrp="1"/>
          </p:cNvSpPr>
          <p:nvPr>
            <p:ph type="body" sz="quarter" idx="21" hasCustomPrompt="1"/>
          </p:nvPr>
        </p:nvSpPr>
        <p:spPr>
          <a:xfrm>
            <a:off x="4181179" y="4420460"/>
            <a:ext cx="1183179" cy="492025"/>
          </a:xfrm>
          <a:prstGeom prst="rect">
            <a:avLst/>
          </a:prstGeom>
        </p:spPr>
        <p:txBody>
          <a:bodyPr anchor="ctr"/>
          <a:lstStyle>
            <a:lvl1pPr marL="0" indent="0" algn="ctr">
              <a:lnSpc>
                <a:spcPct val="100000"/>
              </a:lnSpc>
              <a:buNone/>
              <a:defRPr sz="1200" cap="all" spc="200" baseline="0">
                <a:solidFill>
                  <a:schemeClr val="accent1">
                    <a:lumMod val="20000"/>
                    <a:lumOff val="80000"/>
                  </a:schemeClr>
                </a:solidFill>
                <a:latin typeface="+mj-lt"/>
              </a:defRPr>
            </a:lvl1pPr>
          </a:lstStyle>
          <a:p>
            <a:pPr lvl="0"/>
            <a:r>
              <a:rPr lang="en-US"/>
              <a:t>Click to add name</a:t>
            </a:r>
          </a:p>
        </p:txBody>
      </p:sp>
      <p:sp>
        <p:nvSpPr>
          <p:cNvPr id="13" name="Text Placeholder 14">
            <a:extLst>
              <a:ext uri="{FF2B5EF4-FFF2-40B4-BE49-F238E27FC236}">
                <a16:creationId xmlns:a16="http://schemas.microsoft.com/office/drawing/2014/main" id="{D84B55A2-EE63-46F3-80EA-C4F512388C1B}"/>
              </a:ext>
            </a:extLst>
          </p:cNvPr>
          <p:cNvSpPr>
            <a:spLocks noGrp="1"/>
          </p:cNvSpPr>
          <p:nvPr>
            <p:ph type="body" sz="quarter" idx="22" hasCustomPrompt="1"/>
          </p:nvPr>
        </p:nvSpPr>
        <p:spPr>
          <a:xfrm>
            <a:off x="2643702" y="4552190"/>
            <a:ext cx="1183179" cy="492025"/>
          </a:xfrm>
          <a:prstGeom prst="rect">
            <a:avLst/>
          </a:prstGeom>
        </p:spPr>
        <p:txBody>
          <a:bodyPr anchor="ctr"/>
          <a:lstStyle>
            <a:lvl1pPr marL="0" indent="0" algn="ctr">
              <a:lnSpc>
                <a:spcPct val="100000"/>
              </a:lnSpc>
              <a:buNone/>
              <a:defRPr sz="1200" cap="all" spc="200" baseline="0">
                <a:solidFill>
                  <a:schemeClr val="accent6">
                    <a:lumMod val="40000"/>
                    <a:lumOff val="60000"/>
                  </a:schemeClr>
                </a:solidFill>
                <a:latin typeface="+mj-lt"/>
              </a:defRPr>
            </a:lvl1pPr>
          </a:lstStyle>
          <a:p>
            <a:pPr lvl="0"/>
            <a:r>
              <a:rPr lang="en-US"/>
              <a:t>Click to add name</a:t>
            </a:r>
          </a:p>
        </p:txBody>
      </p:sp>
      <p:sp>
        <p:nvSpPr>
          <p:cNvPr id="14" name="Text Placeholder 14">
            <a:extLst>
              <a:ext uri="{FF2B5EF4-FFF2-40B4-BE49-F238E27FC236}">
                <a16:creationId xmlns:a16="http://schemas.microsoft.com/office/drawing/2014/main" id="{EDED8D5C-7B18-4E79-B6B4-E59FAC3A83D5}"/>
              </a:ext>
            </a:extLst>
          </p:cNvPr>
          <p:cNvSpPr>
            <a:spLocks noGrp="1"/>
          </p:cNvSpPr>
          <p:nvPr>
            <p:ph type="body" sz="quarter" idx="23" hasCustomPrompt="1"/>
          </p:nvPr>
        </p:nvSpPr>
        <p:spPr>
          <a:xfrm>
            <a:off x="6400052" y="4120885"/>
            <a:ext cx="1183179" cy="492025"/>
          </a:xfrm>
          <a:prstGeom prst="rect">
            <a:avLst/>
          </a:prstGeom>
        </p:spPr>
        <p:txBody>
          <a:bodyPr anchor="ctr"/>
          <a:lstStyle>
            <a:lvl1pPr marL="0" indent="0" algn="ctr">
              <a:lnSpc>
                <a:spcPct val="100000"/>
              </a:lnSpc>
              <a:buNone/>
              <a:defRPr sz="1200" cap="all" spc="200" baseline="0">
                <a:solidFill>
                  <a:schemeClr val="accent1">
                    <a:lumMod val="40000"/>
                    <a:lumOff val="60000"/>
                  </a:schemeClr>
                </a:solidFill>
                <a:latin typeface="+mj-lt"/>
              </a:defRPr>
            </a:lvl1pPr>
          </a:lstStyle>
          <a:p>
            <a:pPr lvl="0"/>
            <a:r>
              <a:rPr lang="en-US"/>
              <a:t>Click to add name</a:t>
            </a:r>
          </a:p>
        </p:txBody>
      </p:sp>
      <p:sp>
        <p:nvSpPr>
          <p:cNvPr id="15" name="Text Placeholder 14">
            <a:extLst>
              <a:ext uri="{FF2B5EF4-FFF2-40B4-BE49-F238E27FC236}">
                <a16:creationId xmlns:a16="http://schemas.microsoft.com/office/drawing/2014/main" id="{E8B6D903-1EAA-44AD-A3D8-6256873B7A22}"/>
              </a:ext>
            </a:extLst>
          </p:cNvPr>
          <p:cNvSpPr>
            <a:spLocks noGrp="1"/>
          </p:cNvSpPr>
          <p:nvPr>
            <p:ph type="body" sz="quarter" idx="25" hasCustomPrompt="1"/>
          </p:nvPr>
        </p:nvSpPr>
        <p:spPr>
          <a:xfrm>
            <a:off x="2545032" y="3467155"/>
            <a:ext cx="1209143" cy="492025"/>
          </a:xfrm>
          <a:prstGeom prst="rect">
            <a:avLst/>
          </a:prstGeom>
        </p:spPr>
        <p:txBody>
          <a:bodyPr anchor="ctr"/>
          <a:lstStyle>
            <a:lvl1pPr marL="0" indent="0" algn="ctr">
              <a:lnSpc>
                <a:spcPct val="100000"/>
              </a:lnSpc>
              <a:buNone/>
              <a:defRPr sz="1000" cap="all" spc="200" baseline="0">
                <a:solidFill>
                  <a:schemeClr val="accent5"/>
                </a:solidFill>
                <a:latin typeface="+mj-lt"/>
              </a:defRPr>
            </a:lvl1pPr>
          </a:lstStyle>
          <a:p>
            <a:pPr lvl="0"/>
            <a:r>
              <a:rPr lang="en-US"/>
              <a:t>Click to add name</a:t>
            </a:r>
          </a:p>
        </p:txBody>
      </p:sp>
      <p:cxnSp>
        <p:nvCxnSpPr>
          <p:cNvPr id="16" name="Straight Connector 15">
            <a:extLst>
              <a:ext uri="{FF2B5EF4-FFF2-40B4-BE49-F238E27FC236}">
                <a16:creationId xmlns:a16="http://schemas.microsoft.com/office/drawing/2014/main" id="{8914974F-EEEB-4FDB-B605-14B6199844BA}"/>
              </a:ext>
            </a:extLst>
          </p:cNvPr>
          <p:cNvCxnSpPr>
            <a:cxnSpLocks/>
          </p:cNvCxnSpPr>
          <p:nvPr userDrawn="1"/>
        </p:nvCxnSpPr>
        <p:spPr>
          <a:xfrm>
            <a:off x="3758002" y="3713168"/>
            <a:ext cx="4683649"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FCFFB4C-5408-479D-88E2-42F8897706C7}"/>
              </a:ext>
            </a:extLst>
          </p:cNvPr>
          <p:cNvCxnSpPr>
            <a:cxnSpLocks/>
          </p:cNvCxnSpPr>
          <p:nvPr userDrawn="1"/>
        </p:nvCxnSpPr>
        <p:spPr>
          <a:xfrm flipV="1">
            <a:off x="6091322" y="2030298"/>
            <a:ext cx="4678" cy="337681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8" name="Text Placeholder 14">
            <a:extLst>
              <a:ext uri="{FF2B5EF4-FFF2-40B4-BE49-F238E27FC236}">
                <a16:creationId xmlns:a16="http://schemas.microsoft.com/office/drawing/2014/main" id="{9D316786-C25C-4139-9C9E-B55FEA3C4AC0}"/>
              </a:ext>
            </a:extLst>
          </p:cNvPr>
          <p:cNvSpPr>
            <a:spLocks noGrp="1"/>
          </p:cNvSpPr>
          <p:nvPr>
            <p:ph type="body" sz="quarter" idx="26" hasCustomPrompt="1"/>
          </p:nvPr>
        </p:nvSpPr>
        <p:spPr>
          <a:xfrm>
            <a:off x="6754219" y="2067508"/>
            <a:ext cx="1706965" cy="1048575"/>
          </a:xfrm>
          <a:prstGeom prst="rect">
            <a:avLst/>
          </a:prstGeom>
        </p:spPr>
        <p:txBody>
          <a:bodyPr anchor="ctr"/>
          <a:lstStyle>
            <a:lvl1pPr marL="0" indent="0" algn="ctr">
              <a:lnSpc>
                <a:spcPct val="100000"/>
              </a:lnSpc>
              <a:buNone/>
              <a:defRPr sz="1600" cap="all" spc="200" baseline="0">
                <a:solidFill>
                  <a:schemeClr val="bg1"/>
                </a:solidFill>
                <a:latin typeface="+mj-lt"/>
              </a:defRPr>
            </a:lvl1pPr>
          </a:lstStyle>
          <a:p>
            <a:pPr lvl="0"/>
            <a:r>
              <a:rPr lang="en-US"/>
              <a:t>Click to add name</a:t>
            </a:r>
          </a:p>
        </p:txBody>
      </p:sp>
      <p:sp>
        <p:nvSpPr>
          <p:cNvPr id="20" name="Text Placeholder 14">
            <a:extLst>
              <a:ext uri="{FF2B5EF4-FFF2-40B4-BE49-F238E27FC236}">
                <a16:creationId xmlns:a16="http://schemas.microsoft.com/office/drawing/2014/main" id="{DC43FD24-D855-40FC-85C4-87ED3F64AA2C}"/>
              </a:ext>
            </a:extLst>
          </p:cNvPr>
          <p:cNvSpPr>
            <a:spLocks noGrp="1"/>
          </p:cNvSpPr>
          <p:nvPr>
            <p:ph type="body" sz="quarter" idx="24" hasCustomPrompt="1"/>
          </p:nvPr>
        </p:nvSpPr>
        <p:spPr>
          <a:xfrm>
            <a:off x="7860695" y="4820889"/>
            <a:ext cx="1183179" cy="492025"/>
          </a:xfrm>
          <a:prstGeom prst="rect">
            <a:avLst/>
          </a:prstGeom>
        </p:spPr>
        <p:txBody>
          <a:bodyPr anchor="ctr"/>
          <a:lstStyle>
            <a:lvl1pPr marL="0" indent="0" algn="ctr">
              <a:lnSpc>
                <a:spcPct val="100000"/>
              </a:lnSpc>
              <a:buNone/>
              <a:defRPr sz="1200" cap="all" spc="200" baseline="0">
                <a:solidFill>
                  <a:schemeClr val="accent4"/>
                </a:solidFill>
                <a:latin typeface="+mj-lt"/>
              </a:defRPr>
            </a:lvl1pPr>
          </a:lstStyle>
          <a:p>
            <a:pPr lvl="0"/>
            <a:r>
              <a:rPr lang="en-US"/>
              <a:t>Click to add name</a:t>
            </a:r>
          </a:p>
        </p:txBody>
      </p:sp>
      <p:sp>
        <p:nvSpPr>
          <p:cNvPr id="2" name="Title 1">
            <a:extLst>
              <a:ext uri="{FF2B5EF4-FFF2-40B4-BE49-F238E27FC236}">
                <a16:creationId xmlns:a16="http://schemas.microsoft.com/office/drawing/2014/main" id="{2C07A013-A59B-4367-9832-ED55A6D25280}"/>
              </a:ext>
            </a:extLst>
          </p:cNvPr>
          <p:cNvSpPr>
            <a:spLocks noGrp="1"/>
          </p:cNvSpPr>
          <p:nvPr>
            <p:ph type="title" hasCustomPrompt="1"/>
          </p:nvPr>
        </p:nvSpPr>
        <p:spPr>
          <a:xfrm>
            <a:off x="794508" y="715939"/>
            <a:ext cx="4864608" cy="365760"/>
          </a:xfrm>
        </p:spPr>
        <p:txBody>
          <a:bodyPr anchor="t">
            <a:noAutofit/>
          </a:bodyPr>
          <a:lstStyle>
            <a:lvl1pPr>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32858851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owth Strateg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D1F00DA-5D59-4EDE-BA9C-D312B3FBBAFD}"/>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3" name="Date Placeholder 2">
            <a:extLst>
              <a:ext uri="{FF2B5EF4-FFF2-40B4-BE49-F238E27FC236}">
                <a16:creationId xmlns:a16="http://schemas.microsoft.com/office/drawing/2014/main" id="{94C3578F-2A0F-4E30-AF4A-8F796929EE04}"/>
              </a:ext>
            </a:extLst>
          </p:cNvPr>
          <p:cNvSpPr>
            <a:spLocks noGrp="1"/>
          </p:cNvSpPr>
          <p:nvPr>
            <p:ph type="dt" sz="half" idx="10"/>
          </p:nvPr>
        </p:nvSpPr>
        <p:spPr/>
        <p:txBody>
          <a:bodyPr/>
          <a:lstStyle/>
          <a:p>
            <a:r>
              <a:rPr lang="en-US" dirty="0"/>
              <a:t>8/06/20XX</a:t>
            </a:r>
          </a:p>
        </p:txBody>
      </p:sp>
      <p:sp>
        <p:nvSpPr>
          <p:cNvPr id="4" name="Footer Placeholder 3">
            <a:extLst>
              <a:ext uri="{FF2B5EF4-FFF2-40B4-BE49-F238E27FC236}">
                <a16:creationId xmlns:a16="http://schemas.microsoft.com/office/drawing/2014/main" id="{01F6CA51-E5DC-4FC3-92F6-D5EC783C0A8A}"/>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a16="http://schemas.microsoft.com/office/drawing/2014/main" id="{1A10E530-F1C5-4166-A95F-3F8D022CCD74}"/>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11" name="Text Placeholder 14">
            <a:extLst>
              <a:ext uri="{FF2B5EF4-FFF2-40B4-BE49-F238E27FC236}">
                <a16:creationId xmlns:a16="http://schemas.microsoft.com/office/drawing/2014/main" id="{191453D1-9488-4F30-8223-1CB500BDC2F1}"/>
              </a:ext>
            </a:extLst>
          </p:cNvPr>
          <p:cNvSpPr>
            <a:spLocks noGrp="1"/>
          </p:cNvSpPr>
          <p:nvPr>
            <p:ph type="body" sz="quarter" idx="19" hasCustomPrompt="1"/>
          </p:nvPr>
        </p:nvSpPr>
        <p:spPr>
          <a:xfrm>
            <a:off x="2452699" y="1592681"/>
            <a:ext cx="7306060" cy="393427"/>
          </a:xfrm>
          <a:prstGeom prst="rect">
            <a:avLst/>
          </a:prstGeom>
        </p:spPr>
        <p:txBody>
          <a:bodyPr>
            <a:normAutofit/>
          </a:bodyPr>
          <a:lstStyle>
            <a:lvl1pPr marL="0" indent="0" algn="ctr">
              <a:buNone/>
              <a:defRPr sz="1800" cap="none" spc="200" baseline="0">
                <a:solidFill>
                  <a:schemeClr val="bg1"/>
                </a:solidFill>
                <a:latin typeface="Posterama" panose="020B0504020200020000" pitchFamily="34" charset="0"/>
                <a:cs typeface="Posterama" panose="020B0504020200020000" pitchFamily="34" charset="0"/>
              </a:defRPr>
            </a:lvl1pPr>
          </a:lstStyle>
          <a:p>
            <a:pPr lvl="0"/>
            <a:r>
              <a:rPr lang="en-US"/>
              <a:t>Add subtitle</a:t>
            </a:r>
          </a:p>
        </p:txBody>
      </p:sp>
      <p:sp>
        <p:nvSpPr>
          <p:cNvPr id="12" name="Text Placeholder 14">
            <a:extLst>
              <a:ext uri="{FF2B5EF4-FFF2-40B4-BE49-F238E27FC236}">
                <a16:creationId xmlns:a16="http://schemas.microsoft.com/office/drawing/2014/main" id="{4882AD8A-D4BD-4E12-8458-AC021F93B15C}"/>
              </a:ext>
            </a:extLst>
          </p:cNvPr>
          <p:cNvSpPr>
            <a:spLocks noGrp="1"/>
          </p:cNvSpPr>
          <p:nvPr>
            <p:ph type="body" sz="quarter" idx="26" hasCustomPrompt="1"/>
          </p:nvPr>
        </p:nvSpPr>
        <p:spPr>
          <a:xfrm>
            <a:off x="1973698" y="3031460"/>
            <a:ext cx="1975104" cy="868680"/>
          </a:xfrm>
          <a:prstGeom prst="rect">
            <a:avLst/>
          </a:prstGeom>
          <a:ln w="25400">
            <a:solidFill>
              <a:schemeClr val="accent6"/>
            </a:solidFill>
          </a:ln>
        </p:spPr>
        <p:txBody>
          <a:bodyPr anchor="ctr"/>
          <a:lstStyle>
            <a:lvl1pPr marL="0" indent="0" algn="ctr">
              <a:lnSpc>
                <a:spcPct val="100000"/>
              </a:lnSpc>
              <a:buNone/>
              <a:defRPr sz="1600" cap="all" spc="200" baseline="0">
                <a:solidFill>
                  <a:schemeClr val="accent6"/>
                </a:solidFill>
                <a:latin typeface="+mj-lt"/>
              </a:defRPr>
            </a:lvl1pPr>
          </a:lstStyle>
          <a:p>
            <a:pPr lvl="0"/>
            <a:r>
              <a:rPr lang="en-US" dirty="0"/>
              <a:t>Click to add name</a:t>
            </a:r>
          </a:p>
        </p:txBody>
      </p:sp>
      <p:sp>
        <p:nvSpPr>
          <p:cNvPr id="13" name="Text Placeholder 14">
            <a:extLst>
              <a:ext uri="{FF2B5EF4-FFF2-40B4-BE49-F238E27FC236}">
                <a16:creationId xmlns:a16="http://schemas.microsoft.com/office/drawing/2014/main" id="{3DF3AAFC-DA9A-4A72-BBF9-5A097BC5950E}"/>
              </a:ext>
            </a:extLst>
          </p:cNvPr>
          <p:cNvSpPr>
            <a:spLocks noGrp="1"/>
          </p:cNvSpPr>
          <p:nvPr>
            <p:ph type="body" sz="quarter" idx="27" hasCustomPrompt="1"/>
          </p:nvPr>
        </p:nvSpPr>
        <p:spPr>
          <a:xfrm>
            <a:off x="5202976" y="3031460"/>
            <a:ext cx="1975104" cy="868680"/>
          </a:xfrm>
          <a:prstGeom prst="rect">
            <a:avLst/>
          </a:prstGeom>
          <a:ln w="25400">
            <a:solidFill>
              <a:schemeClr val="accent6"/>
            </a:solidFill>
          </a:ln>
        </p:spPr>
        <p:txBody>
          <a:bodyPr anchor="ctr"/>
          <a:lstStyle>
            <a:lvl1pPr marL="0" indent="0" algn="ctr">
              <a:lnSpc>
                <a:spcPct val="100000"/>
              </a:lnSpc>
              <a:buNone/>
              <a:defRPr sz="1600" cap="all" spc="200" baseline="0">
                <a:solidFill>
                  <a:schemeClr val="accent6"/>
                </a:solidFill>
                <a:latin typeface="+mj-lt"/>
              </a:defRPr>
            </a:lvl1pPr>
          </a:lstStyle>
          <a:p>
            <a:pPr lvl="0"/>
            <a:r>
              <a:rPr lang="en-US" dirty="0"/>
              <a:t>Click to add name</a:t>
            </a:r>
          </a:p>
        </p:txBody>
      </p:sp>
      <p:sp>
        <p:nvSpPr>
          <p:cNvPr id="14" name="Text Placeholder 14">
            <a:extLst>
              <a:ext uri="{FF2B5EF4-FFF2-40B4-BE49-F238E27FC236}">
                <a16:creationId xmlns:a16="http://schemas.microsoft.com/office/drawing/2014/main" id="{2FF48EEE-6AEC-4E37-AD5C-EEB74BA0CEDB}"/>
              </a:ext>
            </a:extLst>
          </p:cNvPr>
          <p:cNvSpPr>
            <a:spLocks noGrp="1"/>
          </p:cNvSpPr>
          <p:nvPr>
            <p:ph type="body" sz="quarter" idx="28" hasCustomPrompt="1"/>
          </p:nvPr>
        </p:nvSpPr>
        <p:spPr>
          <a:xfrm>
            <a:off x="8346652" y="3031460"/>
            <a:ext cx="1975104" cy="868680"/>
          </a:xfrm>
          <a:prstGeom prst="rect">
            <a:avLst/>
          </a:prstGeom>
          <a:ln w="25400">
            <a:solidFill>
              <a:schemeClr val="accent6"/>
            </a:solidFill>
          </a:ln>
        </p:spPr>
        <p:txBody>
          <a:bodyPr anchor="ctr"/>
          <a:lstStyle>
            <a:lvl1pPr marL="0" indent="0" algn="ctr">
              <a:lnSpc>
                <a:spcPct val="100000"/>
              </a:lnSpc>
              <a:buNone/>
              <a:defRPr sz="1600" cap="all" spc="200" baseline="0">
                <a:solidFill>
                  <a:schemeClr val="accent6"/>
                </a:solidFill>
                <a:latin typeface="+mj-lt"/>
              </a:defRPr>
            </a:lvl1pPr>
          </a:lstStyle>
          <a:p>
            <a:pPr lvl="0"/>
            <a:r>
              <a:rPr lang="en-US" dirty="0"/>
              <a:t>Click to add name</a:t>
            </a:r>
          </a:p>
        </p:txBody>
      </p:sp>
      <p:sp>
        <p:nvSpPr>
          <p:cNvPr id="15" name="Text Placeholder 14">
            <a:extLst>
              <a:ext uri="{FF2B5EF4-FFF2-40B4-BE49-F238E27FC236}">
                <a16:creationId xmlns:a16="http://schemas.microsoft.com/office/drawing/2014/main" id="{32066EA2-51F1-4F13-8E1B-89600E879074}"/>
              </a:ext>
            </a:extLst>
          </p:cNvPr>
          <p:cNvSpPr>
            <a:spLocks noGrp="1"/>
          </p:cNvSpPr>
          <p:nvPr>
            <p:ph type="body" sz="quarter" idx="13" hasCustomPrompt="1"/>
          </p:nvPr>
        </p:nvSpPr>
        <p:spPr>
          <a:xfrm>
            <a:off x="1591695" y="4042386"/>
            <a:ext cx="2743200" cy="1148945"/>
          </a:xfrm>
          <a:prstGeom prst="rect">
            <a:avLst/>
          </a:prstGeom>
        </p:spPr>
        <p:txBody>
          <a:bodyPr/>
          <a:lstStyle>
            <a:lvl1pPr marL="0" indent="0" algn="ctr">
              <a:lnSpc>
                <a:spcPct val="125000"/>
              </a:lnSpc>
              <a:spcBef>
                <a:spcPts val="0"/>
              </a:spcBef>
              <a:buNone/>
              <a:defRPr sz="1400" cap="none" spc="0" baseline="0">
                <a:solidFill>
                  <a:schemeClr val="bg1"/>
                </a:solidFill>
                <a:latin typeface="+mn-lt"/>
              </a:defRPr>
            </a:lvl1pPr>
          </a:lstStyle>
          <a:p>
            <a:pPr lvl="0"/>
            <a:r>
              <a:rPr lang="en-US"/>
              <a:t>Click to add text</a:t>
            </a:r>
          </a:p>
        </p:txBody>
      </p:sp>
      <p:sp>
        <p:nvSpPr>
          <p:cNvPr id="16" name="Text Placeholder 14">
            <a:extLst>
              <a:ext uri="{FF2B5EF4-FFF2-40B4-BE49-F238E27FC236}">
                <a16:creationId xmlns:a16="http://schemas.microsoft.com/office/drawing/2014/main" id="{F14EBD1B-595C-4A54-92C8-3C5427E15C45}"/>
              </a:ext>
            </a:extLst>
          </p:cNvPr>
          <p:cNvSpPr>
            <a:spLocks noGrp="1"/>
          </p:cNvSpPr>
          <p:nvPr>
            <p:ph type="body" sz="quarter" idx="29" hasCustomPrompt="1"/>
          </p:nvPr>
        </p:nvSpPr>
        <p:spPr>
          <a:xfrm>
            <a:off x="4820973" y="4042387"/>
            <a:ext cx="2743200" cy="1148945"/>
          </a:xfrm>
          <a:prstGeom prst="rect">
            <a:avLst/>
          </a:prstGeom>
        </p:spPr>
        <p:txBody>
          <a:bodyPr/>
          <a:lstStyle>
            <a:lvl1pPr marL="0" indent="0" algn="ctr">
              <a:lnSpc>
                <a:spcPct val="125000"/>
              </a:lnSpc>
              <a:spcBef>
                <a:spcPts val="0"/>
              </a:spcBef>
              <a:buNone/>
              <a:defRPr sz="1400" cap="none" spc="0" baseline="0">
                <a:solidFill>
                  <a:schemeClr val="bg1"/>
                </a:solidFill>
                <a:latin typeface="+mn-lt"/>
              </a:defRPr>
            </a:lvl1pPr>
          </a:lstStyle>
          <a:p>
            <a:pPr lvl="0"/>
            <a:r>
              <a:rPr lang="en-US"/>
              <a:t>Click to add text</a:t>
            </a:r>
          </a:p>
        </p:txBody>
      </p:sp>
      <p:sp>
        <p:nvSpPr>
          <p:cNvPr id="17" name="Text Placeholder 14">
            <a:extLst>
              <a:ext uri="{FF2B5EF4-FFF2-40B4-BE49-F238E27FC236}">
                <a16:creationId xmlns:a16="http://schemas.microsoft.com/office/drawing/2014/main" id="{B64F77B9-03A9-4E3E-B656-D3C0FBE25AB5}"/>
              </a:ext>
            </a:extLst>
          </p:cNvPr>
          <p:cNvSpPr>
            <a:spLocks noGrp="1"/>
          </p:cNvSpPr>
          <p:nvPr>
            <p:ph type="body" sz="quarter" idx="30" hasCustomPrompt="1"/>
          </p:nvPr>
        </p:nvSpPr>
        <p:spPr>
          <a:xfrm>
            <a:off x="7964649" y="4042386"/>
            <a:ext cx="2743200" cy="1148945"/>
          </a:xfrm>
          <a:prstGeom prst="rect">
            <a:avLst/>
          </a:prstGeom>
        </p:spPr>
        <p:txBody>
          <a:bodyPr/>
          <a:lstStyle>
            <a:lvl1pPr marL="0" indent="0" algn="ctr">
              <a:lnSpc>
                <a:spcPct val="125000"/>
              </a:lnSpc>
              <a:spcBef>
                <a:spcPts val="0"/>
              </a:spcBef>
              <a:buNone/>
              <a:defRPr sz="1400" cap="none" spc="0" baseline="0">
                <a:solidFill>
                  <a:schemeClr val="bg1"/>
                </a:solidFill>
                <a:latin typeface="+mn-lt"/>
              </a:defRPr>
            </a:lvl1pPr>
          </a:lstStyle>
          <a:p>
            <a:pPr lvl="0"/>
            <a:r>
              <a:rPr lang="en-US"/>
              <a:t>Click to add text</a:t>
            </a:r>
          </a:p>
        </p:txBody>
      </p:sp>
      <p:sp>
        <p:nvSpPr>
          <p:cNvPr id="2" name="Title 1">
            <a:extLst>
              <a:ext uri="{FF2B5EF4-FFF2-40B4-BE49-F238E27FC236}">
                <a16:creationId xmlns:a16="http://schemas.microsoft.com/office/drawing/2014/main" id="{DFFECFB3-5650-476F-BB54-8A2A45F8AE7F}"/>
              </a:ext>
            </a:extLst>
          </p:cNvPr>
          <p:cNvSpPr>
            <a:spLocks noGrp="1"/>
          </p:cNvSpPr>
          <p:nvPr>
            <p:ph type="title" hasCustomPrompt="1"/>
          </p:nvPr>
        </p:nvSpPr>
        <p:spPr>
          <a:xfrm>
            <a:off x="2451534" y="989042"/>
            <a:ext cx="7287768" cy="630936"/>
          </a:xfrm>
        </p:spPr>
        <p:txBody>
          <a:bodyPr anchor="t">
            <a:noAutofit/>
          </a:bodyPr>
          <a:lstStyle>
            <a:lvl1pPr algn="ctr">
              <a:lnSpc>
                <a:spcPct val="125000"/>
              </a:lnSpc>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25219853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ractio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D91600-3E99-42F4-85C2-60F442CD5E7C}"/>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22" name="Content Placeholder 8">
            <a:extLst>
              <a:ext uri="{FF2B5EF4-FFF2-40B4-BE49-F238E27FC236}">
                <a16:creationId xmlns:a16="http://schemas.microsoft.com/office/drawing/2014/main" id="{30B4BBA3-2E4B-4AF2-8A2B-92DD019631E8}"/>
              </a:ext>
            </a:extLst>
          </p:cNvPr>
          <p:cNvSpPr>
            <a:spLocks noGrp="1"/>
          </p:cNvSpPr>
          <p:nvPr>
            <p:ph sz="quarter" idx="39"/>
          </p:nvPr>
        </p:nvSpPr>
        <p:spPr>
          <a:xfrm>
            <a:off x="6266428" y="2782888"/>
            <a:ext cx="4992567" cy="343693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14">
            <a:extLst>
              <a:ext uri="{FF2B5EF4-FFF2-40B4-BE49-F238E27FC236}">
                <a16:creationId xmlns:a16="http://schemas.microsoft.com/office/drawing/2014/main" id="{44460CAC-F6F8-43F8-93F5-188B790DEE63}"/>
              </a:ext>
            </a:extLst>
          </p:cNvPr>
          <p:cNvSpPr>
            <a:spLocks noGrp="1"/>
          </p:cNvSpPr>
          <p:nvPr>
            <p:ph type="body" sz="quarter" idx="19" hasCustomPrompt="1"/>
          </p:nvPr>
        </p:nvSpPr>
        <p:spPr>
          <a:xfrm>
            <a:off x="2452699" y="1592681"/>
            <a:ext cx="7306060" cy="393427"/>
          </a:xfrm>
          <a:prstGeom prst="rect">
            <a:avLst/>
          </a:prstGeom>
        </p:spPr>
        <p:txBody>
          <a:bodyPr>
            <a:normAutofit/>
          </a:bodyPr>
          <a:lstStyle>
            <a:lvl1pPr marL="0" indent="0" algn="ctr">
              <a:buNone/>
              <a:defRPr sz="1800" cap="none" spc="200" baseline="0">
                <a:solidFill>
                  <a:schemeClr val="bg1"/>
                </a:solidFill>
                <a:latin typeface="Posterama" panose="020B0504020200020000" pitchFamily="34" charset="0"/>
                <a:cs typeface="Posterama" panose="020B0504020200020000" pitchFamily="34" charset="0"/>
              </a:defRPr>
            </a:lvl1pPr>
          </a:lstStyle>
          <a:p>
            <a:pPr lvl="0"/>
            <a:r>
              <a:rPr lang="en-US"/>
              <a:t>Add subtitle</a:t>
            </a:r>
          </a:p>
        </p:txBody>
      </p:sp>
      <p:sp>
        <p:nvSpPr>
          <p:cNvPr id="3" name="Date Placeholder 2">
            <a:extLst>
              <a:ext uri="{FF2B5EF4-FFF2-40B4-BE49-F238E27FC236}">
                <a16:creationId xmlns:a16="http://schemas.microsoft.com/office/drawing/2014/main" id="{6968D310-58F4-4A10-A286-9B42AECFDD18}"/>
              </a:ext>
            </a:extLst>
          </p:cNvPr>
          <p:cNvSpPr>
            <a:spLocks noGrp="1"/>
          </p:cNvSpPr>
          <p:nvPr>
            <p:ph type="dt" sz="half" idx="10"/>
          </p:nvPr>
        </p:nvSpPr>
        <p:spPr/>
        <p:txBody>
          <a:bodyPr/>
          <a:lstStyle/>
          <a:p>
            <a:r>
              <a:rPr lang="en-US" dirty="0"/>
              <a:t>8/06/20XX</a:t>
            </a:r>
          </a:p>
        </p:txBody>
      </p:sp>
      <p:sp>
        <p:nvSpPr>
          <p:cNvPr id="4" name="Footer Placeholder 3">
            <a:extLst>
              <a:ext uri="{FF2B5EF4-FFF2-40B4-BE49-F238E27FC236}">
                <a16:creationId xmlns:a16="http://schemas.microsoft.com/office/drawing/2014/main" id="{6C868E10-EEA7-4017-B7CA-17B5EB23C4EC}"/>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a16="http://schemas.microsoft.com/office/drawing/2014/main" id="{C2B014CA-8BED-467C-AC80-6DC5B3DDC405}"/>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78" name="Text Placeholder 14">
            <a:extLst>
              <a:ext uri="{FF2B5EF4-FFF2-40B4-BE49-F238E27FC236}">
                <a16:creationId xmlns:a16="http://schemas.microsoft.com/office/drawing/2014/main" id="{2C4E099A-EEE4-40B4-B9B5-32A5A981F951}"/>
              </a:ext>
            </a:extLst>
          </p:cNvPr>
          <p:cNvSpPr>
            <a:spLocks noGrp="1"/>
          </p:cNvSpPr>
          <p:nvPr>
            <p:ph type="body" sz="quarter" idx="36" hasCustomPrompt="1"/>
          </p:nvPr>
        </p:nvSpPr>
        <p:spPr>
          <a:xfrm>
            <a:off x="905410" y="2333977"/>
            <a:ext cx="5007023" cy="448769"/>
          </a:xfrm>
          <a:prstGeom prst="rect">
            <a:avLst/>
          </a:prstGeom>
        </p:spPr>
        <p:txBody>
          <a:bodyPr/>
          <a:lstStyle>
            <a:lvl1pPr marL="0" indent="0" algn="ctr">
              <a:buNone/>
              <a:defRPr sz="1600" cap="all" spc="200" baseline="0">
                <a:solidFill>
                  <a:schemeClr val="accent6"/>
                </a:solidFill>
                <a:latin typeface="+mj-lt"/>
                <a:cs typeface="Posterama" panose="020B0504020200020000" pitchFamily="34" charset="0"/>
              </a:defRPr>
            </a:lvl1pPr>
          </a:lstStyle>
          <a:p>
            <a:pPr lvl="0"/>
            <a:r>
              <a:rPr lang="en-US"/>
              <a:t>Click to add title</a:t>
            </a:r>
          </a:p>
        </p:txBody>
      </p:sp>
      <p:sp>
        <p:nvSpPr>
          <p:cNvPr id="79" name="Text Placeholder 14">
            <a:extLst>
              <a:ext uri="{FF2B5EF4-FFF2-40B4-BE49-F238E27FC236}">
                <a16:creationId xmlns:a16="http://schemas.microsoft.com/office/drawing/2014/main" id="{51338F1A-6EF2-4AA5-9EE8-628C9D57C270}"/>
              </a:ext>
            </a:extLst>
          </p:cNvPr>
          <p:cNvSpPr>
            <a:spLocks noGrp="1"/>
          </p:cNvSpPr>
          <p:nvPr>
            <p:ph type="body" sz="quarter" idx="37" hasCustomPrompt="1"/>
          </p:nvPr>
        </p:nvSpPr>
        <p:spPr>
          <a:xfrm>
            <a:off x="6279569" y="2339781"/>
            <a:ext cx="4993148" cy="448769"/>
          </a:xfrm>
          <a:prstGeom prst="rect">
            <a:avLst/>
          </a:prstGeom>
        </p:spPr>
        <p:txBody>
          <a:bodyPr/>
          <a:lstStyle>
            <a:lvl1pPr marL="0" indent="0" algn="ctr">
              <a:buNone/>
              <a:defRPr sz="1600" cap="all" spc="200" baseline="0">
                <a:solidFill>
                  <a:schemeClr val="accent6"/>
                </a:solidFill>
                <a:latin typeface="+mj-lt"/>
                <a:cs typeface="Posterama" panose="020B0504020200020000" pitchFamily="34" charset="0"/>
              </a:defRPr>
            </a:lvl1pPr>
          </a:lstStyle>
          <a:p>
            <a:pPr lvl="0"/>
            <a:r>
              <a:rPr lang="en-US"/>
              <a:t>Click to add title</a:t>
            </a:r>
          </a:p>
        </p:txBody>
      </p:sp>
      <p:sp>
        <p:nvSpPr>
          <p:cNvPr id="19" name="Title 1">
            <a:extLst>
              <a:ext uri="{FF2B5EF4-FFF2-40B4-BE49-F238E27FC236}">
                <a16:creationId xmlns:a16="http://schemas.microsoft.com/office/drawing/2014/main" id="{DF744EAD-73E9-49F3-9CA4-9A344EB625D9}"/>
              </a:ext>
            </a:extLst>
          </p:cNvPr>
          <p:cNvSpPr>
            <a:spLocks noGrp="1"/>
          </p:cNvSpPr>
          <p:nvPr>
            <p:ph type="title" hasCustomPrompt="1"/>
          </p:nvPr>
        </p:nvSpPr>
        <p:spPr>
          <a:xfrm>
            <a:off x="2451534" y="989042"/>
            <a:ext cx="7287768" cy="630936"/>
          </a:xfrm>
        </p:spPr>
        <p:txBody>
          <a:bodyPr anchor="t">
            <a:noAutofit/>
          </a:bodyPr>
          <a:lstStyle>
            <a:lvl1pPr algn="ctr">
              <a:lnSpc>
                <a:spcPct val="125000"/>
              </a:lnSpc>
              <a:defRPr sz="2800">
                <a:ln w="19050">
                  <a:solidFill>
                    <a:schemeClr val="bg1"/>
                  </a:solidFill>
                </a:ln>
              </a:defRPr>
            </a:lvl1pPr>
          </a:lstStyle>
          <a:p>
            <a:r>
              <a:rPr lang="en-US" dirty="0"/>
              <a:t>Click to add title</a:t>
            </a:r>
          </a:p>
        </p:txBody>
      </p:sp>
      <p:sp>
        <p:nvSpPr>
          <p:cNvPr id="9" name="Content Placeholder 8">
            <a:extLst>
              <a:ext uri="{FF2B5EF4-FFF2-40B4-BE49-F238E27FC236}">
                <a16:creationId xmlns:a16="http://schemas.microsoft.com/office/drawing/2014/main" id="{ACB4710E-545B-4940-B69A-359188335AD3}"/>
              </a:ext>
            </a:extLst>
          </p:cNvPr>
          <p:cNvSpPr>
            <a:spLocks noGrp="1"/>
          </p:cNvSpPr>
          <p:nvPr>
            <p:ph sz="quarter" idx="38"/>
          </p:nvPr>
        </p:nvSpPr>
        <p:spPr>
          <a:xfrm>
            <a:off x="919283" y="2782888"/>
            <a:ext cx="4992567" cy="343693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02702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Year Action Pla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533791-52F7-40F6-B230-7BF6C505CCD6}"/>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3" name="Date Placeholder 2">
            <a:extLst>
              <a:ext uri="{FF2B5EF4-FFF2-40B4-BE49-F238E27FC236}">
                <a16:creationId xmlns:a16="http://schemas.microsoft.com/office/drawing/2014/main" id="{DE68A0C5-BEED-4BC5-ACD5-3F28EDE19EE3}"/>
              </a:ext>
            </a:extLst>
          </p:cNvPr>
          <p:cNvSpPr>
            <a:spLocks noGrp="1"/>
          </p:cNvSpPr>
          <p:nvPr>
            <p:ph type="dt" sz="half" idx="10"/>
          </p:nvPr>
        </p:nvSpPr>
        <p:spPr/>
        <p:txBody>
          <a:bodyPr/>
          <a:lstStyle/>
          <a:p>
            <a:r>
              <a:rPr lang="en-US" dirty="0"/>
              <a:t>8/06/20XX</a:t>
            </a:r>
          </a:p>
        </p:txBody>
      </p:sp>
      <p:sp>
        <p:nvSpPr>
          <p:cNvPr id="4" name="Footer Placeholder 3">
            <a:extLst>
              <a:ext uri="{FF2B5EF4-FFF2-40B4-BE49-F238E27FC236}">
                <a16:creationId xmlns:a16="http://schemas.microsoft.com/office/drawing/2014/main" id="{B35EA781-4C22-4390-A03C-CA5DCCB7A2B1}"/>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a16="http://schemas.microsoft.com/office/drawing/2014/main" id="{6FE694A4-07AC-48C4-A560-162C1F4ECD49}"/>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16" name="Text Placeholder 14">
            <a:extLst>
              <a:ext uri="{FF2B5EF4-FFF2-40B4-BE49-F238E27FC236}">
                <a16:creationId xmlns:a16="http://schemas.microsoft.com/office/drawing/2014/main" id="{2A6B27A0-0449-46AE-A770-EBB281A1A953}"/>
              </a:ext>
            </a:extLst>
          </p:cNvPr>
          <p:cNvSpPr>
            <a:spLocks noGrp="1"/>
          </p:cNvSpPr>
          <p:nvPr>
            <p:ph type="body" sz="quarter" idx="17" hasCustomPrompt="1"/>
          </p:nvPr>
        </p:nvSpPr>
        <p:spPr>
          <a:xfrm>
            <a:off x="1712346"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17" name="Text Placeholder 14">
            <a:extLst>
              <a:ext uri="{FF2B5EF4-FFF2-40B4-BE49-F238E27FC236}">
                <a16:creationId xmlns:a16="http://schemas.microsoft.com/office/drawing/2014/main" id="{1E70DE9B-2CDE-44B6-9307-FC12D873CA40}"/>
              </a:ext>
            </a:extLst>
          </p:cNvPr>
          <p:cNvSpPr>
            <a:spLocks noGrp="1"/>
          </p:cNvSpPr>
          <p:nvPr>
            <p:ph type="body" sz="quarter" idx="18" hasCustomPrompt="1"/>
          </p:nvPr>
        </p:nvSpPr>
        <p:spPr>
          <a:xfrm>
            <a:off x="2501761"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18" name="Text Placeholder 14">
            <a:extLst>
              <a:ext uri="{FF2B5EF4-FFF2-40B4-BE49-F238E27FC236}">
                <a16:creationId xmlns:a16="http://schemas.microsoft.com/office/drawing/2014/main" id="{123B5183-98F9-43BF-BE37-2AE0A049EA8B}"/>
              </a:ext>
            </a:extLst>
          </p:cNvPr>
          <p:cNvSpPr>
            <a:spLocks noGrp="1"/>
          </p:cNvSpPr>
          <p:nvPr>
            <p:ph type="body" sz="quarter" idx="19" hasCustomPrompt="1"/>
          </p:nvPr>
        </p:nvSpPr>
        <p:spPr>
          <a:xfrm>
            <a:off x="3291176"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19" name="Text Placeholder 14">
            <a:extLst>
              <a:ext uri="{FF2B5EF4-FFF2-40B4-BE49-F238E27FC236}">
                <a16:creationId xmlns:a16="http://schemas.microsoft.com/office/drawing/2014/main" id="{49DAB7F1-F6E7-4F92-B252-D9B81196A3A9}"/>
              </a:ext>
            </a:extLst>
          </p:cNvPr>
          <p:cNvSpPr>
            <a:spLocks noGrp="1"/>
          </p:cNvSpPr>
          <p:nvPr>
            <p:ph type="body" sz="quarter" idx="20" hasCustomPrompt="1"/>
          </p:nvPr>
        </p:nvSpPr>
        <p:spPr>
          <a:xfrm>
            <a:off x="4080591"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0" name="Text Placeholder 14">
            <a:extLst>
              <a:ext uri="{FF2B5EF4-FFF2-40B4-BE49-F238E27FC236}">
                <a16:creationId xmlns:a16="http://schemas.microsoft.com/office/drawing/2014/main" id="{4037F0E4-C57B-4033-B973-C69A03D97024}"/>
              </a:ext>
            </a:extLst>
          </p:cNvPr>
          <p:cNvSpPr>
            <a:spLocks noGrp="1"/>
          </p:cNvSpPr>
          <p:nvPr>
            <p:ph type="body" sz="quarter" idx="21" hasCustomPrompt="1"/>
          </p:nvPr>
        </p:nvSpPr>
        <p:spPr>
          <a:xfrm>
            <a:off x="4810807" y="3170170"/>
            <a:ext cx="61531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1" name="Text Placeholder 14">
            <a:extLst>
              <a:ext uri="{FF2B5EF4-FFF2-40B4-BE49-F238E27FC236}">
                <a16:creationId xmlns:a16="http://schemas.microsoft.com/office/drawing/2014/main" id="{85DAD742-736F-42D3-99FC-6046CF57A7A3}"/>
              </a:ext>
            </a:extLst>
          </p:cNvPr>
          <p:cNvSpPr>
            <a:spLocks noGrp="1"/>
          </p:cNvSpPr>
          <p:nvPr>
            <p:ph type="body" sz="quarter" idx="22" hasCustomPrompt="1"/>
          </p:nvPr>
        </p:nvSpPr>
        <p:spPr>
          <a:xfrm>
            <a:off x="5659421"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2" name="Text Placeholder 14">
            <a:extLst>
              <a:ext uri="{FF2B5EF4-FFF2-40B4-BE49-F238E27FC236}">
                <a16:creationId xmlns:a16="http://schemas.microsoft.com/office/drawing/2014/main" id="{53EC6732-F61D-431C-88C9-BAA5039B6BB6}"/>
              </a:ext>
            </a:extLst>
          </p:cNvPr>
          <p:cNvSpPr>
            <a:spLocks noGrp="1"/>
          </p:cNvSpPr>
          <p:nvPr>
            <p:ph type="body" sz="quarter" idx="23" hasCustomPrompt="1"/>
          </p:nvPr>
        </p:nvSpPr>
        <p:spPr>
          <a:xfrm>
            <a:off x="6448836"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3" name="Text Placeholder 14">
            <a:extLst>
              <a:ext uri="{FF2B5EF4-FFF2-40B4-BE49-F238E27FC236}">
                <a16:creationId xmlns:a16="http://schemas.microsoft.com/office/drawing/2014/main" id="{B8218F9A-C149-4D30-8437-B9D8C0DAF1D1}"/>
              </a:ext>
            </a:extLst>
          </p:cNvPr>
          <p:cNvSpPr>
            <a:spLocks noGrp="1"/>
          </p:cNvSpPr>
          <p:nvPr>
            <p:ph type="body" sz="quarter" idx="24" hasCustomPrompt="1"/>
          </p:nvPr>
        </p:nvSpPr>
        <p:spPr>
          <a:xfrm>
            <a:off x="7238251"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4" name="Text Placeholder 14">
            <a:extLst>
              <a:ext uri="{FF2B5EF4-FFF2-40B4-BE49-F238E27FC236}">
                <a16:creationId xmlns:a16="http://schemas.microsoft.com/office/drawing/2014/main" id="{BCA166BB-F293-4289-B0EB-57580EC9608B}"/>
              </a:ext>
            </a:extLst>
          </p:cNvPr>
          <p:cNvSpPr>
            <a:spLocks noGrp="1"/>
          </p:cNvSpPr>
          <p:nvPr>
            <p:ph type="body" sz="quarter" idx="25" hasCustomPrompt="1"/>
          </p:nvPr>
        </p:nvSpPr>
        <p:spPr>
          <a:xfrm>
            <a:off x="8027666"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5" name="Text Placeholder 14">
            <a:extLst>
              <a:ext uri="{FF2B5EF4-FFF2-40B4-BE49-F238E27FC236}">
                <a16:creationId xmlns:a16="http://schemas.microsoft.com/office/drawing/2014/main" id="{77397369-CCB5-450E-8FD1-46B3B54F6B89}"/>
              </a:ext>
            </a:extLst>
          </p:cNvPr>
          <p:cNvSpPr>
            <a:spLocks noGrp="1"/>
          </p:cNvSpPr>
          <p:nvPr>
            <p:ph type="body" sz="quarter" idx="26" hasCustomPrompt="1"/>
          </p:nvPr>
        </p:nvSpPr>
        <p:spPr>
          <a:xfrm>
            <a:off x="8817081"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6" name="Text Placeholder 14">
            <a:extLst>
              <a:ext uri="{FF2B5EF4-FFF2-40B4-BE49-F238E27FC236}">
                <a16:creationId xmlns:a16="http://schemas.microsoft.com/office/drawing/2014/main" id="{78252082-BCF2-4955-B695-35F48EF76FD9}"/>
              </a:ext>
            </a:extLst>
          </p:cNvPr>
          <p:cNvSpPr>
            <a:spLocks noGrp="1"/>
          </p:cNvSpPr>
          <p:nvPr>
            <p:ph type="body" sz="quarter" idx="27" hasCustomPrompt="1"/>
          </p:nvPr>
        </p:nvSpPr>
        <p:spPr>
          <a:xfrm>
            <a:off x="9606496"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7" name="Text Placeholder 14">
            <a:extLst>
              <a:ext uri="{FF2B5EF4-FFF2-40B4-BE49-F238E27FC236}">
                <a16:creationId xmlns:a16="http://schemas.microsoft.com/office/drawing/2014/main" id="{AF998D11-3FAA-4712-8C34-404C1BDCECBD}"/>
              </a:ext>
            </a:extLst>
          </p:cNvPr>
          <p:cNvSpPr>
            <a:spLocks noGrp="1"/>
          </p:cNvSpPr>
          <p:nvPr>
            <p:ph type="body" sz="quarter" idx="28" hasCustomPrompt="1"/>
          </p:nvPr>
        </p:nvSpPr>
        <p:spPr>
          <a:xfrm>
            <a:off x="10395907"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8" name="Text Placeholder 14">
            <a:extLst>
              <a:ext uri="{FF2B5EF4-FFF2-40B4-BE49-F238E27FC236}">
                <a16:creationId xmlns:a16="http://schemas.microsoft.com/office/drawing/2014/main" id="{2AA33C54-3898-452E-979F-F1B5853E737C}"/>
              </a:ext>
            </a:extLst>
          </p:cNvPr>
          <p:cNvSpPr>
            <a:spLocks noGrp="1"/>
          </p:cNvSpPr>
          <p:nvPr>
            <p:ph type="body" sz="quarter" idx="29" hasCustomPrompt="1"/>
          </p:nvPr>
        </p:nvSpPr>
        <p:spPr>
          <a:xfrm>
            <a:off x="1712346"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9" name="Text Placeholder 14">
            <a:extLst>
              <a:ext uri="{FF2B5EF4-FFF2-40B4-BE49-F238E27FC236}">
                <a16:creationId xmlns:a16="http://schemas.microsoft.com/office/drawing/2014/main" id="{0569AA0A-65D1-4456-9A14-327E6CE6DF6A}"/>
              </a:ext>
            </a:extLst>
          </p:cNvPr>
          <p:cNvSpPr>
            <a:spLocks noGrp="1"/>
          </p:cNvSpPr>
          <p:nvPr>
            <p:ph type="body" sz="quarter" idx="30" hasCustomPrompt="1"/>
          </p:nvPr>
        </p:nvSpPr>
        <p:spPr>
          <a:xfrm>
            <a:off x="2501761"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0" name="Text Placeholder 14">
            <a:extLst>
              <a:ext uri="{FF2B5EF4-FFF2-40B4-BE49-F238E27FC236}">
                <a16:creationId xmlns:a16="http://schemas.microsoft.com/office/drawing/2014/main" id="{028EB91C-9303-4EB3-886A-E5DA884A80FD}"/>
              </a:ext>
            </a:extLst>
          </p:cNvPr>
          <p:cNvSpPr>
            <a:spLocks noGrp="1"/>
          </p:cNvSpPr>
          <p:nvPr>
            <p:ph type="body" sz="quarter" idx="31" hasCustomPrompt="1"/>
          </p:nvPr>
        </p:nvSpPr>
        <p:spPr>
          <a:xfrm>
            <a:off x="3291176"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1" name="Text Placeholder 14">
            <a:extLst>
              <a:ext uri="{FF2B5EF4-FFF2-40B4-BE49-F238E27FC236}">
                <a16:creationId xmlns:a16="http://schemas.microsoft.com/office/drawing/2014/main" id="{4A47908B-3F69-4786-9C40-C12392133F05}"/>
              </a:ext>
            </a:extLst>
          </p:cNvPr>
          <p:cNvSpPr>
            <a:spLocks noGrp="1"/>
          </p:cNvSpPr>
          <p:nvPr>
            <p:ph type="body" sz="quarter" idx="32" hasCustomPrompt="1"/>
          </p:nvPr>
        </p:nvSpPr>
        <p:spPr>
          <a:xfrm>
            <a:off x="4080591"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2" name="Text Placeholder 14">
            <a:extLst>
              <a:ext uri="{FF2B5EF4-FFF2-40B4-BE49-F238E27FC236}">
                <a16:creationId xmlns:a16="http://schemas.microsoft.com/office/drawing/2014/main" id="{378EEBEC-FDBD-4D14-ADCA-4C72B269E993}"/>
              </a:ext>
            </a:extLst>
          </p:cNvPr>
          <p:cNvSpPr>
            <a:spLocks noGrp="1"/>
          </p:cNvSpPr>
          <p:nvPr>
            <p:ph type="body" sz="quarter" idx="33" hasCustomPrompt="1"/>
          </p:nvPr>
        </p:nvSpPr>
        <p:spPr>
          <a:xfrm>
            <a:off x="4810807" y="4871997"/>
            <a:ext cx="61531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3" name="Text Placeholder 14">
            <a:extLst>
              <a:ext uri="{FF2B5EF4-FFF2-40B4-BE49-F238E27FC236}">
                <a16:creationId xmlns:a16="http://schemas.microsoft.com/office/drawing/2014/main" id="{044989A5-8040-43C0-BE05-6A79C3BE6378}"/>
              </a:ext>
            </a:extLst>
          </p:cNvPr>
          <p:cNvSpPr>
            <a:spLocks noGrp="1"/>
          </p:cNvSpPr>
          <p:nvPr>
            <p:ph type="body" sz="quarter" idx="34" hasCustomPrompt="1"/>
          </p:nvPr>
        </p:nvSpPr>
        <p:spPr>
          <a:xfrm>
            <a:off x="5659421"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4" name="Text Placeholder 14">
            <a:extLst>
              <a:ext uri="{FF2B5EF4-FFF2-40B4-BE49-F238E27FC236}">
                <a16:creationId xmlns:a16="http://schemas.microsoft.com/office/drawing/2014/main" id="{52581A3A-F479-4780-81BE-CCBCF398141A}"/>
              </a:ext>
            </a:extLst>
          </p:cNvPr>
          <p:cNvSpPr>
            <a:spLocks noGrp="1"/>
          </p:cNvSpPr>
          <p:nvPr>
            <p:ph type="body" sz="quarter" idx="35" hasCustomPrompt="1"/>
          </p:nvPr>
        </p:nvSpPr>
        <p:spPr>
          <a:xfrm>
            <a:off x="6448836"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5" name="Text Placeholder 14">
            <a:extLst>
              <a:ext uri="{FF2B5EF4-FFF2-40B4-BE49-F238E27FC236}">
                <a16:creationId xmlns:a16="http://schemas.microsoft.com/office/drawing/2014/main" id="{3D361DBA-153A-4846-BDA4-CC63FF94744D}"/>
              </a:ext>
            </a:extLst>
          </p:cNvPr>
          <p:cNvSpPr>
            <a:spLocks noGrp="1"/>
          </p:cNvSpPr>
          <p:nvPr>
            <p:ph type="body" sz="quarter" idx="36" hasCustomPrompt="1"/>
          </p:nvPr>
        </p:nvSpPr>
        <p:spPr>
          <a:xfrm>
            <a:off x="7238251"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6" name="Text Placeholder 14">
            <a:extLst>
              <a:ext uri="{FF2B5EF4-FFF2-40B4-BE49-F238E27FC236}">
                <a16:creationId xmlns:a16="http://schemas.microsoft.com/office/drawing/2014/main" id="{78FB324E-EE00-4CC5-9F81-5EF71F305031}"/>
              </a:ext>
            </a:extLst>
          </p:cNvPr>
          <p:cNvSpPr>
            <a:spLocks noGrp="1"/>
          </p:cNvSpPr>
          <p:nvPr>
            <p:ph type="body" sz="quarter" idx="37" hasCustomPrompt="1"/>
          </p:nvPr>
        </p:nvSpPr>
        <p:spPr>
          <a:xfrm>
            <a:off x="8027666"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7" name="Text Placeholder 14">
            <a:extLst>
              <a:ext uri="{FF2B5EF4-FFF2-40B4-BE49-F238E27FC236}">
                <a16:creationId xmlns:a16="http://schemas.microsoft.com/office/drawing/2014/main" id="{78AA454F-F92D-4844-92A6-A3FEDD88B302}"/>
              </a:ext>
            </a:extLst>
          </p:cNvPr>
          <p:cNvSpPr>
            <a:spLocks noGrp="1"/>
          </p:cNvSpPr>
          <p:nvPr>
            <p:ph type="body" sz="quarter" idx="38" hasCustomPrompt="1"/>
          </p:nvPr>
        </p:nvSpPr>
        <p:spPr>
          <a:xfrm>
            <a:off x="8817081"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8" name="Text Placeholder 14">
            <a:extLst>
              <a:ext uri="{FF2B5EF4-FFF2-40B4-BE49-F238E27FC236}">
                <a16:creationId xmlns:a16="http://schemas.microsoft.com/office/drawing/2014/main" id="{651BCA7B-5BF4-4A0F-95C1-2014315E80B1}"/>
              </a:ext>
            </a:extLst>
          </p:cNvPr>
          <p:cNvSpPr>
            <a:spLocks noGrp="1"/>
          </p:cNvSpPr>
          <p:nvPr>
            <p:ph type="body" sz="quarter" idx="39" hasCustomPrompt="1"/>
          </p:nvPr>
        </p:nvSpPr>
        <p:spPr>
          <a:xfrm>
            <a:off x="9606496"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9" name="Text Placeholder 14">
            <a:extLst>
              <a:ext uri="{FF2B5EF4-FFF2-40B4-BE49-F238E27FC236}">
                <a16:creationId xmlns:a16="http://schemas.microsoft.com/office/drawing/2014/main" id="{7E3F41F1-0E06-45ED-894F-7F38510C2728}"/>
              </a:ext>
            </a:extLst>
          </p:cNvPr>
          <p:cNvSpPr>
            <a:spLocks noGrp="1"/>
          </p:cNvSpPr>
          <p:nvPr>
            <p:ph type="body" sz="quarter" idx="40" hasCustomPrompt="1"/>
          </p:nvPr>
        </p:nvSpPr>
        <p:spPr>
          <a:xfrm>
            <a:off x="10395907"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52" name="Text Placeholder 14">
            <a:extLst>
              <a:ext uri="{FF2B5EF4-FFF2-40B4-BE49-F238E27FC236}">
                <a16:creationId xmlns:a16="http://schemas.microsoft.com/office/drawing/2014/main" id="{C02572F8-1812-49D5-B24A-088659DE9FC7}"/>
              </a:ext>
            </a:extLst>
          </p:cNvPr>
          <p:cNvSpPr>
            <a:spLocks noGrp="1"/>
          </p:cNvSpPr>
          <p:nvPr>
            <p:ph type="body" sz="quarter" idx="41" hasCustomPrompt="1"/>
          </p:nvPr>
        </p:nvSpPr>
        <p:spPr>
          <a:xfrm>
            <a:off x="653772" y="2763180"/>
            <a:ext cx="1021001" cy="501726"/>
          </a:xfrm>
          <a:prstGeom prst="rect">
            <a:avLst/>
          </a:prstGeom>
        </p:spPr>
        <p:txBody>
          <a:bodyPr anchor="ctr">
            <a:noAutofit/>
          </a:bodyPr>
          <a:lstStyle>
            <a:lvl1pPr marL="0" indent="0" algn="ctr">
              <a:buNone/>
              <a:defRPr sz="1600" cap="all" spc="100" baseline="0">
                <a:solidFill>
                  <a:schemeClr val="bg1"/>
                </a:solidFill>
                <a:latin typeface="+mj-lt"/>
              </a:defRPr>
            </a:lvl1pPr>
          </a:lstStyle>
          <a:p>
            <a:pPr lvl="0"/>
            <a:r>
              <a:rPr lang="en-US"/>
              <a:t>Add year</a:t>
            </a:r>
          </a:p>
        </p:txBody>
      </p:sp>
      <p:sp>
        <p:nvSpPr>
          <p:cNvPr id="53" name="Text Placeholder 14">
            <a:extLst>
              <a:ext uri="{FF2B5EF4-FFF2-40B4-BE49-F238E27FC236}">
                <a16:creationId xmlns:a16="http://schemas.microsoft.com/office/drawing/2014/main" id="{453EA1A1-A67D-4132-9EA0-584E8FA796C3}"/>
              </a:ext>
            </a:extLst>
          </p:cNvPr>
          <p:cNvSpPr>
            <a:spLocks noGrp="1"/>
          </p:cNvSpPr>
          <p:nvPr>
            <p:ph type="body" sz="quarter" idx="42" hasCustomPrompt="1"/>
          </p:nvPr>
        </p:nvSpPr>
        <p:spPr>
          <a:xfrm>
            <a:off x="653772" y="4449967"/>
            <a:ext cx="1021001" cy="501726"/>
          </a:xfrm>
          <a:prstGeom prst="rect">
            <a:avLst/>
          </a:prstGeom>
        </p:spPr>
        <p:txBody>
          <a:bodyPr anchor="ctr">
            <a:noAutofit/>
          </a:bodyPr>
          <a:lstStyle>
            <a:lvl1pPr marL="0" indent="0" algn="ctr">
              <a:buNone/>
              <a:defRPr sz="1600" cap="all" spc="100" baseline="0">
                <a:solidFill>
                  <a:schemeClr val="bg1"/>
                </a:solidFill>
                <a:latin typeface="+mj-lt"/>
              </a:defRPr>
            </a:lvl1pPr>
          </a:lstStyle>
          <a:p>
            <a:pPr lvl="0"/>
            <a:r>
              <a:rPr lang="en-US"/>
              <a:t>Add year</a:t>
            </a:r>
          </a:p>
        </p:txBody>
      </p:sp>
      <p:sp>
        <p:nvSpPr>
          <p:cNvPr id="54" name="Text Placeholder 14">
            <a:extLst>
              <a:ext uri="{FF2B5EF4-FFF2-40B4-BE49-F238E27FC236}">
                <a16:creationId xmlns:a16="http://schemas.microsoft.com/office/drawing/2014/main" id="{658BFCC4-C261-4874-8195-FDA3C5001E05}"/>
              </a:ext>
            </a:extLst>
          </p:cNvPr>
          <p:cNvSpPr>
            <a:spLocks noGrp="1"/>
          </p:cNvSpPr>
          <p:nvPr>
            <p:ph type="body" sz="quarter" idx="43" hasCustomPrompt="1"/>
          </p:nvPr>
        </p:nvSpPr>
        <p:spPr>
          <a:xfrm>
            <a:off x="2029367" y="2071320"/>
            <a:ext cx="1440088" cy="598827"/>
          </a:xfrm>
          <a:prstGeom prst="rect">
            <a:avLst/>
          </a:prstGeom>
        </p:spPr>
        <p:txBody>
          <a:bodyPr anchor="b"/>
          <a:lstStyle>
            <a:lvl1pPr marL="0" indent="0" algn="ctr">
              <a:lnSpc>
                <a:spcPct val="100000"/>
              </a:lnSpc>
              <a:spcBef>
                <a:spcPts val="0"/>
              </a:spcBef>
              <a:buNone/>
              <a:defRPr sz="1400" cap="none" spc="100" baseline="0">
                <a:solidFill>
                  <a:schemeClr val="bg1"/>
                </a:solidFill>
                <a:latin typeface="+mn-lt"/>
              </a:defRPr>
            </a:lvl1pPr>
          </a:lstStyle>
          <a:p>
            <a:pPr lvl="0"/>
            <a:r>
              <a:rPr lang="en-US"/>
              <a:t>Click to add text</a:t>
            </a:r>
          </a:p>
        </p:txBody>
      </p:sp>
      <p:sp>
        <p:nvSpPr>
          <p:cNvPr id="55" name="Text Placeholder 14">
            <a:extLst>
              <a:ext uri="{FF2B5EF4-FFF2-40B4-BE49-F238E27FC236}">
                <a16:creationId xmlns:a16="http://schemas.microsoft.com/office/drawing/2014/main" id="{158708C7-ABA0-43E5-BB89-A1B7B2C45233}"/>
              </a:ext>
            </a:extLst>
          </p:cNvPr>
          <p:cNvSpPr>
            <a:spLocks noGrp="1"/>
          </p:cNvSpPr>
          <p:nvPr>
            <p:ph type="body" sz="quarter" idx="44" hasCustomPrompt="1"/>
          </p:nvPr>
        </p:nvSpPr>
        <p:spPr>
          <a:xfrm>
            <a:off x="4397612" y="2071320"/>
            <a:ext cx="1440088" cy="598827"/>
          </a:xfrm>
          <a:prstGeom prst="rect">
            <a:avLst/>
          </a:prstGeom>
        </p:spPr>
        <p:txBody>
          <a:bodyPr anchor="b"/>
          <a:lstStyle>
            <a:lvl1pPr marL="0" indent="0" algn="ctr">
              <a:lnSpc>
                <a:spcPct val="100000"/>
              </a:lnSpc>
              <a:spcBef>
                <a:spcPts val="0"/>
              </a:spcBef>
              <a:buNone/>
              <a:defRPr sz="1400" cap="none" spc="100" baseline="0">
                <a:solidFill>
                  <a:schemeClr val="bg1"/>
                </a:solidFill>
                <a:latin typeface="+mn-lt"/>
              </a:defRPr>
            </a:lvl1pPr>
          </a:lstStyle>
          <a:p>
            <a:pPr lvl="0"/>
            <a:r>
              <a:rPr lang="en-US"/>
              <a:t>Click to add text</a:t>
            </a:r>
          </a:p>
        </p:txBody>
      </p:sp>
      <p:sp>
        <p:nvSpPr>
          <p:cNvPr id="56" name="Text Placeholder 14">
            <a:extLst>
              <a:ext uri="{FF2B5EF4-FFF2-40B4-BE49-F238E27FC236}">
                <a16:creationId xmlns:a16="http://schemas.microsoft.com/office/drawing/2014/main" id="{2AE59213-95B1-4597-AD8C-D55D96D561EA}"/>
              </a:ext>
            </a:extLst>
          </p:cNvPr>
          <p:cNvSpPr>
            <a:spLocks noGrp="1"/>
          </p:cNvSpPr>
          <p:nvPr>
            <p:ph type="body" sz="quarter" idx="45" hasCustomPrompt="1"/>
          </p:nvPr>
        </p:nvSpPr>
        <p:spPr>
          <a:xfrm>
            <a:off x="8344687" y="2071320"/>
            <a:ext cx="1440088" cy="598827"/>
          </a:xfrm>
          <a:prstGeom prst="rect">
            <a:avLst/>
          </a:prstGeom>
        </p:spPr>
        <p:txBody>
          <a:bodyPr anchor="b"/>
          <a:lstStyle>
            <a:lvl1pPr marL="0" indent="0" algn="ctr">
              <a:lnSpc>
                <a:spcPct val="100000"/>
              </a:lnSpc>
              <a:spcBef>
                <a:spcPts val="0"/>
              </a:spcBef>
              <a:buNone/>
              <a:defRPr sz="1400" cap="none" spc="100" baseline="0">
                <a:solidFill>
                  <a:schemeClr val="bg1"/>
                </a:solidFill>
                <a:latin typeface="+mn-lt"/>
              </a:defRPr>
            </a:lvl1pPr>
          </a:lstStyle>
          <a:p>
            <a:pPr lvl="0"/>
            <a:r>
              <a:rPr lang="en-US"/>
              <a:t>Click to add text</a:t>
            </a:r>
          </a:p>
        </p:txBody>
      </p:sp>
      <p:sp>
        <p:nvSpPr>
          <p:cNvPr id="57" name="Text Placeholder 14">
            <a:extLst>
              <a:ext uri="{FF2B5EF4-FFF2-40B4-BE49-F238E27FC236}">
                <a16:creationId xmlns:a16="http://schemas.microsoft.com/office/drawing/2014/main" id="{2B9A460E-592F-41EA-9F9C-8953AFAC2236}"/>
              </a:ext>
            </a:extLst>
          </p:cNvPr>
          <p:cNvSpPr>
            <a:spLocks noGrp="1"/>
          </p:cNvSpPr>
          <p:nvPr>
            <p:ph type="body" sz="quarter" idx="46" hasCustomPrompt="1"/>
          </p:nvPr>
        </p:nvSpPr>
        <p:spPr>
          <a:xfrm>
            <a:off x="2029367" y="3862599"/>
            <a:ext cx="1440088" cy="549318"/>
          </a:xfrm>
          <a:prstGeom prst="rect">
            <a:avLst/>
          </a:prstGeom>
        </p:spPr>
        <p:txBody>
          <a:bodyPr anchor="b"/>
          <a:lstStyle>
            <a:lvl1pPr marL="0" indent="0" algn="ctr">
              <a:lnSpc>
                <a:spcPct val="100000"/>
              </a:lnSpc>
              <a:spcBef>
                <a:spcPts val="0"/>
              </a:spcBef>
              <a:buNone/>
              <a:defRPr sz="1400" cap="none" spc="100" baseline="0">
                <a:solidFill>
                  <a:schemeClr val="bg1"/>
                </a:solidFill>
                <a:latin typeface="+mn-lt"/>
              </a:defRPr>
            </a:lvl1pPr>
          </a:lstStyle>
          <a:p>
            <a:pPr lvl="0"/>
            <a:r>
              <a:rPr lang="en-US"/>
              <a:t>Click to add text</a:t>
            </a:r>
          </a:p>
        </p:txBody>
      </p:sp>
      <p:sp>
        <p:nvSpPr>
          <p:cNvPr id="58" name="Text Placeholder 14">
            <a:extLst>
              <a:ext uri="{FF2B5EF4-FFF2-40B4-BE49-F238E27FC236}">
                <a16:creationId xmlns:a16="http://schemas.microsoft.com/office/drawing/2014/main" id="{3065B3A8-F99B-47E6-B517-D93AC0FC4501}"/>
              </a:ext>
            </a:extLst>
          </p:cNvPr>
          <p:cNvSpPr>
            <a:spLocks noGrp="1"/>
          </p:cNvSpPr>
          <p:nvPr>
            <p:ph type="body" sz="quarter" idx="47" hasCustomPrompt="1"/>
          </p:nvPr>
        </p:nvSpPr>
        <p:spPr>
          <a:xfrm>
            <a:off x="5976442" y="3862599"/>
            <a:ext cx="1440088" cy="549318"/>
          </a:xfrm>
          <a:prstGeom prst="rect">
            <a:avLst/>
          </a:prstGeom>
        </p:spPr>
        <p:txBody>
          <a:bodyPr anchor="b"/>
          <a:lstStyle>
            <a:lvl1pPr marL="0" indent="0" algn="ctr">
              <a:lnSpc>
                <a:spcPct val="100000"/>
              </a:lnSpc>
              <a:spcBef>
                <a:spcPts val="0"/>
              </a:spcBef>
              <a:buNone/>
              <a:defRPr sz="1400" b="1" cap="none" spc="100" baseline="0">
                <a:solidFill>
                  <a:schemeClr val="accent6"/>
                </a:solidFill>
                <a:latin typeface="+mn-lt"/>
              </a:defRPr>
            </a:lvl1pPr>
          </a:lstStyle>
          <a:p>
            <a:pPr lvl="0"/>
            <a:r>
              <a:rPr lang="en-US"/>
              <a:t>Click to add text</a:t>
            </a:r>
          </a:p>
        </p:txBody>
      </p:sp>
      <p:sp>
        <p:nvSpPr>
          <p:cNvPr id="59" name="Text Placeholder 14">
            <a:extLst>
              <a:ext uri="{FF2B5EF4-FFF2-40B4-BE49-F238E27FC236}">
                <a16:creationId xmlns:a16="http://schemas.microsoft.com/office/drawing/2014/main" id="{B2187073-BC0A-4137-A204-D35C44CD7F87}"/>
              </a:ext>
            </a:extLst>
          </p:cNvPr>
          <p:cNvSpPr>
            <a:spLocks noGrp="1"/>
          </p:cNvSpPr>
          <p:nvPr>
            <p:ph type="body" sz="quarter" idx="48" hasCustomPrompt="1"/>
          </p:nvPr>
        </p:nvSpPr>
        <p:spPr>
          <a:xfrm>
            <a:off x="9923517" y="3862599"/>
            <a:ext cx="1440088" cy="549318"/>
          </a:xfrm>
          <a:prstGeom prst="rect">
            <a:avLst/>
          </a:prstGeom>
        </p:spPr>
        <p:txBody>
          <a:bodyPr anchor="b"/>
          <a:lstStyle>
            <a:lvl1pPr marL="0" indent="0" algn="ctr">
              <a:lnSpc>
                <a:spcPct val="100000"/>
              </a:lnSpc>
              <a:spcBef>
                <a:spcPts val="0"/>
              </a:spcBef>
              <a:buNone/>
              <a:defRPr sz="1400" cap="none" spc="100" baseline="0">
                <a:solidFill>
                  <a:schemeClr val="bg1"/>
                </a:solidFill>
                <a:latin typeface="+mn-lt"/>
              </a:defRPr>
            </a:lvl1pPr>
          </a:lstStyle>
          <a:p>
            <a:pPr lvl="0"/>
            <a:r>
              <a:rPr lang="en-US"/>
              <a:t>Click to add text</a:t>
            </a:r>
          </a:p>
        </p:txBody>
      </p:sp>
      <p:sp>
        <p:nvSpPr>
          <p:cNvPr id="40" name="Title 1">
            <a:extLst>
              <a:ext uri="{FF2B5EF4-FFF2-40B4-BE49-F238E27FC236}">
                <a16:creationId xmlns:a16="http://schemas.microsoft.com/office/drawing/2014/main" id="{35F35AF6-FBA2-4CA2-8A1F-2C977E6C9754}"/>
              </a:ext>
            </a:extLst>
          </p:cNvPr>
          <p:cNvSpPr>
            <a:spLocks noGrp="1"/>
          </p:cNvSpPr>
          <p:nvPr>
            <p:ph type="title" hasCustomPrompt="1"/>
          </p:nvPr>
        </p:nvSpPr>
        <p:spPr>
          <a:xfrm>
            <a:off x="2451534" y="989042"/>
            <a:ext cx="7287768" cy="630936"/>
          </a:xfrm>
        </p:spPr>
        <p:txBody>
          <a:bodyPr anchor="t">
            <a:noAutofit/>
          </a:bodyPr>
          <a:lstStyle>
            <a:lvl1pPr algn="ctr">
              <a:lnSpc>
                <a:spcPct val="125000"/>
              </a:lnSpc>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15582165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inancial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C89BE0-E34D-48FA-8ED2-CA69BFBC4FB6}"/>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13" name="Picture Placeholder 7">
            <a:extLst>
              <a:ext uri="{FF2B5EF4-FFF2-40B4-BE49-F238E27FC236}">
                <a16:creationId xmlns:a16="http://schemas.microsoft.com/office/drawing/2014/main" id="{AB20A778-FBFD-4ED2-8E9B-6645F59A4D16}"/>
              </a:ext>
            </a:extLst>
          </p:cNvPr>
          <p:cNvSpPr>
            <a:spLocks noGrp="1"/>
          </p:cNvSpPr>
          <p:nvPr>
            <p:ph type="pic" sz="quarter" idx="14" hasCustomPrompt="1"/>
          </p:nvPr>
        </p:nvSpPr>
        <p:spPr>
          <a:xfrm>
            <a:off x="7179732" y="0"/>
            <a:ext cx="5012268" cy="6867376"/>
          </a:xfrm>
        </p:spPr>
        <p:txBody>
          <a:bodyPr/>
          <a:lstStyle>
            <a:lvl1pPr marL="0" indent="0" algn="ctr">
              <a:buNone/>
              <a:defRPr>
                <a:solidFill>
                  <a:schemeClr val="bg1"/>
                </a:solidFill>
              </a:defRPr>
            </a:lvl1pPr>
          </a:lstStyle>
          <a:p>
            <a:r>
              <a:rPr lang="en-US" dirty="0"/>
              <a:t>Click to add photo</a:t>
            </a:r>
          </a:p>
        </p:txBody>
      </p:sp>
      <p:sp>
        <p:nvSpPr>
          <p:cNvPr id="8" name="Picture Placeholder 7">
            <a:extLst>
              <a:ext uri="{FF2B5EF4-FFF2-40B4-BE49-F238E27FC236}">
                <a16:creationId xmlns:a16="http://schemas.microsoft.com/office/drawing/2014/main" id="{3B12CF59-4802-4969-8645-8E2014DF0AB6}"/>
              </a:ext>
            </a:extLst>
          </p:cNvPr>
          <p:cNvSpPr>
            <a:spLocks noGrp="1"/>
          </p:cNvSpPr>
          <p:nvPr>
            <p:ph type="pic" sz="quarter" idx="13" hasCustomPrompt="1"/>
          </p:nvPr>
        </p:nvSpPr>
        <p:spPr>
          <a:xfrm>
            <a:off x="7179732" y="0"/>
            <a:ext cx="5012267" cy="6867376"/>
          </a:xfrm>
        </p:spPr>
        <p:txBody>
          <a:bodyPr/>
          <a:lstStyle>
            <a:lvl1pPr marL="0" indent="0" algn="ctr">
              <a:buNone/>
              <a:defRPr>
                <a:solidFill>
                  <a:schemeClr val="bg1"/>
                </a:solidFill>
              </a:defRPr>
            </a:lvl1pPr>
          </a:lstStyle>
          <a:p>
            <a:r>
              <a:rPr lang="en-US" dirty="0"/>
              <a:t>Click to add photo</a:t>
            </a:r>
          </a:p>
        </p:txBody>
      </p:sp>
      <p:sp>
        <p:nvSpPr>
          <p:cNvPr id="3" name="Date Placeholder 2">
            <a:extLst>
              <a:ext uri="{FF2B5EF4-FFF2-40B4-BE49-F238E27FC236}">
                <a16:creationId xmlns:a16="http://schemas.microsoft.com/office/drawing/2014/main" id="{523CB959-A5D6-4887-9B77-916F0EA10660}"/>
              </a:ext>
            </a:extLst>
          </p:cNvPr>
          <p:cNvSpPr>
            <a:spLocks noGrp="1"/>
          </p:cNvSpPr>
          <p:nvPr>
            <p:ph type="dt" sz="half" idx="10"/>
          </p:nvPr>
        </p:nvSpPr>
        <p:spPr/>
        <p:txBody>
          <a:bodyPr/>
          <a:lstStyle/>
          <a:p>
            <a:r>
              <a:rPr lang="en-US" dirty="0"/>
              <a:t>8/06/20XX</a:t>
            </a:r>
          </a:p>
        </p:txBody>
      </p:sp>
      <p:sp>
        <p:nvSpPr>
          <p:cNvPr id="4" name="Footer Placeholder 3">
            <a:extLst>
              <a:ext uri="{FF2B5EF4-FFF2-40B4-BE49-F238E27FC236}">
                <a16:creationId xmlns:a16="http://schemas.microsoft.com/office/drawing/2014/main" id="{E8C0AFFF-66EA-44D7-828D-244A190B13B2}"/>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a16="http://schemas.microsoft.com/office/drawing/2014/main" id="{4D589006-A738-42A2-B328-34F70A778A89}"/>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11" name="Title 1">
            <a:extLst>
              <a:ext uri="{FF2B5EF4-FFF2-40B4-BE49-F238E27FC236}">
                <a16:creationId xmlns:a16="http://schemas.microsoft.com/office/drawing/2014/main" id="{473E75D8-7274-49D2-8CF2-0E990C29CCA7}"/>
              </a:ext>
            </a:extLst>
          </p:cNvPr>
          <p:cNvSpPr>
            <a:spLocks noGrp="1"/>
          </p:cNvSpPr>
          <p:nvPr>
            <p:ph type="title" hasCustomPrompt="1"/>
          </p:nvPr>
        </p:nvSpPr>
        <p:spPr>
          <a:xfrm>
            <a:off x="793750" y="715939"/>
            <a:ext cx="4864608" cy="365760"/>
          </a:xfrm>
        </p:spPr>
        <p:txBody>
          <a:bodyPr anchor="t">
            <a:noAutofit/>
          </a:bodyPr>
          <a:lstStyle>
            <a:lvl1pPr>
              <a:defRPr sz="2800">
                <a:ln w="19050">
                  <a:solidFill>
                    <a:schemeClr val="bg1"/>
                  </a:solidFill>
                </a:ln>
              </a:defRPr>
            </a:lvl1pPr>
          </a:lstStyle>
          <a:p>
            <a:r>
              <a:rPr lang="en-US" dirty="0"/>
              <a:t>Click to add title</a:t>
            </a:r>
          </a:p>
        </p:txBody>
      </p:sp>
      <p:sp>
        <p:nvSpPr>
          <p:cNvPr id="6" name="Content Placeholder 5">
            <a:extLst>
              <a:ext uri="{FF2B5EF4-FFF2-40B4-BE49-F238E27FC236}">
                <a16:creationId xmlns:a16="http://schemas.microsoft.com/office/drawing/2014/main" id="{28591683-9C5C-45D2-A241-FC48B66B50DB}"/>
              </a:ext>
            </a:extLst>
          </p:cNvPr>
          <p:cNvSpPr>
            <a:spLocks noGrp="1"/>
          </p:cNvSpPr>
          <p:nvPr>
            <p:ph sz="quarter" idx="15"/>
          </p:nvPr>
        </p:nvSpPr>
        <p:spPr>
          <a:xfrm>
            <a:off x="793750" y="1238250"/>
            <a:ext cx="5422392" cy="45902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40967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eet The Team">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39293AB-35CB-4344-A710-9C0BF396AEAC}"/>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3" name="Date Placeholder 2">
            <a:extLst>
              <a:ext uri="{FF2B5EF4-FFF2-40B4-BE49-F238E27FC236}">
                <a16:creationId xmlns:a16="http://schemas.microsoft.com/office/drawing/2014/main" id="{AE5B5434-FC37-4DD2-AA81-6499AA6FB246}"/>
              </a:ext>
            </a:extLst>
          </p:cNvPr>
          <p:cNvSpPr>
            <a:spLocks noGrp="1"/>
          </p:cNvSpPr>
          <p:nvPr>
            <p:ph type="dt" sz="half" idx="10"/>
          </p:nvPr>
        </p:nvSpPr>
        <p:spPr/>
        <p:txBody>
          <a:bodyPr/>
          <a:lstStyle/>
          <a:p>
            <a:r>
              <a:rPr lang="en-US" dirty="0"/>
              <a:t>8/06/20XX</a:t>
            </a:r>
          </a:p>
        </p:txBody>
      </p:sp>
      <p:sp>
        <p:nvSpPr>
          <p:cNvPr id="4" name="Footer Placeholder 3">
            <a:extLst>
              <a:ext uri="{FF2B5EF4-FFF2-40B4-BE49-F238E27FC236}">
                <a16:creationId xmlns:a16="http://schemas.microsoft.com/office/drawing/2014/main" id="{E8DC474A-5DF9-4EA3-A273-CA3941061639}"/>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a16="http://schemas.microsoft.com/office/drawing/2014/main" id="{DF6B1742-3B51-4EFC-8A04-CD872DE4EC37}"/>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9" name="Rectangle 8">
            <a:extLst>
              <a:ext uri="{FF2B5EF4-FFF2-40B4-BE49-F238E27FC236}">
                <a16:creationId xmlns:a16="http://schemas.microsoft.com/office/drawing/2014/main" id="{425C06A4-0C2D-4746-83C3-410A9B469E89}"/>
              </a:ext>
            </a:extLst>
          </p:cNvPr>
          <p:cNvSpPr/>
          <p:nvPr userDrawn="1"/>
        </p:nvSpPr>
        <p:spPr>
          <a:xfrm>
            <a:off x="739302" y="739302"/>
            <a:ext cx="10713396" cy="5379396"/>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9">
            <a:extLst>
              <a:ext uri="{FF2B5EF4-FFF2-40B4-BE49-F238E27FC236}">
                <a16:creationId xmlns:a16="http://schemas.microsoft.com/office/drawing/2014/main" id="{890CF5DC-D21B-4DF3-8248-1F809124AD98}"/>
              </a:ext>
            </a:extLst>
          </p:cNvPr>
          <p:cNvSpPr>
            <a:spLocks noGrp="1"/>
          </p:cNvSpPr>
          <p:nvPr>
            <p:ph type="pic" sz="quarter" idx="15" hasCustomPrompt="1"/>
          </p:nvPr>
        </p:nvSpPr>
        <p:spPr>
          <a:xfrm>
            <a:off x="1803737" y="2804053"/>
            <a:ext cx="1487419" cy="1498417"/>
          </a:xfrm>
          <a:prstGeom prst="rect">
            <a:avLst/>
          </a:prstGeom>
        </p:spPr>
        <p:txBody>
          <a:bodyPr/>
          <a:lstStyle>
            <a:lvl1pPr marL="0" indent="0" algn="ctr">
              <a:buNone/>
              <a:defRPr/>
            </a:lvl1pPr>
          </a:lstStyle>
          <a:p>
            <a:r>
              <a:rPr lang="en-US" dirty="0"/>
              <a:t>Click to add photo</a:t>
            </a:r>
          </a:p>
        </p:txBody>
      </p:sp>
      <p:sp>
        <p:nvSpPr>
          <p:cNvPr id="14" name="Text Placeholder 10">
            <a:extLst>
              <a:ext uri="{FF2B5EF4-FFF2-40B4-BE49-F238E27FC236}">
                <a16:creationId xmlns:a16="http://schemas.microsoft.com/office/drawing/2014/main" id="{BEE26967-C0C7-4310-90FC-F1914D2403E8}"/>
              </a:ext>
            </a:extLst>
          </p:cNvPr>
          <p:cNvSpPr>
            <a:spLocks noGrp="1"/>
          </p:cNvSpPr>
          <p:nvPr>
            <p:ph type="body" sz="quarter" idx="18" hasCustomPrompt="1"/>
          </p:nvPr>
        </p:nvSpPr>
        <p:spPr>
          <a:xfrm>
            <a:off x="1488239" y="4570546"/>
            <a:ext cx="2118414"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15" name="Text Placeholder 10">
            <a:extLst>
              <a:ext uri="{FF2B5EF4-FFF2-40B4-BE49-F238E27FC236}">
                <a16:creationId xmlns:a16="http://schemas.microsoft.com/office/drawing/2014/main" id="{3CA187B6-5AE8-4D11-8E79-63677F474D26}"/>
              </a:ext>
            </a:extLst>
          </p:cNvPr>
          <p:cNvSpPr>
            <a:spLocks noGrp="1"/>
          </p:cNvSpPr>
          <p:nvPr>
            <p:ph type="body" sz="quarter" idx="19" hasCustomPrompt="1"/>
          </p:nvPr>
        </p:nvSpPr>
        <p:spPr>
          <a:xfrm>
            <a:off x="1488239" y="4886780"/>
            <a:ext cx="2118414" cy="53139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16" name="Picture Placeholder 9">
            <a:extLst>
              <a:ext uri="{FF2B5EF4-FFF2-40B4-BE49-F238E27FC236}">
                <a16:creationId xmlns:a16="http://schemas.microsoft.com/office/drawing/2014/main" id="{A72BAC04-D935-470E-B6B5-E9CCE70D11F4}"/>
              </a:ext>
            </a:extLst>
          </p:cNvPr>
          <p:cNvSpPr>
            <a:spLocks noGrp="1"/>
          </p:cNvSpPr>
          <p:nvPr>
            <p:ph type="pic" sz="quarter" idx="20" hasCustomPrompt="1"/>
          </p:nvPr>
        </p:nvSpPr>
        <p:spPr>
          <a:xfrm>
            <a:off x="4175961" y="2804053"/>
            <a:ext cx="1487419" cy="1498417"/>
          </a:xfrm>
          <a:prstGeom prst="rect">
            <a:avLst/>
          </a:prstGeom>
        </p:spPr>
        <p:txBody>
          <a:bodyPr/>
          <a:lstStyle>
            <a:lvl1pPr marL="0" indent="0" algn="ctr">
              <a:buNone/>
              <a:defRPr/>
            </a:lvl1pPr>
          </a:lstStyle>
          <a:p>
            <a:r>
              <a:rPr lang="en-US" dirty="0"/>
              <a:t>Click to add photo</a:t>
            </a:r>
          </a:p>
        </p:txBody>
      </p:sp>
      <p:sp>
        <p:nvSpPr>
          <p:cNvPr id="17" name="Picture Placeholder 9">
            <a:extLst>
              <a:ext uri="{FF2B5EF4-FFF2-40B4-BE49-F238E27FC236}">
                <a16:creationId xmlns:a16="http://schemas.microsoft.com/office/drawing/2014/main" id="{456256DC-B113-4559-8D0B-3F8B4A7CAB2B}"/>
              </a:ext>
            </a:extLst>
          </p:cNvPr>
          <p:cNvSpPr>
            <a:spLocks noGrp="1"/>
          </p:cNvSpPr>
          <p:nvPr>
            <p:ph type="pic" sz="quarter" idx="21" hasCustomPrompt="1"/>
          </p:nvPr>
        </p:nvSpPr>
        <p:spPr>
          <a:xfrm>
            <a:off x="6548185" y="2804053"/>
            <a:ext cx="1487419" cy="1498417"/>
          </a:xfrm>
          <a:prstGeom prst="rect">
            <a:avLst/>
          </a:prstGeom>
        </p:spPr>
        <p:txBody>
          <a:bodyPr/>
          <a:lstStyle>
            <a:lvl1pPr marL="0" indent="0" algn="ctr">
              <a:buNone/>
              <a:defRPr/>
            </a:lvl1pPr>
          </a:lstStyle>
          <a:p>
            <a:r>
              <a:rPr lang="en-US" dirty="0"/>
              <a:t>Click to add photo</a:t>
            </a:r>
          </a:p>
        </p:txBody>
      </p:sp>
      <p:sp>
        <p:nvSpPr>
          <p:cNvPr id="18" name="Picture Placeholder 9">
            <a:extLst>
              <a:ext uri="{FF2B5EF4-FFF2-40B4-BE49-F238E27FC236}">
                <a16:creationId xmlns:a16="http://schemas.microsoft.com/office/drawing/2014/main" id="{E60A063A-DD07-4E82-9217-A8AD06D7C94F}"/>
              </a:ext>
            </a:extLst>
          </p:cNvPr>
          <p:cNvSpPr>
            <a:spLocks noGrp="1"/>
          </p:cNvSpPr>
          <p:nvPr>
            <p:ph type="pic" sz="quarter" idx="22" hasCustomPrompt="1"/>
          </p:nvPr>
        </p:nvSpPr>
        <p:spPr>
          <a:xfrm>
            <a:off x="8920409" y="2804053"/>
            <a:ext cx="1487419" cy="1498417"/>
          </a:xfrm>
          <a:prstGeom prst="rect">
            <a:avLst/>
          </a:prstGeom>
        </p:spPr>
        <p:txBody>
          <a:bodyPr/>
          <a:lstStyle>
            <a:lvl1pPr marL="0" indent="0" algn="ctr">
              <a:buNone/>
              <a:defRPr/>
            </a:lvl1pPr>
          </a:lstStyle>
          <a:p>
            <a:r>
              <a:rPr lang="en-US" dirty="0"/>
              <a:t>Click to add photo</a:t>
            </a:r>
          </a:p>
        </p:txBody>
      </p:sp>
      <p:sp>
        <p:nvSpPr>
          <p:cNvPr id="19" name="Text Placeholder 10">
            <a:extLst>
              <a:ext uri="{FF2B5EF4-FFF2-40B4-BE49-F238E27FC236}">
                <a16:creationId xmlns:a16="http://schemas.microsoft.com/office/drawing/2014/main" id="{4194B9ED-C9B7-4850-B875-B179F9A6ADC4}"/>
              </a:ext>
            </a:extLst>
          </p:cNvPr>
          <p:cNvSpPr>
            <a:spLocks noGrp="1"/>
          </p:cNvSpPr>
          <p:nvPr>
            <p:ph type="body" sz="quarter" idx="23" hasCustomPrompt="1"/>
          </p:nvPr>
        </p:nvSpPr>
        <p:spPr>
          <a:xfrm>
            <a:off x="3860463" y="4570546"/>
            <a:ext cx="2118414"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20" name="Text Placeholder 10">
            <a:extLst>
              <a:ext uri="{FF2B5EF4-FFF2-40B4-BE49-F238E27FC236}">
                <a16:creationId xmlns:a16="http://schemas.microsoft.com/office/drawing/2014/main" id="{DBB00C57-7DE2-436D-8748-527515EE4A6A}"/>
              </a:ext>
            </a:extLst>
          </p:cNvPr>
          <p:cNvSpPr>
            <a:spLocks noGrp="1"/>
          </p:cNvSpPr>
          <p:nvPr>
            <p:ph type="body" sz="quarter" idx="24" hasCustomPrompt="1"/>
          </p:nvPr>
        </p:nvSpPr>
        <p:spPr>
          <a:xfrm>
            <a:off x="3860463" y="4886780"/>
            <a:ext cx="2118414" cy="53139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21" name="Text Placeholder 10">
            <a:extLst>
              <a:ext uri="{FF2B5EF4-FFF2-40B4-BE49-F238E27FC236}">
                <a16:creationId xmlns:a16="http://schemas.microsoft.com/office/drawing/2014/main" id="{D6503F18-AEB2-4183-8F37-6BE4BBD66EE2}"/>
              </a:ext>
            </a:extLst>
          </p:cNvPr>
          <p:cNvSpPr>
            <a:spLocks noGrp="1"/>
          </p:cNvSpPr>
          <p:nvPr>
            <p:ph type="body" sz="quarter" idx="25" hasCustomPrompt="1"/>
          </p:nvPr>
        </p:nvSpPr>
        <p:spPr>
          <a:xfrm>
            <a:off x="6232687" y="4570546"/>
            <a:ext cx="2118414"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22" name="Text Placeholder 10">
            <a:extLst>
              <a:ext uri="{FF2B5EF4-FFF2-40B4-BE49-F238E27FC236}">
                <a16:creationId xmlns:a16="http://schemas.microsoft.com/office/drawing/2014/main" id="{D01AC31E-901A-4C34-A8AE-71C303E07F53}"/>
              </a:ext>
            </a:extLst>
          </p:cNvPr>
          <p:cNvSpPr>
            <a:spLocks noGrp="1"/>
          </p:cNvSpPr>
          <p:nvPr>
            <p:ph type="body" sz="quarter" idx="26" hasCustomPrompt="1"/>
          </p:nvPr>
        </p:nvSpPr>
        <p:spPr>
          <a:xfrm>
            <a:off x="6232687" y="4886780"/>
            <a:ext cx="2118414" cy="53139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23" name="Text Placeholder 10">
            <a:extLst>
              <a:ext uri="{FF2B5EF4-FFF2-40B4-BE49-F238E27FC236}">
                <a16:creationId xmlns:a16="http://schemas.microsoft.com/office/drawing/2014/main" id="{F113CB6D-E397-418B-8738-D96E553ADD2F}"/>
              </a:ext>
            </a:extLst>
          </p:cNvPr>
          <p:cNvSpPr>
            <a:spLocks noGrp="1"/>
          </p:cNvSpPr>
          <p:nvPr>
            <p:ph type="body" sz="quarter" idx="27" hasCustomPrompt="1"/>
          </p:nvPr>
        </p:nvSpPr>
        <p:spPr>
          <a:xfrm>
            <a:off x="8604911" y="4570546"/>
            <a:ext cx="2118415"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24" name="Text Placeholder 10">
            <a:extLst>
              <a:ext uri="{FF2B5EF4-FFF2-40B4-BE49-F238E27FC236}">
                <a16:creationId xmlns:a16="http://schemas.microsoft.com/office/drawing/2014/main" id="{63EA5C1A-BB92-4C5E-BB99-A85B0B0FC499}"/>
              </a:ext>
            </a:extLst>
          </p:cNvPr>
          <p:cNvSpPr>
            <a:spLocks noGrp="1"/>
          </p:cNvSpPr>
          <p:nvPr>
            <p:ph type="body" sz="quarter" idx="28" hasCustomPrompt="1"/>
          </p:nvPr>
        </p:nvSpPr>
        <p:spPr>
          <a:xfrm>
            <a:off x="8604911" y="4886780"/>
            <a:ext cx="2118415" cy="53139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26" name="Rectangle 25">
            <a:extLst>
              <a:ext uri="{FF2B5EF4-FFF2-40B4-BE49-F238E27FC236}">
                <a16:creationId xmlns:a16="http://schemas.microsoft.com/office/drawing/2014/main" id="{90E93D6C-0CD6-42A7-A2D2-C8582F7B353C}"/>
              </a:ext>
            </a:extLst>
          </p:cNvPr>
          <p:cNvSpPr/>
          <p:nvPr userDrawn="1"/>
        </p:nvSpPr>
        <p:spPr>
          <a:xfrm>
            <a:off x="1686323" y="2684612"/>
            <a:ext cx="1722246" cy="1737299"/>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B7D0FDBA-5294-4730-92D6-440AA8DE35AE}"/>
              </a:ext>
            </a:extLst>
          </p:cNvPr>
          <p:cNvSpPr/>
          <p:nvPr userDrawn="1"/>
        </p:nvSpPr>
        <p:spPr>
          <a:xfrm>
            <a:off x="4058547" y="2684612"/>
            <a:ext cx="1722246" cy="1737299"/>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E8E75564-AD04-4406-979E-AC0A8BE2AEFD}"/>
              </a:ext>
            </a:extLst>
          </p:cNvPr>
          <p:cNvSpPr/>
          <p:nvPr userDrawn="1"/>
        </p:nvSpPr>
        <p:spPr>
          <a:xfrm>
            <a:off x="6430771" y="2684612"/>
            <a:ext cx="1722246" cy="1737299"/>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0E7899F8-DBAB-4DCC-857C-94A3CF0FE542}"/>
              </a:ext>
            </a:extLst>
          </p:cNvPr>
          <p:cNvSpPr/>
          <p:nvPr userDrawn="1"/>
        </p:nvSpPr>
        <p:spPr>
          <a:xfrm>
            <a:off x="8802995" y="2684612"/>
            <a:ext cx="1722246" cy="1737299"/>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B41C8F6-B68C-4B34-A1EC-848B6301BE02}"/>
              </a:ext>
            </a:extLst>
          </p:cNvPr>
          <p:cNvSpPr>
            <a:spLocks noGrp="1"/>
          </p:cNvSpPr>
          <p:nvPr>
            <p:ph type="title" hasCustomPrompt="1"/>
          </p:nvPr>
        </p:nvSpPr>
        <p:spPr>
          <a:xfrm>
            <a:off x="2452698" y="1566777"/>
            <a:ext cx="7286604" cy="634323"/>
          </a:xfrm>
        </p:spPr>
        <p:txBody>
          <a:bodyPr anchor="t">
            <a:normAutofit/>
          </a:bodyPr>
          <a:lstStyle>
            <a:lvl1pPr algn="ctr">
              <a:lnSpc>
                <a:spcPct val="125000"/>
              </a:lnSpc>
              <a:defRPr sz="2800"/>
            </a:lvl1pPr>
          </a:lstStyle>
          <a:p>
            <a:r>
              <a:rPr lang="en-US" dirty="0"/>
              <a:t>Click to add title</a:t>
            </a:r>
          </a:p>
        </p:txBody>
      </p:sp>
    </p:spTree>
    <p:extLst>
      <p:ext uri="{BB962C8B-B14F-4D97-AF65-F5344CB8AC3E}">
        <p14:creationId xmlns:p14="http://schemas.microsoft.com/office/powerpoint/2010/main" val="17140602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e Full Team">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B7C369-B3B1-47DB-AFB5-4A2FA0A0469C}"/>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3" name="Date Placeholder 2">
            <a:extLst>
              <a:ext uri="{FF2B5EF4-FFF2-40B4-BE49-F238E27FC236}">
                <a16:creationId xmlns:a16="http://schemas.microsoft.com/office/drawing/2014/main" id="{26EDB6E9-4285-4C1C-9752-2D43D60780B6}"/>
              </a:ext>
            </a:extLst>
          </p:cNvPr>
          <p:cNvSpPr>
            <a:spLocks noGrp="1"/>
          </p:cNvSpPr>
          <p:nvPr>
            <p:ph type="dt" sz="half" idx="10"/>
          </p:nvPr>
        </p:nvSpPr>
        <p:spPr/>
        <p:txBody>
          <a:bodyPr/>
          <a:lstStyle/>
          <a:p>
            <a:r>
              <a:rPr lang="en-US" dirty="0"/>
              <a:t>8/06/20XX</a:t>
            </a:r>
          </a:p>
        </p:txBody>
      </p:sp>
      <p:sp>
        <p:nvSpPr>
          <p:cNvPr id="4" name="Footer Placeholder 3">
            <a:extLst>
              <a:ext uri="{FF2B5EF4-FFF2-40B4-BE49-F238E27FC236}">
                <a16:creationId xmlns:a16="http://schemas.microsoft.com/office/drawing/2014/main" id="{B52EDB06-237E-4E77-B217-FD0E19A41086}"/>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a16="http://schemas.microsoft.com/office/drawing/2014/main" id="{A0BACDA0-CD42-4B14-A524-FF6FF7E28A6A}"/>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11" name="Rectangle 10">
            <a:extLst>
              <a:ext uri="{FF2B5EF4-FFF2-40B4-BE49-F238E27FC236}">
                <a16:creationId xmlns:a16="http://schemas.microsoft.com/office/drawing/2014/main" id="{C8C5DE79-8AB4-425F-A9CB-B17901806732}"/>
              </a:ext>
            </a:extLst>
          </p:cNvPr>
          <p:cNvSpPr/>
          <p:nvPr userDrawn="1"/>
        </p:nvSpPr>
        <p:spPr>
          <a:xfrm>
            <a:off x="739302" y="739302"/>
            <a:ext cx="10713396" cy="5379396"/>
          </a:xfrm>
          <a:prstGeom prst="rect">
            <a:avLst/>
          </a:prstGeom>
          <a:solidFill>
            <a:schemeClr val="bg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 Placeholder 10">
            <a:extLst>
              <a:ext uri="{FF2B5EF4-FFF2-40B4-BE49-F238E27FC236}">
                <a16:creationId xmlns:a16="http://schemas.microsoft.com/office/drawing/2014/main" id="{A8FDD580-B69C-4AF1-9C0C-1CF94ECEB278}"/>
              </a:ext>
            </a:extLst>
          </p:cNvPr>
          <p:cNvSpPr>
            <a:spLocks noGrp="1"/>
          </p:cNvSpPr>
          <p:nvPr>
            <p:ph type="body" sz="quarter" idx="18" hasCustomPrompt="1"/>
          </p:nvPr>
        </p:nvSpPr>
        <p:spPr>
          <a:xfrm>
            <a:off x="1418477" y="5098599"/>
            <a:ext cx="2118414"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32" name="Text Placeholder 10">
            <a:extLst>
              <a:ext uri="{FF2B5EF4-FFF2-40B4-BE49-F238E27FC236}">
                <a16:creationId xmlns:a16="http://schemas.microsoft.com/office/drawing/2014/main" id="{7A72E08F-5B05-415B-A503-4CED86D11FE1}"/>
              </a:ext>
            </a:extLst>
          </p:cNvPr>
          <p:cNvSpPr>
            <a:spLocks noGrp="1"/>
          </p:cNvSpPr>
          <p:nvPr>
            <p:ph type="body" sz="quarter" idx="19" hasCustomPrompt="1"/>
          </p:nvPr>
        </p:nvSpPr>
        <p:spPr>
          <a:xfrm>
            <a:off x="1418477" y="5414833"/>
            <a:ext cx="2118414" cy="33211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36" name="Text Placeholder 10">
            <a:extLst>
              <a:ext uri="{FF2B5EF4-FFF2-40B4-BE49-F238E27FC236}">
                <a16:creationId xmlns:a16="http://schemas.microsoft.com/office/drawing/2014/main" id="{02D7BE41-1227-4D94-AC6E-F4D007491740}"/>
              </a:ext>
            </a:extLst>
          </p:cNvPr>
          <p:cNvSpPr>
            <a:spLocks noGrp="1"/>
          </p:cNvSpPr>
          <p:nvPr>
            <p:ph type="body" sz="quarter" idx="23" hasCustomPrompt="1"/>
          </p:nvPr>
        </p:nvSpPr>
        <p:spPr>
          <a:xfrm>
            <a:off x="3839016" y="5098599"/>
            <a:ext cx="2118414"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37" name="Text Placeholder 10">
            <a:extLst>
              <a:ext uri="{FF2B5EF4-FFF2-40B4-BE49-F238E27FC236}">
                <a16:creationId xmlns:a16="http://schemas.microsoft.com/office/drawing/2014/main" id="{C7E8138A-A795-4EF2-B1FF-1A36693A3593}"/>
              </a:ext>
            </a:extLst>
          </p:cNvPr>
          <p:cNvSpPr>
            <a:spLocks noGrp="1"/>
          </p:cNvSpPr>
          <p:nvPr>
            <p:ph type="body" sz="quarter" idx="24" hasCustomPrompt="1"/>
          </p:nvPr>
        </p:nvSpPr>
        <p:spPr>
          <a:xfrm>
            <a:off x="3839016" y="5414833"/>
            <a:ext cx="2118414" cy="33211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38" name="Text Placeholder 10">
            <a:extLst>
              <a:ext uri="{FF2B5EF4-FFF2-40B4-BE49-F238E27FC236}">
                <a16:creationId xmlns:a16="http://schemas.microsoft.com/office/drawing/2014/main" id="{77F66B66-F2E4-439A-A7DF-A9A64B0DF7BB}"/>
              </a:ext>
            </a:extLst>
          </p:cNvPr>
          <p:cNvSpPr>
            <a:spLocks noGrp="1"/>
          </p:cNvSpPr>
          <p:nvPr>
            <p:ph type="body" sz="quarter" idx="25" hasCustomPrompt="1"/>
          </p:nvPr>
        </p:nvSpPr>
        <p:spPr>
          <a:xfrm>
            <a:off x="6259555" y="5098599"/>
            <a:ext cx="2118414"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39" name="Text Placeholder 10">
            <a:extLst>
              <a:ext uri="{FF2B5EF4-FFF2-40B4-BE49-F238E27FC236}">
                <a16:creationId xmlns:a16="http://schemas.microsoft.com/office/drawing/2014/main" id="{13CDFA66-0739-48E3-97B6-F63F13A0A838}"/>
              </a:ext>
            </a:extLst>
          </p:cNvPr>
          <p:cNvSpPr>
            <a:spLocks noGrp="1"/>
          </p:cNvSpPr>
          <p:nvPr>
            <p:ph type="body" sz="quarter" idx="26" hasCustomPrompt="1"/>
          </p:nvPr>
        </p:nvSpPr>
        <p:spPr>
          <a:xfrm>
            <a:off x="6259555" y="5414833"/>
            <a:ext cx="2118414" cy="33211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40" name="Text Placeholder 10">
            <a:extLst>
              <a:ext uri="{FF2B5EF4-FFF2-40B4-BE49-F238E27FC236}">
                <a16:creationId xmlns:a16="http://schemas.microsoft.com/office/drawing/2014/main" id="{B4EE4B66-F80E-45BB-B2FE-CC11E1FBAF24}"/>
              </a:ext>
            </a:extLst>
          </p:cNvPr>
          <p:cNvSpPr>
            <a:spLocks noGrp="1"/>
          </p:cNvSpPr>
          <p:nvPr>
            <p:ph type="body" sz="quarter" idx="27" hasCustomPrompt="1"/>
          </p:nvPr>
        </p:nvSpPr>
        <p:spPr>
          <a:xfrm>
            <a:off x="8680094" y="5098599"/>
            <a:ext cx="2118415"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41" name="Text Placeholder 10">
            <a:extLst>
              <a:ext uri="{FF2B5EF4-FFF2-40B4-BE49-F238E27FC236}">
                <a16:creationId xmlns:a16="http://schemas.microsoft.com/office/drawing/2014/main" id="{51F734C1-F867-4FB6-A239-D99ED9E4C54D}"/>
              </a:ext>
            </a:extLst>
          </p:cNvPr>
          <p:cNvSpPr>
            <a:spLocks noGrp="1"/>
          </p:cNvSpPr>
          <p:nvPr>
            <p:ph type="body" sz="quarter" idx="28" hasCustomPrompt="1"/>
          </p:nvPr>
        </p:nvSpPr>
        <p:spPr>
          <a:xfrm>
            <a:off x="8680094" y="5414833"/>
            <a:ext cx="2118415" cy="33211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62" name="Picture Placeholder 9">
            <a:extLst>
              <a:ext uri="{FF2B5EF4-FFF2-40B4-BE49-F238E27FC236}">
                <a16:creationId xmlns:a16="http://schemas.microsoft.com/office/drawing/2014/main" id="{11E88FD1-69BB-4254-81B8-7B383CE8D2D0}"/>
              </a:ext>
            </a:extLst>
          </p:cNvPr>
          <p:cNvSpPr>
            <a:spLocks noGrp="1"/>
          </p:cNvSpPr>
          <p:nvPr>
            <p:ph type="pic" sz="quarter" idx="29" hasCustomPrompt="1"/>
          </p:nvPr>
        </p:nvSpPr>
        <p:spPr>
          <a:xfrm>
            <a:off x="2002390" y="2327255"/>
            <a:ext cx="950588" cy="685062"/>
          </a:xfrm>
          <a:prstGeom prst="rect">
            <a:avLst/>
          </a:prstGeom>
        </p:spPr>
        <p:txBody>
          <a:bodyPr anchor="ctr">
            <a:normAutofit/>
          </a:bodyPr>
          <a:lstStyle>
            <a:lvl1pPr marL="0" indent="0" algn="ctr">
              <a:buNone/>
              <a:defRPr sz="1200"/>
            </a:lvl1pPr>
          </a:lstStyle>
          <a:p>
            <a:r>
              <a:rPr lang="en-US" dirty="0"/>
              <a:t>Click to add photo</a:t>
            </a:r>
          </a:p>
        </p:txBody>
      </p:sp>
      <p:sp>
        <p:nvSpPr>
          <p:cNvPr id="63" name="Text Placeholder 10">
            <a:extLst>
              <a:ext uri="{FF2B5EF4-FFF2-40B4-BE49-F238E27FC236}">
                <a16:creationId xmlns:a16="http://schemas.microsoft.com/office/drawing/2014/main" id="{E6EBB7F2-ABDB-41F2-8A6B-93196276ABF5}"/>
              </a:ext>
            </a:extLst>
          </p:cNvPr>
          <p:cNvSpPr>
            <a:spLocks noGrp="1"/>
          </p:cNvSpPr>
          <p:nvPr>
            <p:ph type="body" sz="quarter" idx="30" hasCustomPrompt="1"/>
          </p:nvPr>
        </p:nvSpPr>
        <p:spPr>
          <a:xfrm>
            <a:off x="1418477" y="3263610"/>
            <a:ext cx="2118414"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64" name="Text Placeholder 10">
            <a:extLst>
              <a:ext uri="{FF2B5EF4-FFF2-40B4-BE49-F238E27FC236}">
                <a16:creationId xmlns:a16="http://schemas.microsoft.com/office/drawing/2014/main" id="{4D66759F-DBAD-46B4-929C-18F2FB541B00}"/>
              </a:ext>
            </a:extLst>
          </p:cNvPr>
          <p:cNvSpPr>
            <a:spLocks noGrp="1"/>
          </p:cNvSpPr>
          <p:nvPr>
            <p:ph type="body" sz="quarter" idx="31" hasCustomPrompt="1"/>
          </p:nvPr>
        </p:nvSpPr>
        <p:spPr>
          <a:xfrm>
            <a:off x="1418477" y="3579845"/>
            <a:ext cx="2118414" cy="390545"/>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68" name="Text Placeholder 10">
            <a:extLst>
              <a:ext uri="{FF2B5EF4-FFF2-40B4-BE49-F238E27FC236}">
                <a16:creationId xmlns:a16="http://schemas.microsoft.com/office/drawing/2014/main" id="{07D90C20-BFF7-4D04-AD95-1861DF74509F}"/>
              </a:ext>
            </a:extLst>
          </p:cNvPr>
          <p:cNvSpPr>
            <a:spLocks noGrp="1"/>
          </p:cNvSpPr>
          <p:nvPr>
            <p:ph type="body" sz="quarter" idx="35" hasCustomPrompt="1"/>
          </p:nvPr>
        </p:nvSpPr>
        <p:spPr>
          <a:xfrm>
            <a:off x="3839016" y="3263610"/>
            <a:ext cx="2118414"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69" name="Text Placeholder 10">
            <a:extLst>
              <a:ext uri="{FF2B5EF4-FFF2-40B4-BE49-F238E27FC236}">
                <a16:creationId xmlns:a16="http://schemas.microsoft.com/office/drawing/2014/main" id="{EF54F366-5FD7-4707-A0E3-FAFA53156C29}"/>
              </a:ext>
            </a:extLst>
          </p:cNvPr>
          <p:cNvSpPr>
            <a:spLocks noGrp="1"/>
          </p:cNvSpPr>
          <p:nvPr>
            <p:ph type="body" sz="quarter" idx="36" hasCustomPrompt="1"/>
          </p:nvPr>
        </p:nvSpPr>
        <p:spPr>
          <a:xfrm>
            <a:off x="3839016" y="3579845"/>
            <a:ext cx="2118414" cy="390545"/>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70" name="Text Placeholder 10">
            <a:extLst>
              <a:ext uri="{FF2B5EF4-FFF2-40B4-BE49-F238E27FC236}">
                <a16:creationId xmlns:a16="http://schemas.microsoft.com/office/drawing/2014/main" id="{A51158F4-509A-44E4-A601-2CD7AEDE7380}"/>
              </a:ext>
            </a:extLst>
          </p:cNvPr>
          <p:cNvSpPr>
            <a:spLocks noGrp="1"/>
          </p:cNvSpPr>
          <p:nvPr>
            <p:ph type="body" sz="quarter" idx="37" hasCustomPrompt="1"/>
          </p:nvPr>
        </p:nvSpPr>
        <p:spPr>
          <a:xfrm>
            <a:off x="6259555" y="3263610"/>
            <a:ext cx="2118414"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71" name="Text Placeholder 10">
            <a:extLst>
              <a:ext uri="{FF2B5EF4-FFF2-40B4-BE49-F238E27FC236}">
                <a16:creationId xmlns:a16="http://schemas.microsoft.com/office/drawing/2014/main" id="{DA9AC8DA-4C66-4D66-9075-59DC95E2AC33}"/>
              </a:ext>
            </a:extLst>
          </p:cNvPr>
          <p:cNvSpPr>
            <a:spLocks noGrp="1"/>
          </p:cNvSpPr>
          <p:nvPr>
            <p:ph type="body" sz="quarter" idx="38" hasCustomPrompt="1"/>
          </p:nvPr>
        </p:nvSpPr>
        <p:spPr>
          <a:xfrm>
            <a:off x="6259555" y="3579845"/>
            <a:ext cx="2118414" cy="390545"/>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72" name="Text Placeholder 10">
            <a:extLst>
              <a:ext uri="{FF2B5EF4-FFF2-40B4-BE49-F238E27FC236}">
                <a16:creationId xmlns:a16="http://schemas.microsoft.com/office/drawing/2014/main" id="{F3A598D9-D412-4C15-A31C-3A4842B32E1F}"/>
              </a:ext>
            </a:extLst>
          </p:cNvPr>
          <p:cNvSpPr>
            <a:spLocks noGrp="1"/>
          </p:cNvSpPr>
          <p:nvPr>
            <p:ph type="body" sz="quarter" idx="39" hasCustomPrompt="1"/>
          </p:nvPr>
        </p:nvSpPr>
        <p:spPr>
          <a:xfrm>
            <a:off x="8680094" y="3263610"/>
            <a:ext cx="2118415"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73" name="Text Placeholder 10">
            <a:extLst>
              <a:ext uri="{FF2B5EF4-FFF2-40B4-BE49-F238E27FC236}">
                <a16:creationId xmlns:a16="http://schemas.microsoft.com/office/drawing/2014/main" id="{14A0A9AD-40F7-4203-917C-8BFBF4FCF2C0}"/>
              </a:ext>
            </a:extLst>
          </p:cNvPr>
          <p:cNvSpPr>
            <a:spLocks noGrp="1"/>
          </p:cNvSpPr>
          <p:nvPr>
            <p:ph type="body" sz="quarter" idx="40" hasCustomPrompt="1"/>
          </p:nvPr>
        </p:nvSpPr>
        <p:spPr>
          <a:xfrm>
            <a:off x="8680094" y="3579845"/>
            <a:ext cx="2118415" cy="390545"/>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74" name="Rectangle 73">
            <a:extLst>
              <a:ext uri="{FF2B5EF4-FFF2-40B4-BE49-F238E27FC236}">
                <a16:creationId xmlns:a16="http://schemas.microsoft.com/office/drawing/2014/main" id="{129E220D-4268-4E0B-B292-D87F92DF6ED3}"/>
              </a:ext>
            </a:extLst>
          </p:cNvPr>
          <p:cNvSpPr/>
          <p:nvPr userDrawn="1"/>
        </p:nvSpPr>
        <p:spPr>
          <a:xfrm>
            <a:off x="1947081" y="2272648"/>
            <a:ext cx="1061206"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Picture Placeholder 9">
            <a:extLst>
              <a:ext uri="{FF2B5EF4-FFF2-40B4-BE49-F238E27FC236}">
                <a16:creationId xmlns:a16="http://schemas.microsoft.com/office/drawing/2014/main" id="{2DB6BDC2-D18B-4AF7-9B33-2FB86D67A64A}"/>
              </a:ext>
            </a:extLst>
          </p:cNvPr>
          <p:cNvSpPr>
            <a:spLocks noGrp="1"/>
          </p:cNvSpPr>
          <p:nvPr>
            <p:ph type="pic" sz="quarter" idx="41" hasCustomPrompt="1"/>
          </p:nvPr>
        </p:nvSpPr>
        <p:spPr>
          <a:xfrm>
            <a:off x="2002390" y="4154796"/>
            <a:ext cx="950588" cy="685062"/>
          </a:xfrm>
          <a:prstGeom prst="rect">
            <a:avLst/>
          </a:prstGeom>
        </p:spPr>
        <p:txBody>
          <a:bodyPr anchor="ctr">
            <a:normAutofit/>
          </a:bodyPr>
          <a:lstStyle>
            <a:lvl1pPr marL="0" indent="0" algn="ctr">
              <a:buNone/>
              <a:defRPr sz="1200"/>
            </a:lvl1pPr>
          </a:lstStyle>
          <a:p>
            <a:r>
              <a:rPr lang="en-US" dirty="0"/>
              <a:t>Click to add photo</a:t>
            </a:r>
          </a:p>
        </p:txBody>
      </p:sp>
      <p:sp>
        <p:nvSpPr>
          <p:cNvPr id="79" name="Rectangle 78">
            <a:extLst>
              <a:ext uri="{FF2B5EF4-FFF2-40B4-BE49-F238E27FC236}">
                <a16:creationId xmlns:a16="http://schemas.microsoft.com/office/drawing/2014/main" id="{CB9D855A-B11D-44DC-BBE1-7BA68BD18E68}"/>
              </a:ext>
            </a:extLst>
          </p:cNvPr>
          <p:cNvSpPr/>
          <p:nvPr userDrawn="1"/>
        </p:nvSpPr>
        <p:spPr>
          <a:xfrm>
            <a:off x="1947081" y="4100189"/>
            <a:ext cx="1061206"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Picture Placeholder 9">
            <a:extLst>
              <a:ext uri="{FF2B5EF4-FFF2-40B4-BE49-F238E27FC236}">
                <a16:creationId xmlns:a16="http://schemas.microsoft.com/office/drawing/2014/main" id="{D12B69C6-4468-4017-A141-0864B9065E88}"/>
              </a:ext>
            </a:extLst>
          </p:cNvPr>
          <p:cNvSpPr>
            <a:spLocks noGrp="1"/>
          </p:cNvSpPr>
          <p:nvPr>
            <p:ph type="pic" sz="quarter" idx="42" hasCustomPrompt="1"/>
          </p:nvPr>
        </p:nvSpPr>
        <p:spPr>
          <a:xfrm>
            <a:off x="4422929" y="2319234"/>
            <a:ext cx="950588" cy="685062"/>
          </a:xfrm>
          <a:prstGeom prst="rect">
            <a:avLst/>
          </a:prstGeom>
        </p:spPr>
        <p:txBody>
          <a:bodyPr anchor="ctr">
            <a:normAutofit/>
          </a:bodyPr>
          <a:lstStyle>
            <a:lvl1pPr marL="0" indent="0" algn="ctr">
              <a:buNone/>
              <a:defRPr sz="1200"/>
            </a:lvl1pPr>
          </a:lstStyle>
          <a:p>
            <a:r>
              <a:rPr lang="en-US" dirty="0"/>
              <a:t>Click to add photo</a:t>
            </a:r>
          </a:p>
        </p:txBody>
      </p:sp>
      <p:sp>
        <p:nvSpPr>
          <p:cNvPr id="81" name="Rectangle 80">
            <a:extLst>
              <a:ext uri="{FF2B5EF4-FFF2-40B4-BE49-F238E27FC236}">
                <a16:creationId xmlns:a16="http://schemas.microsoft.com/office/drawing/2014/main" id="{E874C203-B833-4D0D-9674-D25DFA3F9606}"/>
              </a:ext>
            </a:extLst>
          </p:cNvPr>
          <p:cNvSpPr/>
          <p:nvPr userDrawn="1"/>
        </p:nvSpPr>
        <p:spPr>
          <a:xfrm>
            <a:off x="4367620" y="2264627"/>
            <a:ext cx="1061206"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Picture Placeholder 9">
            <a:extLst>
              <a:ext uri="{FF2B5EF4-FFF2-40B4-BE49-F238E27FC236}">
                <a16:creationId xmlns:a16="http://schemas.microsoft.com/office/drawing/2014/main" id="{0B83E94D-7A2E-4F82-9F6F-414BB1EE1F9D}"/>
              </a:ext>
            </a:extLst>
          </p:cNvPr>
          <p:cNvSpPr>
            <a:spLocks noGrp="1"/>
          </p:cNvSpPr>
          <p:nvPr>
            <p:ph type="pic" sz="quarter" idx="43" hasCustomPrompt="1"/>
          </p:nvPr>
        </p:nvSpPr>
        <p:spPr>
          <a:xfrm>
            <a:off x="4422929" y="4146775"/>
            <a:ext cx="950588" cy="685062"/>
          </a:xfrm>
          <a:prstGeom prst="rect">
            <a:avLst/>
          </a:prstGeom>
        </p:spPr>
        <p:txBody>
          <a:bodyPr anchor="ctr">
            <a:normAutofit/>
          </a:bodyPr>
          <a:lstStyle>
            <a:lvl1pPr marL="0" indent="0" algn="ctr">
              <a:buNone/>
              <a:defRPr sz="1200"/>
            </a:lvl1pPr>
          </a:lstStyle>
          <a:p>
            <a:r>
              <a:rPr lang="en-US" dirty="0"/>
              <a:t>Click to add photo</a:t>
            </a:r>
          </a:p>
        </p:txBody>
      </p:sp>
      <p:sp>
        <p:nvSpPr>
          <p:cNvPr id="83" name="Rectangle 82">
            <a:extLst>
              <a:ext uri="{FF2B5EF4-FFF2-40B4-BE49-F238E27FC236}">
                <a16:creationId xmlns:a16="http://schemas.microsoft.com/office/drawing/2014/main" id="{454DE692-CD53-4D36-9E21-EDBFA9779183}"/>
              </a:ext>
            </a:extLst>
          </p:cNvPr>
          <p:cNvSpPr/>
          <p:nvPr userDrawn="1"/>
        </p:nvSpPr>
        <p:spPr>
          <a:xfrm>
            <a:off x="4367620" y="4092168"/>
            <a:ext cx="1061206"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Picture Placeholder 9">
            <a:extLst>
              <a:ext uri="{FF2B5EF4-FFF2-40B4-BE49-F238E27FC236}">
                <a16:creationId xmlns:a16="http://schemas.microsoft.com/office/drawing/2014/main" id="{722A2533-C7FE-4FF8-88EA-CC5A72E587E0}"/>
              </a:ext>
            </a:extLst>
          </p:cNvPr>
          <p:cNvSpPr>
            <a:spLocks noGrp="1"/>
          </p:cNvSpPr>
          <p:nvPr>
            <p:ph type="pic" sz="quarter" idx="44" hasCustomPrompt="1"/>
          </p:nvPr>
        </p:nvSpPr>
        <p:spPr>
          <a:xfrm>
            <a:off x="6843468" y="2323944"/>
            <a:ext cx="950588" cy="685062"/>
          </a:xfrm>
          <a:prstGeom prst="rect">
            <a:avLst/>
          </a:prstGeom>
        </p:spPr>
        <p:txBody>
          <a:bodyPr anchor="ctr">
            <a:normAutofit/>
          </a:bodyPr>
          <a:lstStyle>
            <a:lvl1pPr marL="0" indent="0" algn="ctr">
              <a:buNone/>
              <a:defRPr sz="1200"/>
            </a:lvl1pPr>
          </a:lstStyle>
          <a:p>
            <a:r>
              <a:rPr lang="en-US" dirty="0"/>
              <a:t>Click to add photo</a:t>
            </a:r>
          </a:p>
        </p:txBody>
      </p:sp>
      <p:sp>
        <p:nvSpPr>
          <p:cNvPr id="85" name="Rectangle 84">
            <a:extLst>
              <a:ext uri="{FF2B5EF4-FFF2-40B4-BE49-F238E27FC236}">
                <a16:creationId xmlns:a16="http://schemas.microsoft.com/office/drawing/2014/main" id="{60564730-564F-4992-974D-020B105689EE}"/>
              </a:ext>
            </a:extLst>
          </p:cNvPr>
          <p:cNvSpPr/>
          <p:nvPr userDrawn="1"/>
        </p:nvSpPr>
        <p:spPr>
          <a:xfrm>
            <a:off x="6788159" y="2269337"/>
            <a:ext cx="1061206"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Picture Placeholder 9">
            <a:extLst>
              <a:ext uri="{FF2B5EF4-FFF2-40B4-BE49-F238E27FC236}">
                <a16:creationId xmlns:a16="http://schemas.microsoft.com/office/drawing/2014/main" id="{3FF1C129-85E6-40AA-8026-14C47F0F038C}"/>
              </a:ext>
            </a:extLst>
          </p:cNvPr>
          <p:cNvSpPr>
            <a:spLocks noGrp="1"/>
          </p:cNvSpPr>
          <p:nvPr>
            <p:ph type="pic" sz="quarter" idx="45" hasCustomPrompt="1"/>
          </p:nvPr>
        </p:nvSpPr>
        <p:spPr>
          <a:xfrm>
            <a:off x="6843468" y="4151485"/>
            <a:ext cx="950588" cy="685062"/>
          </a:xfrm>
          <a:prstGeom prst="rect">
            <a:avLst/>
          </a:prstGeom>
        </p:spPr>
        <p:txBody>
          <a:bodyPr anchor="ctr">
            <a:normAutofit/>
          </a:bodyPr>
          <a:lstStyle>
            <a:lvl1pPr marL="0" indent="0" algn="ctr">
              <a:buNone/>
              <a:defRPr sz="1200"/>
            </a:lvl1pPr>
          </a:lstStyle>
          <a:p>
            <a:r>
              <a:rPr lang="en-US" dirty="0"/>
              <a:t>Click to add photo</a:t>
            </a:r>
          </a:p>
        </p:txBody>
      </p:sp>
      <p:sp>
        <p:nvSpPr>
          <p:cNvPr id="87" name="Rectangle 86">
            <a:extLst>
              <a:ext uri="{FF2B5EF4-FFF2-40B4-BE49-F238E27FC236}">
                <a16:creationId xmlns:a16="http://schemas.microsoft.com/office/drawing/2014/main" id="{3E7D63A3-3C58-4F80-B353-C26650B97F55}"/>
              </a:ext>
            </a:extLst>
          </p:cNvPr>
          <p:cNvSpPr/>
          <p:nvPr userDrawn="1"/>
        </p:nvSpPr>
        <p:spPr>
          <a:xfrm>
            <a:off x="6788159" y="4096878"/>
            <a:ext cx="1061206"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Picture Placeholder 9">
            <a:extLst>
              <a:ext uri="{FF2B5EF4-FFF2-40B4-BE49-F238E27FC236}">
                <a16:creationId xmlns:a16="http://schemas.microsoft.com/office/drawing/2014/main" id="{C78943C0-07AD-428D-A010-64CDDC815654}"/>
              </a:ext>
            </a:extLst>
          </p:cNvPr>
          <p:cNvSpPr>
            <a:spLocks noGrp="1"/>
          </p:cNvSpPr>
          <p:nvPr>
            <p:ph type="pic" sz="quarter" idx="46" hasCustomPrompt="1"/>
          </p:nvPr>
        </p:nvSpPr>
        <p:spPr>
          <a:xfrm>
            <a:off x="9264007" y="2315923"/>
            <a:ext cx="950588" cy="685062"/>
          </a:xfrm>
          <a:prstGeom prst="rect">
            <a:avLst/>
          </a:prstGeom>
        </p:spPr>
        <p:txBody>
          <a:bodyPr anchor="ctr">
            <a:normAutofit/>
          </a:bodyPr>
          <a:lstStyle>
            <a:lvl1pPr marL="0" indent="0" algn="ctr">
              <a:buNone/>
              <a:defRPr sz="1200"/>
            </a:lvl1pPr>
          </a:lstStyle>
          <a:p>
            <a:r>
              <a:rPr lang="en-US" dirty="0"/>
              <a:t>Click to add photo</a:t>
            </a:r>
          </a:p>
        </p:txBody>
      </p:sp>
      <p:sp>
        <p:nvSpPr>
          <p:cNvPr id="89" name="Rectangle 88">
            <a:extLst>
              <a:ext uri="{FF2B5EF4-FFF2-40B4-BE49-F238E27FC236}">
                <a16:creationId xmlns:a16="http://schemas.microsoft.com/office/drawing/2014/main" id="{44D0D2B8-EB2F-407A-A7DF-29BF878D0C97}"/>
              </a:ext>
            </a:extLst>
          </p:cNvPr>
          <p:cNvSpPr/>
          <p:nvPr userDrawn="1"/>
        </p:nvSpPr>
        <p:spPr>
          <a:xfrm>
            <a:off x="9208698" y="2261316"/>
            <a:ext cx="1061206"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Picture Placeholder 9">
            <a:extLst>
              <a:ext uri="{FF2B5EF4-FFF2-40B4-BE49-F238E27FC236}">
                <a16:creationId xmlns:a16="http://schemas.microsoft.com/office/drawing/2014/main" id="{9F5D0399-2186-4D0F-B2B6-FB29536013E2}"/>
              </a:ext>
            </a:extLst>
          </p:cNvPr>
          <p:cNvSpPr>
            <a:spLocks noGrp="1"/>
          </p:cNvSpPr>
          <p:nvPr>
            <p:ph type="pic" sz="quarter" idx="47" hasCustomPrompt="1"/>
          </p:nvPr>
        </p:nvSpPr>
        <p:spPr>
          <a:xfrm>
            <a:off x="9264007" y="4143464"/>
            <a:ext cx="950588" cy="685062"/>
          </a:xfrm>
          <a:prstGeom prst="rect">
            <a:avLst/>
          </a:prstGeom>
        </p:spPr>
        <p:txBody>
          <a:bodyPr anchor="ctr">
            <a:normAutofit/>
          </a:bodyPr>
          <a:lstStyle>
            <a:lvl1pPr marL="0" indent="0" algn="ctr">
              <a:buNone/>
              <a:defRPr sz="1200"/>
            </a:lvl1pPr>
          </a:lstStyle>
          <a:p>
            <a:r>
              <a:rPr lang="en-US" dirty="0"/>
              <a:t>Click to add photo</a:t>
            </a:r>
          </a:p>
        </p:txBody>
      </p:sp>
      <p:sp>
        <p:nvSpPr>
          <p:cNvPr id="91" name="Rectangle 90">
            <a:extLst>
              <a:ext uri="{FF2B5EF4-FFF2-40B4-BE49-F238E27FC236}">
                <a16:creationId xmlns:a16="http://schemas.microsoft.com/office/drawing/2014/main" id="{A161A1AC-702C-4209-BE7C-E51F7434B5B5}"/>
              </a:ext>
            </a:extLst>
          </p:cNvPr>
          <p:cNvSpPr/>
          <p:nvPr userDrawn="1"/>
        </p:nvSpPr>
        <p:spPr>
          <a:xfrm>
            <a:off x="9208698" y="4088857"/>
            <a:ext cx="1061206"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itle 1">
            <a:extLst>
              <a:ext uri="{FF2B5EF4-FFF2-40B4-BE49-F238E27FC236}">
                <a16:creationId xmlns:a16="http://schemas.microsoft.com/office/drawing/2014/main" id="{8ADA00ED-298B-444A-A7F5-508EDBA56FC5}"/>
              </a:ext>
            </a:extLst>
          </p:cNvPr>
          <p:cNvSpPr>
            <a:spLocks noGrp="1"/>
          </p:cNvSpPr>
          <p:nvPr>
            <p:ph type="title" hasCustomPrompt="1"/>
          </p:nvPr>
        </p:nvSpPr>
        <p:spPr>
          <a:xfrm>
            <a:off x="2452698" y="1187753"/>
            <a:ext cx="7286604" cy="634323"/>
          </a:xfrm>
        </p:spPr>
        <p:txBody>
          <a:bodyPr anchor="t">
            <a:normAutofit/>
          </a:bodyPr>
          <a:lstStyle>
            <a:lvl1pPr algn="ctr">
              <a:lnSpc>
                <a:spcPct val="125000"/>
              </a:lnSpc>
              <a:defRPr sz="2800"/>
            </a:lvl1pPr>
          </a:lstStyle>
          <a:p>
            <a:r>
              <a:rPr lang="en-US" dirty="0"/>
              <a:t>Click to add title</a:t>
            </a:r>
          </a:p>
        </p:txBody>
      </p:sp>
    </p:spTree>
    <p:extLst>
      <p:ext uri="{BB962C8B-B14F-4D97-AF65-F5344CB8AC3E}">
        <p14:creationId xmlns:p14="http://schemas.microsoft.com/office/powerpoint/2010/main" val="1977886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ndin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BC2989-2CED-47FB-8D23-FF60F2561EAD}"/>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3" name="Date Placeholder 2">
            <a:extLst>
              <a:ext uri="{FF2B5EF4-FFF2-40B4-BE49-F238E27FC236}">
                <a16:creationId xmlns:a16="http://schemas.microsoft.com/office/drawing/2014/main" id="{BA429704-4AB7-47AB-8C1F-4C2E4C99A10E}"/>
              </a:ext>
            </a:extLst>
          </p:cNvPr>
          <p:cNvSpPr>
            <a:spLocks noGrp="1"/>
          </p:cNvSpPr>
          <p:nvPr>
            <p:ph type="dt" sz="half" idx="10"/>
          </p:nvPr>
        </p:nvSpPr>
        <p:spPr/>
        <p:txBody>
          <a:bodyPr/>
          <a:lstStyle/>
          <a:p>
            <a:r>
              <a:rPr lang="en-US" dirty="0"/>
              <a:t>8/06/20XX</a:t>
            </a:r>
          </a:p>
        </p:txBody>
      </p:sp>
      <p:sp>
        <p:nvSpPr>
          <p:cNvPr id="4" name="Footer Placeholder 3">
            <a:extLst>
              <a:ext uri="{FF2B5EF4-FFF2-40B4-BE49-F238E27FC236}">
                <a16:creationId xmlns:a16="http://schemas.microsoft.com/office/drawing/2014/main" id="{B0348280-3106-454C-9D69-9BD1267B1811}"/>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a16="http://schemas.microsoft.com/office/drawing/2014/main" id="{09426433-6916-408B-BE80-EB35C693077C}"/>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34" name="Rectangle 33">
            <a:extLst>
              <a:ext uri="{FF2B5EF4-FFF2-40B4-BE49-F238E27FC236}">
                <a16:creationId xmlns:a16="http://schemas.microsoft.com/office/drawing/2014/main" id="{137D1BF6-CA32-48D3-B8AE-5D5C621A7EB5}"/>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accent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 Placeholder 14">
            <a:extLst>
              <a:ext uri="{FF2B5EF4-FFF2-40B4-BE49-F238E27FC236}">
                <a16:creationId xmlns:a16="http://schemas.microsoft.com/office/drawing/2014/main" id="{F57E488F-AD89-4213-9093-5646DF323A25}"/>
              </a:ext>
            </a:extLst>
          </p:cNvPr>
          <p:cNvSpPr>
            <a:spLocks noGrp="1"/>
          </p:cNvSpPr>
          <p:nvPr>
            <p:ph type="body" sz="quarter" idx="13" hasCustomPrompt="1"/>
          </p:nvPr>
        </p:nvSpPr>
        <p:spPr>
          <a:xfrm>
            <a:off x="900511" y="4114240"/>
            <a:ext cx="2382386" cy="613702"/>
          </a:xfrm>
          <a:prstGeom prst="rect">
            <a:avLst/>
          </a:prstGeom>
        </p:spPr>
        <p:txBody>
          <a:bodyPr anchor="b">
            <a:normAutofit/>
          </a:bodyPr>
          <a:lstStyle>
            <a:lvl1pPr marL="0" indent="0" algn="ctr">
              <a:lnSpc>
                <a:spcPct val="100000"/>
              </a:lnSpc>
              <a:spcBef>
                <a:spcPts val="0"/>
              </a:spcBef>
              <a:spcAft>
                <a:spcPts val="0"/>
              </a:spcAft>
              <a:buNone/>
              <a:defRPr sz="1600" cap="all" spc="200" baseline="0">
                <a:solidFill>
                  <a:schemeClr val="accent4"/>
                </a:solidFill>
                <a:latin typeface="+mj-lt"/>
              </a:defRPr>
            </a:lvl1pPr>
          </a:lstStyle>
          <a:p>
            <a:pPr lvl="0"/>
            <a:r>
              <a:rPr lang="en-US"/>
              <a:t>Click to add title</a:t>
            </a:r>
          </a:p>
        </p:txBody>
      </p:sp>
      <p:sp>
        <p:nvSpPr>
          <p:cNvPr id="20" name="Text Placeholder 14">
            <a:extLst>
              <a:ext uri="{FF2B5EF4-FFF2-40B4-BE49-F238E27FC236}">
                <a16:creationId xmlns:a16="http://schemas.microsoft.com/office/drawing/2014/main" id="{E31C9DEB-43A3-4514-9EB8-2CE147497B96}"/>
              </a:ext>
            </a:extLst>
          </p:cNvPr>
          <p:cNvSpPr>
            <a:spLocks noGrp="1"/>
          </p:cNvSpPr>
          <p:nvPr>
            <p:ph type="body" sz="quarter" idx="15" hasCustomPrompt="1"/>
          </p:nvPr>
        </p:nvSpPr>
        <p:spPr>
          <a:xfrm>
            <a:off x="900511" y="4733168"/>
            <a:ext cx="2382386" cy="857935"/>
          </a:xfrm>
          <a:prstGeom prst="rect">
            <a:avLst/>
          </a:prstGeom>
        </p:spPr>
        <p:txBody>
          <a:bodyPr>
            <a:normAutofit/>
          </a:bodyPr>
          <a:lstStyle>
            <a:lvl1pPr marL="0" indent="0" algn="ctr">
              <a:lnSpc>
                <a:spcPct val="125000"/>
              </a:lnSpc>
              <a:spcBef>
                <a:spcPts val="0"/>
              </a:spcBef>
              <a:buNone/>
              <a:defRPr sz="1400" cap="none" spc="100" baseline="0">
                <a:solidFill>
                  <a:schemeClr val="bg1"/>
                </a:solidFill>
                <a:latin typeface="+mn-lt"/>
              </a:defRPr>
            </a:lvl1pPr>
          </a:lstStyle>
          <a:p>
            <a:pPr lvl="0"/>
            <a:r>
              <a:rPr lang="en-US"/>
              <a:t>Click to add text</a:t>
            </a:r>
          </a:p>
        </p:txBody>
      </p:sp>
      <p:sp>
        <p:nvSpPr>
          <p:cNvPr id="21" name="Text Placeholder 14">
            <a:extLst>
              <a:ext uri="{FF2B5EF4-FFF2-40B4-BE49-F238E27FC236}">
                <a16:creationId xmlns:a16="http://schemas.microsoft.com/office/drawing/2014/main" id="{254EC399-E62D-401A-936C-2B26F8265F17}"/>
              </a:ext>
            </a:extLst>
          </p:cNvPr>
          <p:cNvSpPr>
            <a:spLocks noGrp="1"/>
          </p:cNvSpPr>
          <p:nvPr>
            <p:ph type="body" sz="quarter" idx="16" hasCustomPrompt="1"/>
          </p:nvPr>
        </p:nvSpPr>
        <p:spPr>
          <a:xfrm>
            <a:off x="3584039" y="4114240"/>
            <a:ext cx="2382386" cy="613702"/>
          </a:xfrm>
          <a:prstGeom prst="rect">
            <a:avLst/>
          </a:prstGeom>
        </p:spPr>
        <p:txBody>
          <a:bodyPr anchor="b">
            <a:normAutofit/>
          </a:bodyPr>
          <a:lstStyle>
            <a:lvl1pPr marL="0" indent="0" algn="ctr">
              <a:lnSpc>
                <a:spcPct val="100000"/>
              </a:lnSpc>
              <a:spcBef>
                <a:spcPts val="0"/>
              </a:spcBef>
              <a:spcAft>
                <a:spcPts val="0"/>
              </a:spcAft>
              <a:buNone/>
              <a:defRPr sz="1600" cap="all" spc="200" baseline="0">
                <a:solidFill>
                  <a:schemeClr val="accent3">
                    <a:lumMod val="60000"/>
                    <a:lumOff val="40000"/>
                  </a:schemeClr>
                </a:solidFill>
                <a:latin typeface="+mj-lt"/>
              </a:defRPr>
            </a:lvl1pPr>
          </a:lstStyle>
          <a:p>
            <a:pPr lvl="0"/>
            <a:r>
              <a:rPr lang="en-US"/>
              <a:t>Click to add title</a:t>
            </a:r>
          </a:p>
        </p:txBody>
      </p:sp>
      <p:sp>
        <p:nvSpPr>
          <p:cNvPr id="22" name="Text Placeholder 14">
            <a:extLst>
              <a:ext uri="{FF2B5EF4-FFF2-40B4-BE49-F238E27FC236}">
                <a16:creationId xmlns:a16="http://schemas.microsoft.com/office/drawing/2014/main" id="{4F49DC18-7C09-4FFC-98BF-DC17FCE6223B}"/>
              </a:ext>
            </a:extLst>
          </p:cNvPr>
          <p:cNvSpPr>
            <a:spLocks noGrp="1"/>
          </p:cNvSpPr>
          <p:nvPr>
            <p:ph type="body" sz="quarter" idx="17" hasCustomPrompt="1"/>
          </p:nvPr>
        </p:nvSpPr>
        <p:spPr>
          <a:xfrm>
            <a:off x="3584039" y="4733168"/>
            <a:ext cx="2382386" cy="857935"/>
          </a:xfrm>
          <a:prstGeom prst="rect">
            <a:avLst/>
          </a:prstGeom>
        </p:spPr>
        <p:txBody>
          <a:bodyPr>
            <a:normAutofit/>
          </a:bodyPr>
          <a:lstStyle>
            <a:lvl1pPr marL="0" indent="0" algn="ctr">
              <a:lnSpc>
                <a:spcPct val="125000"/>
              </a:lnSpc>
              <a:spcBef>
                <a:spcPts val="0"/>
              </a:spcBef>
              <a:buNone/>
              <a:defRPr sz="1400" cap="none" spc="100" baseline="0">
                <a:solidFill>
                  <a:schemeClr val="bg1"/>
                </a:solidFill>
                <a:latin typeface="+mn-lt"/>
              </a:defRPr>
            </a:lvl1pPr>
          </a:lstStyle>
          <a:p>
            <a:pPr lvl="0"/>
            <a:r>
              <a:rPr lang="en-US"/>
              <a:t>Click to add text</a:t>
            </a:r>
          </a:p>
        </p:txBody>
      </p:sp>
      <p:sp>
        <p:nvSpPr>
          <p:cNvPr id="23" name="Text Placeholder 14">
            <a:extLst>
              <a:ext uri="{FF2B5EF4-FFF2-40B4-BE49-F238E27FC236}">
                <a16:creationId xmlns:a16="http://schemas.microsoft.com/office/drawing/2014/main" id="{9D21F281-5009-4E28-B34E-218C36B33ABD}"/>
              </a:ext>
            </a:extLst>
          </p:cNvPr>
          <p:cNvSpPr>
            <a:spLocks noGrp="1"/>
          </p:cNvSpPr>
          <p:nvPr>
            <p:ph type="body" sz="quarter" idx="18" hasCustomPrompt="1"/>
          </p:nvPr>
        </p:nvSpPr>
        <p:spPr>
          <a:xfrm>
            <a:off x="6267567" y="4114240"/>
            <a:ext cx="2382386" cy="613702"/>
          </a:xfrm>
          <a:prstGeom prst="rect">
            <a:avLst/>
          </a:prstGeom>
        </p:spPr>
        <p:txBody>
          <a:bodyPr anchor="b">
            <a:normAutofit/>
          </a:bodyPr>
          <a:lstStyle>
            <a:lvl1pPr marL="0" indent="0" algn="ctr">
              <a:lnSpc>
                <a:spcPct val="100000"/>
              </a:lnSpc>
              <a:spcBef>
                <a:spcPts val="0"/>
              </a:spcBef>
              <a:spcAft>
                <a:spcPts val="0"/>
              </a:spcAft>
              <a:buNone/>
              <a:defRPr sz="1600" cap="all" spc="200" baseline="0">
                <a:solidFill>
                  <a:schemeClr val="accent5"/>
                </a:solidFill>
                <a:latin typeface="+mj-lt"/>
              </a:defRPr>
            </a:lvl1pPr>
          </a:lstStyle>
          <a:p>
            <a:pPr lvl="0"/>
            <a:r>
              <a:rPr lang="en-US"/>
              <a:t>Click to add title</a:t>
            </a:r>
          </a:p>
        </p:txBody>
      </p:sp>
      <p:sp>
        <p:nvSpPr>
          <p:cNvPr id="24" name="Text Placeholder 14">
            <a:extLst>
              <a:ext uri="{FF2B5EF4-FFF2-40B4-BE49-F238E27FC236}">
                <a16:creationId xmlns:a16="http://schemas.microsoft.com/office/drawing/2014/main" id="{75C2A3FB-F206-4ED3-A8BF-712D66D52D29}"/>
              </a:ext>
            </a:extLst>
          </p:cNvPr>
          <p:cNvSpPr>
            <a:spLocks noGrp="1"/>
          </p:cNvSpPr>
          <p:nvPr>
            <p:ph type="body" sz="quarter" idx="19" hasCustomPrompt="1"/>
          </p:nvPr>
        </p:nvSpPr>
        <p:spPr>
          <a:xfrm>
            <a:off x="6267567" y="4733168"/>
            <a:ext cx="2382386" cy="857935"/>
          </a:xfrm>
          <a:prstGeom prst="rect">
            <a:avLst/>
          </a:prstGeom>
        </p:spPr>
        <p:txBody>
          <a:bodyPr>
            <a:normAutofit/>
          </a:bodyPr>
          <a:lstStyle>
            <a:lvl1pPr marL="0" indent="0" algn="ctr">
              <a:lnSpc>
                <a:spcPct val="125000"/>
              </a:lnSpc>
              <a:spcBef>
                <a:spcPts val="0"/>
              </a:spcBef>
              <a:buNone/>
              <a:defRPr sz="1400" cap="none" spc="100" baseline="0">
                <a:solidFill>
                  <a:schemeClr val="bg1"/>
                </a:solidFill>
                <a:latin typeface="+mn-lt"/>
              </a:defRPr>
            </a:lvl1pPr>
          </a:lstStyle>
          <a:p>
            <a:pPr lvl="0"/>
            <a:r>
              <a:rPr lang="en-US"/>
              <a:t>Click to add text</a:t>
            </a:r>
          </a:p>
        </p:txBody>
      </p:sp>
      <p:sp>
        <p:nvSpPr>
          <p:cNvPr id="25" name="Text Placeholder 14">
            <a:extLst>
              <a:ext uri="{FF2B5EF4-FFF2-40B4-BE49-F238E27FC236}">
                <a16:creationId xmlns:a16="http://schemas.microsoft.com/office/drawing/2014/main" id="{433D1544-1248-444D-B0AC-C5B22E1D2638}"/>
              </a:ext>
            </a:extLst>
          </p:cNvPr>
          <p:cNvSpPr>
            <a:spLocks noGrp="1"/>
          </p:cNvSpPr>
          <p:nvPr>
            <p:ph type="body" sz="quarter" idx="20" hasCustomPrompt="1"/>
          </p:nvPr>
        </p:nvSpPr>
        <p:spPr>
          <a:xfrm>
            <a:off x="8951094" y="4114240"/>
            <a:ext cx="2382386" cy="613702"/>
          </a:xfrm>
          <a:prstGeom prst="rect">
            <a:avLst/>
          </a:prstGeom>
        </p:spPr>
        <p:txBody>
          <a:bodyPr anchor="b">
            <a:normAutofit/>
          </a:bodyPr>
          <a:lstStyle>
            <a:lvl1pPr marL="0" indent="0" algn="ctr">
              <a:lnSpc>
                <a:spcPct val="100000"/>
              </a:lnSpc>
              <a:spcBef>
                <a:spcPts val="0"/>
              </a:spcBef>
              <a:spcAft>
                <a:spcPts val="0"/>
              </a:spcAft>
              <a:buNone/>
              <a:defRPr sz="1600" cap="all" spc="200" baseline="0">
                <a:solidFill>
                  <a:schemeClr val="accent2">
                    <a:lumMod val="20000"/>
                    <a:lumOff val="80000"/>
                  </a:schemeClr>
                </a:solidFill>
                <a:latin typeface="+mj-lt"/>
              </a:defRPr>
            </a:lvl1pPr>
          </a:lstStyle>
          <a:p>
            <a:pPr lvl="0"/>
            <a:r>
              <a:rPr lang="en-US"/>
              <a:t>Click to add title</a:t>
            </a:r>
          </a:p>
        </p:txBody>
      </p:sp>
      <p:sp>
        <p:nvSpPr>
          <p:cNvPr id="26" name="Text Placeholder 14">
            <a:extLst>
              <a:ext uri="{FF2B5EF4-FFF2-40B4-BE49-F238E27FC236}">
                <a16:creationId xmlns:a16="http://schemas.microsoft.com/office/drawing/2014/main" id="{9F4FDF38-0969-49B5-BE15-AB7D41B68D28}"/>
              </a:ext>
            </a:extLst>
          </p:cNvPr>
          <p:cNvSpPr>
            <a:spLocks noGrp="1"/>
          </p:cNvSpPr>
          <p:nvPr>
            <p:ph type="body" sz="quarter" idx="21" hasCustomPrompt="1"/>
          </p:nvPr>
        </p:nvSpPr>
        <p:spPr>
          <a:xfrm>
            <a:off x="8951094" y="4733168"/>
            <a:ext cx="2382386" cy="857935"/>
          </a:xfrm>
          <a:prstGeom prst="rect">
            <a:avLst/>
          </a:prstGeom>
        </p:spPr>
        <p:txBody>
          <a:bodyPr>
            <a:normAutofit/>
          </a:bodyPr>
          <a:lstStyle>
            <a:lvl1pPr marL="0" indent="0" algn="ctr">
              <a:lnSpc>
                <a:spcPct val="125000"/>
              </a:lnSpc>
              <a:spcBef>
                <a:spcPts val="0"/>
              </a:spcBef>
              <a:buNone/>
              <a:defRPr sz="1400" cap="none" spc="100" baseline="0">
                <a:solidFill>
                  <a:schemeClr val="bg1"/>
                </a:solidFill>
                <a:latin typeface="+mn-lt"/>
              </a:defRPr>
            </a:lvl1pPr>
          </a:lstStyle>
          <a:p>
            <a:pPr lvl="0"/>
            <a:r>
              <a:rPr lang="en-US"/>
              <a:t>Click to add text</a:t>
            </a:r>
          </a:p>
        </p:txBody>
      </p:sp>
      <p:sp>
        <p:nvSpPr>
          <p:cNvPr id="27" name="Text Placeholder 10">
            <a:extLst>
              <a:ext uri="{FF2B5EF4-FFF2-40B4-BE49-F238E27FC236}">
                <a16:creationId xmlns:a16="http://schemas.microsoft.com/office/drawing/2014/main" id="{A749E3E6-EB0F-4108-9196-2A2DDD63E220}"/>
              </a:ext>
            </a:extLst>
          </p:cNvPr>
          <p:cNvSpPr>
            <a:spLocks noGrp="1"/>
          </p:cNvSpPr>
          <p:nvPr>
            <p:ph type="body" sz="quarter" idx="22" hasCustomPrompt="1"/>
          </p:nvPr>
        </p:nvSpPr>
        <p:spPr>
          <a:xfrm>
            <a:off x="1285758" y="2399173"/>
            <a:ext cx="1611892" cy="1151632"/>
          </a:xfrm>
          <a:prstGeom prst="rect">
            <a:avLst/>
          </a:prstGeom>
        </p:spPr>
        <p:txBody>
          <a:bodyPr anchor="ctr"/>
          <a:lstStyle>
            <a:lvl1pPr marL="0" indent="0" algn="ctr">
              <a:lnSpc>
                <a:spcPct val="80000"/>
              </a:lnSpc>
              <a:spcBef>
                <a:spcPts val="1000"/>
              </a:spcBef>
              <a:spcAft>
                <a:spcPts val="0"/>
              </a:spcAft>
              <a:buNone/>
              <a:defRPr sz="2800" cap="all" spc="100" baseline="0">
                <a:solidFill>
                  <a:schemeClr val="accent4"/>
                </a:solidFill>
                <a:latin typeface="+mj-lt"/>
              </a:defRPr>
            </a:lvl1pPr>
          </a:lstStyle>
          <a:p>
            <a:pPr lvl="0"/>
            <a:r>
              <a:rPr lang="en-US"/>
              <a:t>Add title</a:t>
            </a:r>
          </a:p>
        </p:txBody>
      </p:sp>
      <p:sp>
        <p:nvSpPr>
          <p:cNvPr id="28" name="Text Placeholder 10">
            <a:extLst>
              <a:ext uri="{FF2B5EF4-FFF2-40B4-BE49-F238E27FC236}">
                <a16:creationId xmlns:a16="http://schemas.microsoft.com/office/drawing/2014/main" id="{CA8E4A5D-4A2C-4FCA-9886-11A6692866A6}"/>
              </a:ext>
            </a:extLst>
          </p:cNvPr>
          <p:cNvSpPr>
            <a:spLocks noGrp="1"/>
          </p:cNvSpPr>
          <p:nvPr>
            <p:ph type="body" sz="quarter" idx="23" hasCustomPrompt="1"/>
          </p:nvPr>
        </p:nvSpPr>
        <p:spPr>
          <a:xfrm>
            <a:off x="6652814" y="2399173"/>
            <a:ext cx="1611892" cy="1151632"/>
          </a:xfrm>
          <a:prstGeom prst="rect">
            <a:avLst/>
          </a:prstGeom>
        </p:spPr>
        <p:txBody>
          <a:bodyPr anchor="ctr"/>
          <a:lstStyle>
            <a:lvl1pPr marL="0" indent="0" algn="ctr">
              <a:lnSpc>
                <a:spcPct val="80000"/>
              </a:lnSpc>
              <a:spcBef>
                <a:spcPts val="1000"/>
              </a:spcBef>
              <a:buNone/>
              <a:defRPr sz="2800" cap="all" spc="100" baseline="0">
                <a:solidFill>
                  <a:schemeClr val="accent5"/>
                </a:solidFill>
                <a:latin typeface="+mj-lt"/>
              </a:defRPr>
            </a:lvl1pPr>
          </a:lstStyle>
          <a:p>
            <a:pPr lvl="0"/>
            <a:r>
              <a:rPr lang="en-US"/>
              <a:t>Add title</a:t>
            </a:r>
          </a:p>
        </p:txBody>
      </p:sp>
      <p:sp>
        <p:nvSpPr>
          <p:cNvPr id="29" name="Text Placeholder 10">
            <a:extLst>
              <a:ext uri="{FF2B5EF4-FFF2-40B4-BE49-F238E27FC236}">
                <a16:creationId xmlns:a16="http://schemas.microsoft.com/office/drawing/2014/main" id="{D12F1290-6B4C-49B8-BC26-3B433534C3F7}"/>
              </a:ext>
            </a:extLst>
          </p:cNvPr>
          <p:cNvSpPr>
            <a:spLocks noGrp="1"/>
          </p:cNvSpPr>
          <p:nvPr>
            <p:ph type="body" sz="quarter" idx="24" hasCustomPrompt="1"/>
          </p:nvPr>
        </p:nvSpPr>
        <p:spPr>
          <a:xfrm>
            <a:off x="9336341" y="2399173"/>
            <a:ext cx="1611892" cy="1151632"/>
          </a:xfrm>
          <a:prstGeom prst="rect">
            <a:avLst/>
          </a:prstGeom>
        </p:spPr>
        <p:txBody>
          <a:bodyPr anchor="ctr"/>
          <a:lstStyle>
            <a:lvl1pPr marL="0" indent="0" algn="ctr">
              <a:lnSpc>
                <a:spcPct val="80000"/>
              </a:lnSpc>
              <a:spcBef>
                <a:spcPts val="1000"/>
              </a:spcBef>
              <a:buNone/>
              <a:defRPr sz="2800" cap="all" spc="100" baseline="0">
                <a:solidFill>
                  <a:schemeClr val="accent2">
                    <a:lumMod val="20000"/>
                    <a:lumOff val="80000"/>
                  </a:schemeClr>
                </a:solidFill>
                <a:latin typeface="+mj-lt"/>
              </a:defRPr>
            </a:lvl1pPr>
          </a:lstStyle>
          <a:p>
            <a:pPr lvl="0"/>
            <a:r>
              <a:rPr lang="en-US"/>
              <a:t>Add title</a:t>
            </a:r>
          </a:p>
        </p:txBody>
      </p:sp>
      <p:sp>
        <p:nvSpPr>
          <p:cNvPr id="30" name="Text Placeholder 10">
            <a:extLst>
              <a:ext uri="{FF2B5EF4-FFF2-40B4-BE49-F238E27FC236}">
                <a16:creationId xmlns:a16="http://schemas.microsoft.com/office/drawing/2014/main" id="{0E60E704-AD01-4048-8D70-3F4CA25DA632}"/>
              </a:ext>
            </a:extLst>
          </p:cNvPr>
          <p:cNvSpPr>
            <a:spLocks noGrp="1"/>
          </p:cNvSpPr>
          <p:nvPr>
            <p:ph type="body" sz="quarter" idx="25" hasCustomPrompt="1"/>
          </p:nvPr>
        </p:nvSpPr>
        <p:spPr>
          <a:xfrm>
            <a:off x="3969286" y="2399173"/>
            <a:ext cx="1611892" cy="1151632"/>
          </a:xfrm>
          <a:prstGeom prst="rect">
            <a:avLst/>
          </a:prstGeom>
        </p:spPr>
        <p:txBody>
          <a:bodyPr anchor="ctr"/>
          <a:lstStyle>
            <a:lvl1pPr marL="0" indent="0" algn="ctr">
              <a:lnSpc>
                <a:spcPct val="80000"/>
              </a:lnSpc>
              <a:spcBef>
                <a:spcPts val="1000"/>
              </a:spcBef>
              <a:buNone/>
              <a:defRPr sz="2800" cap="all" spc="100" baseline="0">
                <a:solidFill>
                  <a:schemeClr val="accent3">
                    <a:lumMod val="60000"/>
                    <a:lumOff val="40000"/>
                  </a:schemeClr>
                </a:solidFill>
                <a:latin typeface="+mj-lt"/>
              </a:defRPr>
            </a:lvl1pPr>
          </a:lstStyle>
          <a:p>
            <a:pPr lvl="0"/>
            <a:r>
              <a:rPr lang="en-US"/>
              <a:t>Add title</a:t>
            </a:r>
          </a:p>
        </p:txBody>
      </p:sp>
      <p:sp>
        <p:nvSpPr>
          <p:cNvPr id="31" name="Title 1">
            <a:extLst>
              <a:ext uri="{FF2B5EF4-FFF2-40B4-BE49-F238E27FC236}">
                <a16:creationId xmlns:a16="http://schemas.microsoft.com/office/drawing/2014/main" id="{4CB251EF-EB2B-4D32-A321-FEC37EAB8D87}"/>
              </a:ext>
            </a:extLst>
          </p:cNvPr>
          <p:cNvSpPr>
            <a:spLocks noGrp="1"/>
          </p:cNvSpPr>
          <p:nvPr>
            <p:ph type="title" hasCustomPrompt="1"/>
          </p:nvPr>
        </p:nvSpPr>
        <p:spPr>
          <a:xfrm>
            <a:off x="793750" y="715939"/>
            <a:ext cx="4864608" cy="365760"/>
          </a:xfrm>
        </p:spPr>
        <p:txBody>
          <a:bodyPr anchor="t">
            <a:noAutofit/>
          </a:bodyPr>
          <a:lstStyle>
            <a:lvl1pPr>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3779173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99B8705-C027-4E12-892E-C32FF13296F1}"/>
              </a:ext>
            </a:extLst>
          </p:cNvPr>
          <p:cNvPicPr>
            <a:picLocks noChangeAspect="1"/>
          </p:cNvPicPr>
          <p:nvPr userDrawn="1"/>
        </p:nvPicPr>
        <p:blipFill>
          <a:blip r:embed="rId2"/>
          <a:stretch>
            <a:fillRect/>
          </a:stretch>
        </p:blipFill>
        <p:spPr>
          <a:xfrm>
            <a:off x="1690" y="0"/>
            <a:ext cx="12188620" cy="6858000"/>
          </a:xfrm>
          <a:prstGeom prst="rect">
            <a:avLst/>
          </a:prstGeom>
        </p:spPr>
      </p:pic>
      <p:sp>
        <p:nvSpPr>
          <p:cNvPr id="7" name="Picture Placeholder 7">
            <a:extLst>
              <a:ext uri="{FF2B5EF4-FFF2-40B4-BE49-F238E27FC236}">
                <a16:creationId xmlns:a16="http://schemas.microsoft.com/office/drawing/2014/main" id="{ED685DB5-FA77-4C19-88B8-5A8D733B42BC}"/>
              </a:ext>
            </a:extLst>
          </p:cNvPr>
          <p:cNvSpPr>
            <a:spLocks noGrp="1"/>
          </p:cNvSpPr>
          <p:nvPr>
            <p:ph type="pic" sz="quarter" idx="13" hasCustomPrompt="1"/>
          </p:nvPr>
        </p:nvSpPr>
        <p:spPr>
          <a:xfrm flipH="1">
            <a:off x="5012530" y="0"/>
            <a:ext cx="7196138" cy="6867376"/>
          </a:xfrm>
        </p:spPr>
        <p:txBody>
          <a:bodyPr/>
          <a:lstStyle>
            <a:lvl1pPr marL="0" indent="0" algn="ctr">
              <a:buNone/>
              <a:defRPr>
                <a:solidFill>
                  <a:schemeClr val="bg1"/>
                </a:solidFill>
              </a:defRPr>
            </a:lvl1pPr>
          </a:lstStyle>
          <a:p>
            <a:r>
              <a:rPr lang="en-US" dirty="0"/>
              <a:t>Click to add photo</a:t>
            </a:r>
          </a:p>
        </p:txBody>
      </p:sp>
      <p:sp>
        <p:nvSpPr>
          <p:cNvPr id="4" name="Date Placeholder 3">
            <a:extLst>
              <a:ext uri="{FF2B5EF4-FFF2-40B4-BE49-F238E27FC236}">
                <a16:creationId xmlns:a16="http://schemas.microsoft.com/office/drawing/2014/main" id="{6346919B-FFF8-4FED-8A44-48A7E600EB60}"/>
              </a:ext>
            </a:extLst>
          </p:cNvPr>
          <p:cNvSpPr>
            <a:spLocks noGrp="1"/>
          </p:cNvSpPr>
          <p:nvPr>
            <p:ph type="dt" sz="half" idx="10"/>
          </p:nvPr>
        </p:nvSpPr>
        <p:spPr/>
        <p:txBody>
          <a:bodyPr/>
          <a:lstStyle/>
          <a:p>
            <a:r>
              <a:rPr lang="en-US" dirty="0"/>
              <a:t>8/06/20XX</a:t>
            </a:r>
          </a:p>
        </p:txBody>
      </p:sp>
      <p:sp>
        <p:nvSpPr>
          <p:cNvPr id="5" name="Footer Placeholder 4">
            <a:extLst>
              <a:ext uri="{FF2B5EF4-FFF2-40B4-BE49-F238E27FC236}">
                <a16:creationId xmlns:a16="http://schemas.microsoft.com/office/drawing/2014/main" id="{C6DF28B0-8A34-4E86-9FE3-20BD880CD9C3}"/>
              </a:ext>
            </a:extLst>
          </p:cNvPr>
          <p:cNvSpPr>
            <a:spLocks noGrp="1"/>
          </p:cNvSpPr>
          <p:nvPr>
            <p:ph type="ftr" sz="quarter" idx="11"/>
          </p:nvPr>
        </p:nvSpPr>
        <p:spPr/>
        <p:txBody>
          <a:bodyPr/>
          <a:lstStyle/>
          <a:p>
            <a:r>
              <a:rPr lang="en-US" dirty="0"/>
              <a:t>PITCH DECK</a:t>
            </a:r>
          </a:p>
        </p:txBody>
      </p:sp>
      <p:sp>
        <p:nvSpPr>
          <p:cNvPr id="6" name="Slide Number Placeholder 5">
            <a:extLst>
              <a:ext uri="{FF2B5EF4-FFF2-40B4-BE49-F238E27FC236}">
                <a16:creationId xmlns:a16="http://schemas.microsoft.com/office/drawing/2014/main" id="{D4BE1CCB-96B6-4D9F-A932-D0EBDBD7DA45}"/>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3" name="Title 2">
            <a:extLst>
              <a:ext uri="{FF2B5EF4-FFF2-40B4-BE49-F238E27FC236}">
                <a16:creationId xmlns:a16="http://schemas.microsoft.com/office/drawing/2014/main" id="{1F7CB735-9F66-41A8-8F1D-4B66FE1D1153}"/>
              </a:ext>
            </a:extLst>
          </p:cNvPr>
          <p:cNvSpPr>
            <a:spLocks noGrp="1"/>
          </p:cNvSpPr>
          <p:nvPr>
            <p:ph type="title" hasCustomPrompt="1"/>
          </p:nvPr>
        </p:nvSpPr>
        <p:spPr>
          <a:xfrm>
            <a:off x="-2" y="1672143"/>
            <a:ext cx="6019802" cy="3513714"/>
          </a:xfrm>
          <a:solidFill>
            <a:schemeClr val="accent6">
              <a:alpha val="80000"/>
            </a:schemeClr>
          </a:solidFill>
        </p:spPr>
        <p:txBody>
          <a:bodyPr lIns="676656" tIns="795528" anchor="t">
            <a:normAutofit/>
          </a:bodyPr>
          <a:lstStyle>
            <a:lvl1pPr>
              <a:defRPr sz="2800"/>
            </a:lvl1pPr>
          </a:lstStyle>
          <a:p>
            <a:r>
              <a:rPr lang="en-US" dirty="0"/>
              <a:t>Click to add title</a:t>
            </a:r>
          </a:p>
        </p:txBody>
      </p:sp>
      <p:sp>
        <p:nvSpPr>
          <p:cNvPr id="11" name="Text Placeholder 17">
            <a:extLst>
              <a:ext uri="{FF2B5EF4-FFF2-40B4-BE49-F238E27FC236}">
                <a16:creationId xmlns:a16="http://schemas.microsoft.com/office/drawing/2014/main" id="{4A51F916-D1A0-40B2-A894-1C597A7AAFBF}"/>
              </a:ext>
            </a:extLst>
          </p:cNvPr>
          <p:cNvSpPr>
            <a:spLocks noGrp="1"/>
          </p:cNvSpPr>
          <p:nvPr>
            <p:ph type="body" sz="quarter" idx="15" hasCustomPrompt="1"/>
          </p:nvPr>
        </p:nvSpPr>
        <p:spPr>
          <a:xfrm>
            <a:off x="594575" y="3007594"/>
            <a:ext cx="4850550" cy="1731145"/>
          </a:xfrm>
        </p:spPr>
        <p:txBody>
          <a:bodyPr>
            <a:noAutofit/>
          </a:bodyPr>
          <a:lstStyle>
            <a:lvl1pPr marL="0" indent="0" algn="l">
              <a:lnSpc>
                <a:spcPct val="125000"/>
              </a:lnSpc>
              <a:buNone/>
              <a:defRPr sz="1400" spc="100" baseline="0">
                <a:solidFill>
                  <a:schemeClr val="accent2"/>
                </a:solidFill>
              </a:defRPr>
            </a:lvl1pPr>
          </a:lstStyle>
          <a:p>
            <a:pPr lvl="0"/>
            <a:r>
              <a:rPr lang="en-US" dirty="0"/>
              <a:t>Click to add text</a:t>
            </a:r>
          </a:p>
        </p:txBody>
      </p:sp>
    </p:spTree>
    <p:extLst>
      <p:ext uri="{BB962C8B-B14F-4D97-AF65-F5344CB8AC3E}">
        <p14:creationId xmlns:p14="http://schemas.microsoft.com/office/powerpoint/2010/main" val="12361950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id="{D2CF4D42-6C74-47FD-8195-943D55ADA87D}"/>
              </a:ext>
            </a:extLst>
          </p:cNvPr>
          <p:cNvSpPr>
            <a:spLocks noGrp="1"/>
          </p:cNvSpPr>
          <p:nvPr>
            <p:ph type="pic" sz="quarter" idx="13" hasCustomPrompt="1"/>
          </p:nvPr>
        </p:nvSpPr>
        <p:spPr>
          <a:xfrm>
            <a:off x="0" y="0"/>
            <a:ext cx="12192000" cy="6858000"/>
          </a:xfrm>
        </p:spPr>
        <p:txBody>
          <a:bodyPr/>
          <a:lstStyle>
            <a:lvl1pPr marL="0" indent="0" algn="ctr">
              <a:buNone/>
              <a:defRPr>
                <a:solidFill>
                  <a:schemeClr val="tx1"/>
                </a:solidFill>
              </a:defRPr>
            </a:lvl1pPr>
          </a:lstStyle>
          <a:p>
            <a:r>
              <a:rPr lang="en-US" dirty="0"/>
              <a:t>Click to add photo</a:t>
            </a:r>
          </a:p>
        </p:txBody>
      </p:sp>
      <p:sp>
        <p:nvSpPr>
          <p:cNvPr id="3" name="Date Placeholder 2">
            <a:extLst>
              <a:ext uri="{FF2B5EF4-FFF2-40B4-BE49-F238E27FC236}">
                <a16:creationId xmlns:a16="http://schemas.microsoft.com/office/drawing/2014/main" id="{59275658-2C01-4217-AE99-DF0FDFFE43C5}"/>
              </a:ext>
            </a:extLst>
          </p:cNvPr>
          <p:cNvSpPr>
            <a:spLocks noGrp="1"/>
          </p:cNvSpPr>
          <p:nvPr>
            <p:ph type="dt" sz="half" idx="10"/>
          </p:nvPr>
        </p:nvSpPr>
        <p:spPr/>
        <p:txBody>
          <a:bodyPr/>
          <a:lstStyle/>
          <a:p>
            <a:r>
              <a:rPr lang="en-US" dirty="0"/>
              <a:t>8/06/20XX</a:t>
            </a:r>
          </a:p>
        </p:txBody>
      </p:sp>
      <p:sp>
        <p:nvSpPr>
          <p:cNvPr id="4" name="Footer Placeholder 3">
            <a:extLst>
              <a:ext uri="{FF2B5EF4-FFF2-40B4-BE49-F238E27FC236}">
                <a16:creationId xmlns:a16="http://schemas.microsoft.com/office/drawing/2014/main" id="{3F913D93-CECF-4647-8DC2-8F7DD04E742B}"/>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a16="http://schemas.microsoft.com/office/drawing/2014/main" id="{03C60507-1EAA-4632-9D67-1BD599F4F549}"/>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11" name="Title 1">
            <a:extLst>
              <a:ext uri="{FF2B5EF4-FFF2-40B4-BE49-F238E27FC236}">
                <a16:creationId xmlns:a16="http://schemas.microsoft.com/office/drawing/2014/main" id="{2754639B-AD71-425C-BF07-356C0F14C96B}"/>
              </a:ext>
            </a:extLst>
          </p:cNvPr>
          <p:cNvSpPr>
            <a:spLocks noGrp="1"/>
          </p:cNvSpPr>
          <p:nvPr>
            <p:ph type="title" hasCustomPrompt="1"/>
          </p:nvPr>
        </p:nvSpPr>
        <p:spPr>
          <a:xfrm>
            <a:off x="0" y="1353381"/>
            <a:ext cx="5622878" cy="4151236"/>
          </a:xfrm>
          <a:solidFill>
            <a:schemeClr val="accent3">
              <a:alpha val="90000"/>
            </a:schemeClr>
          </a:solidFill>
        </p:spPr>
        <p:txBody>
          <a:bodyPr vert="horz" lIns="649224" tIns="749808" rIns="91440" bIns="45720" rtlCol="0" anchor="t">
            <a:noAutofit/>
          </a:bodyPr>
          <a:lstStyle>
            <a:lvl1pPr>
              <a:defRPr lang="en-US" sz="2800">
                <a:ln w="19050">
                  <a:solidFill>
                    <a:schemeClr val="bg1"/>
                  </a:solidFill>
                </a:ln>
                <a:ea typeface="+mn-ea"/>
                <a:cs typeface="+mn-cs"/>
              </a:defRPr>
            </a:lvl1pPr>
          </a:lstStyle>
          <a:p>
            <a:pPr marL="0" lvl="0" indent="0">
              <a:spcBef>
                <a:spcPts val="0"/>
              </a:spcBef>
              <a:buFont typeface="Arial" panose="020B0604020202020204" pitchFamily="34" charset="0"/>
            </a:pPr>
            <a:r>
              <a:rPr lang="en-US" dirty="0"/>
              <a:t>Click to add title</a:t>
            </a:r>
          </a:p>
        </p:txBody>
      </p:sp>
      <p:sp>
        <p:nvSpPr>
          <p:cNvPr id="8" name="Text Placeholder 17">
            <a:extLst>
              <a:ext uri="{FF2B5EF4-FFF2-40B4-BE49-F238E27FC236}">
                <a16:creationId xmlns:a16="http://schemas.microsoft.com/office/drawing/2014/main" id="{64CF3C46-90B8-467D-9D50-086B9135701F}"/>
              </a:ext>
            </a:extLst>
          </p:cNvPr>
          <p:cNvSpPr>
            <a:spLocks noGrp="1"/>
          </p:cNvSpPr>
          <p:nvPr>
            <p:ph type="body" sz="quarter" idx="15" hasCustomPrompt="1"/>
          </p:nvPr>
        </p:nvSpPr>
        <p:spPr>
          <a:xfrm>
            <a:off x="577993" y="2689071"/>
            <a:ext cx="4567209" cy="2212496"/>
          </a:xfrm>
        </p:spPr>
        <p:txBody>
          <a:bodyPr>
            <a:noAutofit/>
          </a:bodyPr>
          <a:lstStyle>
            <a:lvl1pPr marL="0" indent="0" algn="l">
              <a:lnSpc>
                <a:spcPct val="125000"/>
              </a:lnSpc>
              <a:buNone/>
              <a:defRPr sz="1400" spc="100" baseline="0">
                <a:solidFill>
                  <a:schemeClr val="bg1"/>
                </a:solidFill>
              </a:defRPr>
            </a:lvl1pPr>
          </a:lstStyle>
          <a:p>
            <a:pPr lvl="0"/>
            <a:r>
              <a:rPr lang="en-US" dirty="0"/>
              <a:t>Click to add text</a:t>
            </a:r>
          </a:p>
        </p:txBody>
      </p:sp>
    </p:spTree>
    <p:extLst>
      <p:ext uri="{BB962C8B-B14F-4D97-AF65-F5344CB8AC3E}">
        <p14:creationId xmlns:p14="http://schemas.microsoft.com/office/powerpoint/2010/main" val="21718030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tx1"/>
        </a:solidFill>
        <a:effectLst/>
      </p:bgPr>
    </p:bg>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id="{10B86B2D-56E1-4FB2-8CC9-DBC6C0B6EB09}"/>
              </a:ext>
            </a:extLst>
          </p:cNvPr>
          <p:cNvSpPr>
            <a:spLocks noGrp="1"/>
          </p:cNvSpPr>
          <p:nvPr>
            <p:ph type="pic" sz="quarter" idx="13" hasCustomPrompt="1"/>
          </p:nvPr>
        </p:nvSpPr>
        <p:spPr>
          <a:xfrm flipH="1">
            <a:off x="0" y="0"/>
            <a:ext cx="8153400" cy="6858000"/>
          </a:xfrm>
        </p:spPr>
        <p:txBody>
          <a:bodyPr/>
          <a:lstStyle>
            <a:lvl1pPr marL="0" indent="0" algn="ctr">
              <a:buNone/>
              <a:defRPr>
                <a:solidFill>
                  <a:schemeClr val="bg1"/>
                </a:solidFill>
              </a:defRPr>
            </a:lvl1pPr>
          </a:lstStyle>
          <a:p>
            <a:r>
              <a:rPr lang="en-US" dirty="0"/>
              <a:t>Click to add photo</a:t>
            </a:r>
          </a:p>
        </p:txBody>
      </p:sp>
      <p:sp>
        <p:nvSpPr>
          <p:cNvPr id="8" name="Text Placeholder 17">
            <a:extLst>
              <a:ext uri="{FF2B5EF4-FFF2-40B4-BE49-F238E27FC236}">
                <a16:creationId xmlns:a16="http://schemas.microsoft.com/office/drawing/2014/main" id="{1D70C38F-1ABB-4C86-972A-E388226700C8}"/>
              </a:ext>
            </a:extLst>
          </p:cNvPr>
          <p:cNvSpPr>
            <a:spLocks noGrp="1"/>
          </p:cNvSpPr>
          <p:nvPr>
            <p:ph type="body" sz="quarter" idx="15" hasCustomPrompt="1"/>
          </p:nvPr>
        </p:nvSpPr>
        <p:spPr>
          <a:xfrm>
            <a:off x="7465112" y="2326705"/>
            <a:ext cx="4114592" cy="2212496"/>
          </a:xfrm>
        </p:spPr>
        <p:txBody>
          <a:bodyPr>
            <a:noAutofit/>
          </a:bodyPr>
          <a:lstStyle>
            <a:lvl1pPr marL="0" indent="0" algn="l">
              <a:lnSpc>
                <a:spcPct val="125000"/>
              </a:lnSpc>
              <a:buNone/>
              <a:defRPr sz="1400" spc="100" baseline="0">
                <a:solidFill>
                  <a:schemeClr val="bg1"/>
                </a:solidFill>
              </a:defRPr>
            </a:lvl1pPr>
          </a:lstStyle>
          <a:p>
            <a:pPr lvl="0"/>
            <a:r>
              <a:rPr lang="en-US"/>
              <a:t>Click to add text</a:t>
            </a:r>
          </a:p>
        </p:txBody>
      </p:sp>
      <p:sp>
        <p:nvSpPr>
          <p:cNvPr id="3" name="Date Placeholder 2">
            <a:extLst>
              <a:ext uri="{FF2B5EF4-FFF2-40B4-BE49-F238E27FC236}">
                <a16:creationId xmlns:a16="http://schemas.microsoft.com/office/drawing/2014/main" id="{319B0AE4-4C17-4975-A59C-4D9EFE584062}"/>
              </a:ext>
            </a:extLst>
          </p:cNvPr>
          <p:cNvSpPr>
            <a:spLocks noGrp="1"/>
          </p:cNvSpPr>
          <p:nvPr>
            <p:ph type="dt" sz="half" idx="10"/>
          </p:nvPr>
        </p:nvSpPr>
        <p:spPr/>
        <p:txBody>
          <a:bodyPr/>
          <a:lstStyle/>
          <a:p>
            <a:r>
              <a:rPr lang="en-US" dirty="0"/>
              <a:t>8/06/20XX</a:t>
            </a:r>
          </a:p>
        </p:txBody>
      </p:sp>
      <p:sp>
        <p:nvSpPr>
          <p:cNvPr id="4" name="Footer Placeholder 3">
            <a:extLst>
              <a:ext uri="{FF2B5EF4-FFF2-40B4-BE49-F238E27FC236}">
                <a16:creationId xmlns:a16="http://schemas.microsoft.com/office/drawing/2014/main" id="{D5FC9023-3371-40C0-A618-BF8AA20FFE56}"/>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a16="http://schemas.microsoft.com/office/drawing/2014/main" id="{C8221E28-544B-4D00-A151-341F3D7EC99A}"/>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2" name="Title 1">
            <a:extLst>
              <a:ext uri="{FF2B5EF4-FFF2-40B4-BE49-F238E27FC236}">
                <a16:creationId xmlns:a16="http://schemas.microsoft.com/office/drawing/2014/main" id="{0E907CF0-318A-401D-9F77-B63C65D2968E}"/>
              </a:ext>
            </a:extLst>
          </p:cNvPr>
          <p:cNvSpPr>
            <a:spLocks noGrp="1"/>
          </p:cNvSpPr>
          <p:nvPr>
            <p:ph type="title" hasCustomPrompt="1"/>
          </p:nvPr>
        </p:nvSpPr>
        <p:spPr>
          <a:xfrm>
            <a:off x="7452360" y="1728566"/>
            <a:ext cx="4127344" cy="724702"/>
          </a:xfrm>
        </p:spPr>
        <p:txBody>
          <a:bodyPr anchor="t">
            <a:noAutofit/>
          </a:bodyPr>
          <a:lstStyle>
            <a:lvl1pPr>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21988034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2024/9/21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4044911628"/>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2024/9/21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511096514"/>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t>2024/9/21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258041013"/>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t>2024/9/21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744306722"/>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t>2024/9/21</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666815080"/>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pic>
        <p:nvPicPr>
          <p:cNvPr id="6" name="图片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550517"/>
            <a:ext cx="12190992" cy="4307484"/>
          </a:xfrm>
          <a:prstGeom prst="rect">
            <a:avLst/>
          </a:prstGeom>
        </p:spPr>
      </p:pic>
      <p:sp>
        <p:nvSpPr>
          <p:cNvPr id="7" name="矩形 6"/>
          <p:cNvSpPr/>
          <p:nvPr userDrawn="1"/>
        </p:nvSpPr>
        <p:spPr>
          <a:xfrm>
            <a:off x="0" y="626533"/>
            <a:ext cx="12190992" cy="5977467"/>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8" name="五边形 7"/>
          <p:cNvSpPr/>
          <p:nvPr userDrawn="1"/>
        </p:nvSpPr>
        <p:spPr>
          <a:xfrm>
            <a:off x="0" y="355600"/>
            <a:ext cx="4487333" cy="592667"/>
          </a:xfrm>
          <a:prstGeom prst="homePlate">
            <a:avLst/>
          </a:prstGeom>
          <a:solidFill>
            <a:srgbClr val="E1E8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667" dirty="0">
                <a:solidFill>
                  <a:srgbClr val="00B050"/>
                </a:solidFill>
              </a:rPr>
              <a:t>单击此处添加文字标题</a:t>
            </a:r>
          </a:p>
        </p:txBody>
      </p:sp>
    </p:spTree>
    <p:extLst>
      <p:ext uri="{BB962C8B-B14F-4D97-AF65-F5344CB8AC3E}">
        <p14:creationId xmlns:p14="http://schemas.microsoft.com/office/powerpoint/2010/main" val="2390317278"/>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t>2024/9/21</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393230749"/>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2024/9/21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920735935"/>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oblem">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95BA1F-6B83-4358-A202-FD15470976A9}"/>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4" name="Date Placeholder 3">
            <a:extLst>
              <a:ext uri="{FF2B5EF4-FFF2-40B4-BE49-F238E27FC236}">
                <a16:creationId xmlns:a16="http://schemas.microsoft.com/office/drawing/2014/main" id="{A35C10F8-CB40-4BDD-AA21-7DDC300FE73E}"/>
              </a:ext>
            </a:extLst>
          </p:cNvPr>
          <p:cNvSpPr>
            <a:spLocks noGrp="1"/>
          </p:cNvSpPr>
          <p:nvPr>
            <p:ph type="dt" sz="half" idx="10"/>
          </p:nvPr>
        </p:nvSpPr>
        <p:spPr/>
        <p:txBody>
          <a:bodyPr/>
          <a:lstStyle/>
          <a:p>
            <a:r>
              <a:rPr lang="en-US" dirty="0"/>
              <a:t>8/06/20XX</a:t>
            </a:r>
          </a:p>
        </p:txBody>
      </p:sp>
      <p:sp>
        <p:nvSpPr>
          <p:cNvPr id="5" name="Footer Placeholder 4">
            <a:extLst>
              <a:ext uri="{FF2B5EF4-FFF2-40B4-BE49-F238E27FC236}">
                <a16:creationId xmlns:a16="http://schemas.microsoft.com/office/drawing/2014/main" id="{434969F5-F9D0-4A38-8C6C-86005388F51D}"/>
              </a:ext>
            </a:extLst>
          </p:cNvPr>
          <p:cNvSpPr>
            <a:spLocks noGrp="1"/>
          </p:cNvSpPr>
          <p:nvPr>
            <p:ph type="ftr" sz="quarter" idx="11"/>
          </p:nvPr>
        </p:nvSpPr>
        <p:spPr/>
        <p:txBody>
          <a:bodyPr/>
          <a:lstStyle/>
          <a:p>
            <a:r>
              <a:rPr lang="en-US" dirty="0"/>
              <a:t>PITCH DECK</a:t>
            </a:r>
          </a:p>
        </p:txBody>
      </p:sp>
      <p:sp>
        <p:nvSpPr>
          <p:cNvPr id="6" name="Slide Number Placeholder 5">
            <a:extLst>
              <a:ext uri="{FF2B5EF4-FFF2-40B4-BE49-F238E27FC236}">
                <a16:creationId xmlns:a16="http://schemas.microsoft.com/office/drawing/2014/main" id="{7CC33B3F-10CE-4363-805C-361CA49414B4}"/>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13" name="Picture Placeholder 7">
            <a:extLst>
              <a:ext uri="{FF2B5EF4-FFF2-40B4-BE49-F238E27FC236}">
                <a16:creationId xmlns:a16="http://schemas.microsoft.com/office/drawing/2014/main" id="{8EABAB15-C887-420D-92A1-24DBD62EE558}"/>
              </a:ext>
            </a:extLst>
          </p:cNvPr>
          <p:cNvSpPr>
            <a:spLocks noGrp="1"/>
          </p:cNvSpPr>
          <p:nvPr>
            <p:ph type="pic" sz="quarter" idx="13" hasCustomPrompt="1"/>
          </p:nvPr>
        </p:nvSpPr>
        <p:spPr>
          <a:xfrm flipH="1">
            <a:off x="0" y="729926"/>
            <a:ext cx="3581400" cy="5388772"/>
          </a:xfrm>
        </p:spPr>
        <p:txBody>
          <a:bodyPr/>
          <a:lstStyle>
            <a:lvl1pPr marL="0" indent="0" algn="ctr">
              <a:buNone/>
              <a:defRPr>
                <a:solidFill>
                  <a:schemeClr val="bg1"/>
                </a:solidFill>
              </a:defRPr>
            </a:lvl1pPr>
          </a:lstStyle>
          <a:p>
            <a:r>
              <a:rPr lang="en-US" dirty="0"/>
              <a:t>Click to add photo</a:t>
            </a:r>
          </a:p>
        </p:txBody>
      </p:sp>
      <p:sp>
        <p:nvSpPr>
          <p:cNvPr id="16" name="Text Placeholder 14">
            <a:extLst>
              <a:ext uri="{FF2B5EF4-FFF2-40B4-BE49-F238E27FC236}">
                <a16:creationId xmlns:a16="http://schemas.microsoft.com/office/drawing/2014/main" id="{F7E8EA93-3F05-4D28-8B15-91D6789458B4}"/>
              </a:ext>
            </a:extLst>
          </p:cNvPr>
          <p:cNvSpPr>
            <a:spLocks noGrp="1"/>
          </p:cNvSpPr>
          <p:nvPr>
            <p:ph type="body" sz="quarter" idx="16" hasCustomPrompt="1"/>
          </p:nvPr>
        </p:nvSpPr>
        <p:spPr>
          <a:xfrm>
            <a:off x="6746476" y="1921400"/>
            <a:ext cx="2289974" cy="365125"/>
          </a:xfrm>
          <a:prstGeom prst="rect">
            <a:avLst/>
          </a:prstGeom>
        </p:spPr>
        <p:txBody>
          <a:bodyPr/>
          <a:lstStyle>
            <a:lvl1pPr marL="0" indent="0">
              <a:buNone/>
              <a:defRPr sz="1600" cap="all" spc="200" baseline="0">
                <a:solidFill>
                  <a:schemeClr val="accent5"/>
                </a:solidFill>
                <a:latin typeface="+mj-lt"/>
              </a:defRPr>
            </a:lvl1pPr>
          </a:lstStyle>
          <a:p>
            <a:pPr lvl="0"/>
            <a:r>
              <a:rPr lang="en-US" dirty="0"/>
              <a:t>Click to add title</a:t>
            </a:r>
          </a:p>
        </p:txBody>
      </p:sp>
      <p:sp>
        <p:nvSpPr>
          <p:cNvPr id="17" name="Text Placeholder 14">
            <a:extLst>
              <a:ext uri="{FF2B5EF4-FFF2-40B4-BE49-F238E27FC236}">
                <a16:creationId xmlns:a16="http://schemas.microsoft.com/office/drawing/2014/main" id="{B4EBCE5D-8795-44C7-8196-051689C6FE2A}"/>
              </a:ext>
            </a:extLst>
          </p:cNvPr>
          <p:cNvSpPr>
            <a:spLocks noGrp="1"/>
          </p:cNvSpPr>
          <p:nvPr>
            <p:ph type="body" sz="quarter" idx="17" hasCustomPrompt="1"/>
          </p:nvPr>
        </p:nvSpPr>
        <p:spPr>
          <a:xfrm>
            <a:off x="6746476" y="2245710"/>
            <a:ext cx="2289974" cy="1739538"/>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18" name="Text Placeholder 14">
            <a:extLst>
              <a:ext uri="{FF2B5EF4-FFF2-40B4-BE49-F238E27FC236}">
                <a16:creationId xmlns:a16="http://schemas.microsoft.com/office/drawing/2014/main" id="{195044F5-86E3-4A1C-B3C8-6E3422E5B418}"/>
              </a:ext>
            </a:extLst>
          </p:cNvPr>
          <p:cNvSpPr>
            <a:spLocks noGrp="1"/>
          </p:cNvSpPr>
          <p:nvPr>
            <p:ph type="body" sz="quarter" idx="18" hasCustomPrompt="1"/>
          </p:nvPr>
        </p:nvSpPr>
        <p:spPr>
          <a:xfrm>
            <a:off x="4065518" y="2245710"/>
            <a:ext cx="2289974" cy="1739538"/>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dirty="0"/>
              <a:t>Click to add text</a:t>
            </a:r>
          </a:p>
        </p:txBody>
      </p:sp>
      <p:sp>
        <p:nvSpPr>
          <p:cNvPr id="19" name="Text Placeholder 14">
            <a:extLst>
              <a:ext uri="{FF2B5EF4-FFF2-40B4-BE49-F238E27FC236}">
                <a16:creationId xmlns:a16="http://schemas.microsoft.com/office/drawing/2014/main" id="{4C9BA1BF-0690-4DB5-9BBC-31D1948D82A8}"/>
              </a:ext>
            </a:extLst>
          </p:cNvPr>
          <p:cNvSpPr>
            <a:spLocks noGrp="1"/>
          </p:cNvSpPr>
          <p:nvPr>
            <p:ph type="body" sz="quarter" idx="19" hasCustomPrompt="1"/>
          </p:nvPr>
        </p:nvSpPr>
        <p:spPr>
          <a:xfrm>
            <a:off x="6746476" y="4443157"/>
            <a:ext cx="2289974" cy="1463249"/>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dirty="0"/>
              <a:t>Click to add text</a:t>
            </a:r>
          </a:p>
        </p:txBody>
      </p:sp>
      <p:sp>
        <p:nvSpPr>
          <p:cNvPr id="20" name="Text Placeholder 14">
            <a:extLst>
              <a:ext uri="{FF2B5EF4-FFF2-40B4-BE49-F238E27FC236}">
                <a16:creationId xmlns:a16="http://schemas.microsoft.com/office/drawing/2014/main" id="{0D187952-9422-42DE-B163-B764E0D09925}"/>
              </a:ext>
            </a:extLst>
          </p:cNvPr>
          <p:cNvSpPr>
            <a:spLocks noGrp="1"/>
          </p:cNvSpPr>
          <p:nvPr>
            <p:ph type="body" sz="quarter" idx="20" hasCustomPrompt="1"/>
          </p:nvPr>
        </p:nvSpPr>
        <p:spPr>
          <a:xfrm>
            <a:off x="4065519" y="4451209"/>
            <a:ext cx="2289972" cy="1457161"/>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21" name="Text Placeholder 14">
            <a:extLst>
              <a:ext uri="{FF2B5EF4-FFF2-40B4-BE49-F238E27FC236}">
                <a16:creationId xmlns:a16="http://schemas.microsoft.com/office/drawing/2014/main" id="{54291470-2EE9-46D8-8083-E4523DCE52BB}"/>
              </a:ext>
            </a:extLst>
          </p:cNvPr>
          <p:cNvSpPr>
            <a:spLocks noGrp="1"/>
          </p:cNvSpPr>
          <p:nvPr>
            <p:ph type="body" sz="quarter" idx="22" hasCustomPrompt="1"/>
          </p:nvPr>
        </p:nvSpPr>
        <p:spPr>
          <a:xfrm>
            <a:off x="4065517" y="1921400"/>
            <a:ext cx="2289974"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22" name="Text Placeholder 14">
            <a:extLst>
              <a:ext uri="{FF2B5EF4-FFF2-40B4-BE49-F238E27FC236}">
                <a16:creationId xmlns:a16="http://schemas.microsoft.com/office/drawing/2014/main" id="{17B8E7E2-50C1-429D-A8C5-C098CDADCF3F}"/>
              </a:ext>
            </a:extLst>
          </p:cNvPr>
          <p:cNvSpPr>
            <a:spLocks noGrp="1"/>
          </p:cNvSpPr>
          <p:nvPr>
            <p:ph type="body" sz="quarter" idx="23" hasCustomPrompt="1"/>
          </p:nvPr>
        </p:nvSpPr>
        <p:spPr>
          <a:xfrm>
            <a:off x="6746476" y="4118846"/>
            <a:ext cx="2289974"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23" name="Text Placeholder 14">
            <a:extLst>
              <a:ext uri="{FF2B5EF4-FFF2-40B4-BE49-F238E27FC236}">
                <a16:creationId xmlns:a16="http://schemas.microsoft.com/office/drawing/2014/main" id="{09DB38C9-BBE5-4212-87C2-D9B34A470753}"/>
              </a:ext>
            </a:extLst>
          </p:cNvPr>
          <p:cNvSpPr>
            <a:spLocks noGrp="1"/>
          </p:cNvSpPr>
          <p:nvPr>
            <p:ph type="body" sz="quarter" idx="24" hasCustomPrompt="1"/>
          </p:nvPr>
        </p:nvSpPr>
        <p:spPr>
          <a:xfrm>
            <a:off x="4065518" y="4118846"/>
            <a:ext cx="2289972"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24" name="Text Placeholder 14">
            <a:extLst>
              <a:ext uri="{FF2B5EF4-FFF2-40B4-BE49-F238E27FC236}">
                <a16:creationId xmlns:a16="http://schemas.microsoft.com/office/drawing/2014/main" id="{EA61E342-2B6C-4379-A3B3-8D1B338F656B}"/>
              </a:ext>
            </a:extLst>
          </p:cNvPr>
          <p:cNvSpPr>
            <a:spLocks noGrp="1"/>
          </p:cNvSpPr>
          <p:nvPr>
            <p:ph type="body" sz="quarter" idx="25" hasCustomPrompt="1"/>
          </p:nvPr>
        </p:nvSpPr>
        <p:spPr>
          <a:xfrm>
            <a:off x="9417910" y="1921400"/>
            <a:ext cx="2289974"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25" name="Text Placeholder 14">
            <a:extLst>
              <a:ext uri="{FF2B5EF4-FFF2-40B4-BE49-F238E27FC236}">
                <a16:creationId xmlns:a16="http://schemas.microsoft.com/office/drawing/2014/main" id="{4F39B769-D212-4C11-B6CB-0423DD10599D}"/>
              </a:ext>
            </a:extLst>
          </p:cNvPr>
          <p:cNvSpPr>
            <a:spLocks noGrp="1"/>
          </p:cNvSpPr>
          <p:nvPr>
            <p:ph type="body" sz="quarter" idx="26" hasCustomPrompt="1"/>
          </p:nvPr>
        </p:nvSpPr>
        <p:spPr>
          <a:xfrm>
            <a:off x="9417910" y="2245710"/>
            <a:ext cx="2289974" cy="1739538"/>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dirty="0"/>
              <a:t>Click to add text</a:t>
            </a:r>
          </a:p>
        </p:txBody>
      </p:sp>
      <p:sp>
        <p:nvSpPr>
          <p:cNvPr id="2" name="Title 1">
            <a:extLst>
              <a:ext uri="{FF2B5EF4-FFF2-40B4-BE49-F238E27FC236}">
                <a16:creationId xmlns:a16="http://schemas.microsoft.com/office/drawing/2014/main" id="{7C47FF8E-011E-46E6-9F4D-DAD4830958DB}"/>
              </a:ext>
            </a:extLst>
          </p:cNvPr>
          <p:cNvSpPr>
            <a:spLocks noGrp="1"/>
          </p:cNvSpPr>
          <p:nvPr>
            <p:ph type="title" hasCustomPrompt="1"/>
          </p:nvPr>
        </p:nvSpPr>
        <p:spPr>
          <a:xfrm>
            <a:off x="4065516" y="1185284"/>
            <a:ext cx="7288284" cy="469490"/>
          </a:xfrm>
        </p:spPr>
        <p:txBody>
          <a:bodyPr anchor="t">
            <a:normAutofit/>
          </a:bodyPr>
          <a:lstStyle>
            <a:lvl1pPr>
              <a:lnSpc>
                <a:spcPct val="100000"/>
              </a:lnSpc>
              <a:defRPr sz="2800">
                <a:ln w="19050">
                  <a:solidFill>
                    <a:schemeClr val="accent5"/>
                  </a:solidFill>
                </a:ln>
              </a:defRPr>
            </a:lvl1pPr>
          </a:lstStyle>
          <a:p>
            <a:r>
              <a:rPr lang="en-US" dirty="0"/>
              <a:t>Click to add title</a:t>
            </a:r>
          </a:p>
        </p:txBody>
      </p:sp>
    </p:spTree>
    <p:extLst>
      <p:ext uri="{BB962C8B-B14F-4D97-AF65-F5344CB8AC3E}">
        <p14:creationId xmlns:p14="http://schemas.microsoft.com/office/powerpoint/2010/main" val="30577356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2024/9/21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564608270"/>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2024/9/21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885925940"/>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2024/9/21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52036700"/>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599226"/>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29" y="1122400"/>
            <a:ext cx="9144173" cy="2387680"/>
          </a:xfrm>
          <a:prstGeom prst="rect">
            <a:avLst/>
          </a:prstGeom>
        </p:spPr>
        <p:txBody>
          <a:bodyPr anchor="b"/>
          <a:lstStyle>
            <a:lvl1pPr algn="ctr">
              <a:defRPr sz="5974"/>
            </a:lvl1pPr>
          </a:lstStyle>
          <a:p>
            <a:r>
              <a:rPr lang="zh-CN" altLang="en-US"/>
              <a:t>单击此处编辑母版标题样式</a:t>
            </a:r>
          </a:p>
        </p:txBody>
      </p:sp>
      <p:sp>
        <p:nvSpPr>
          <p:cNvPr id="3" name="副标题 2"/>
          <p:cNvSpPr>
            <a:spLocks noGrp="1"/>
          </p:cNvSpPr>
          <p:nvPr>
            <p:ph type="subTitle" idx="1"/>
          </p:nvPr>
        </p:nvSpPr>
        <p:spPr>
          <a:xfrm>
            <a:off x="1524029" y="3602158"/>
            <a:ext cx="9144173" cy="1655817"/>
          </a:xfrm>
          <a:prstGeom prst="rect">
            <a:avLst/>
          </a:prstGeom>
        </p:spPr>
        <p:txBody>
          <a:bodyPr/>
          <a:lstStyle>
            <a:lvl1pPr marL="0" indent="0" algn="ctr">
              <a:buNone/>
              <a:defRPr sz="2392"/>
            </a:lvl1pPr>
            <a:lvl2pPr marL="455414" indent="0" algn="ctr">
              <a:buNone/>
              <a:defRPr sz="1990"/>
            </a:lvl2pPr>
            <a:lvl3pPr marL="910827" indent="0" algn="ctr">
              <a:buNone/>
              <a:defRPr sz="1791"/>
            </a:lvl3pPr>
            <a:lvl4pPr marL="1366241" indent="0" algn="ctr">
              <a:buNone/>
              <a:defRPr sz="1592"/>
            </a:lvl4pPr>
            <a:lvl5pPr marL="1821195" indent="0" algn="ctr">
              <a:buNone/>
              <a:defRPr sz="1592"/>
            </a:lvl5pPr>
            <a:lvl6pPr marL="2276608" indent="0" algn="ctr">
              <a:buNone/>
              <a:defRPr sz="1592"/>
            </a:lvl6pPr>
            <a:lvl7pPr marL="2732022" indent="0" algn="ctr">
              <a:buNone/>
              <a:defRPr sz="1592"/>
            </a:lvl7pPr>
            <a:lvl8pPr marL="3187435" indent="0" algn="ctr">
              <a:buNone/>
              <a:defRPr sz="1592"/>
            </a:lvl8pPr>
            <a:lvl9pPr marL="3642849" indent="0" algn="ctr">
              <a:buNone/>
              <a:defRPr sz="1592"/>
            </a:lvl9pPr>
          </a:lstStyle>
          <a:p>
            <a:r>
              <a:rPr lang="zh-CN" altLang="en-US"/>
              <a:t>单击此处编辑母版副标题样式</a:t>
            </a:r>
          </a:p>
        </p:txBody>
      </p:sp>
    </p:spTree>
    <p:extLst>
      <p:ext uri="{BB962C8B-B14F-4D97-AF65-F5344CB8AC3E}">
        <p14:creationId xmlns:p14="http://schemas.microsoft.com/office/powerpoint/2010/main" val="1906415631"/>
      </p:ext>
    </p:extLst>
  </p:cSld>
  <p:clrMapOvr>
    <a:masterClrMapping/>
  </p:clrMapOvr>
  <p:transition advClick="0" advTm="0">
    <p:rand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332226" y="1158127"/>
            <a:ext cx="5980067" cy="3275847"/>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16206174"/>
      </p:ext>
    </p:extLst>
  </p:cSld>
  <p:clrMapOvr>
    <a:masterClrMapping/>
  </p:clrMapOvr>
  <p:transition advClick="0" advTm="0">
    <p:rand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66" y="1709795"/>
            <a:ext cx="10515799" cy="2852833"/>
          </a:xfrm>
          <a:prstGeom prst="rect">
            <a:avLst/>
          </a:prstGeom>
        </p:spPr>
        <p:txBody>
          <a:bodyPr anchor="b"/>
          <a:lstStyle>
            <a:lvl1pPr>
              <a:defRPr sz="5974"/>
            </a:lvl1pPr>
          </a:lstStyle>
          <a:p>
            <a:r>
              <a:rPr lang="zh-CN" altLang="en-US"/>
              <a:t>单击此处编辑母版标题样式</a:t>
            </a:r>
          </a:p>
        </p:txBody>
      </p:sp>
      <p:sp>
        <p:nvSpPr>
          <p:cNvPr id="3" name="文本占位符 2"/>
          <p:cNvSpPr>
            <a:spLocks noGrp="1"/>
          </p:cNvSpPr>
          <p:nvPr>
            <p:ph type="body" idx="1"/>
          </p:nvPr>
        </p:nvSpPr>
        <p:spPr>
          <a:xfrm>
            <a:off x="831866" y="4589617"/>
            <a:ext cx="10515799" cy="1500237"/>
          </a:xfrm>
          <a:prstGeom prst="rect">
            <a:avLst/>
          </a:prstGeom>
        </p:spPr>
        <p:txBody>
          <a:bodyPr/>
          <a:lstStyle>
            <a:lvl1pPr marL="0" indent="0">
              <a:buNone/>
              <a:defRPr sz="2392">
                <a:solidFill>
                  <a:schemeClr val="tx1">
                    <a:tint val="75000"/>
                  </a:schemeClr>
                </a:solidFill>
              </a:defRPr>
            </a:lvl1pPr>
            <a:lvl2pPr marL="455414" indent="0">
              <a:buNone/>
              <a:defRPr sz="1990">
                <a:solidFill>
                  <a:schemeClr val="tx1">
                    <a:tint val="75000"/>
                  </a:schemeClr>
                </a:solidFill>
              </a:defRPr>
            </a:lvl2pPr>
            <a:lvl3pPr marL="910827" indent="0">
              <a:buNone/>
              <a:defRPr sz="1791">
                <a:solidFill>
                  <a:schemeClr val="tx1">
                    <a:tint val="75000"/>
                  </a:schemeClr>
                </a:solidFill>
              </a:defRPr>
            </a:lvl3pPr>
            <a:lvl4pPr marL="1366241" indent="0">
              <a:buNone/>
              <a:defRPr sz="1592">
                <a:solidFill>
                  <a:schemeClr val="tx1">
                    <a:tint val="75000"/>
                  </a:schemeClr>
                </a:solidFill>
              </a:defRPr>
            </a:lvl4pPr>
            <a:lvl5pPr marL="1821195" indent="0">
              <a:buNone/>
              <a:defRPr sz="1592">
                <a:solidFill>
                  <a:schemeClr val="tx1">
                    <a:tint val="75000"/>
                  </a:schemeClr>
                </a:solidFill>
              </a:defRPr>
            </a:lvl5pPr>
            <a:lvl6pPr marL="2276608" indent="0">
              <a:buNone/>
              <a:defRPr sz="1592">
                <a:solidFill>
                  <a:schemeClr val="tx1">
                    <a:tint val="75000"/>
                  </a:schemeClr>
                </a:solidFill>
              </a:defRPr>
            </a:lvl6pPr>
            <a:lvl7pPr marL="2732022" indent="0">
              <a:buNone/>
              <a:defRPr sz="1592">
                <a:solidFill>
                  <a:schemeClr val="tx1">
                    <a:tint val="75000"/>
                  </a:schemeClr>
                </a:solidFill>
              </a:defRPr>
            </a:lvl7pPr>
            <a:lvl8pPr marL="3187435" indent="0">
              <a:buNone/>
              <a:defRPr sz="1592">
                <a:solidFill>
                  <a:schemeClr val="tx1">
                    <a:tint val="75000"/>
                  </a:schemeClr>
                </a:solidFill>
              </a:defRPr>
            </a:lvl8pPr>
            <a:lvl9pPr marL="3642849" indent="0">
              <a:buNone/>
              <a:defRPr sz="1592">
                <a:solidFill>
                  <a:schemeClr val="tx1">
                    <a:tint val="75000"/>
                  </a:schemeClr>
                </a:solidFill>
              </a:defRPr>
            </a:lvl9pPr>
          </a:lstStyle>
          <a:p>
            <a:pPr lvl="0"/>
            <a:r>
              <a:rPr lang="zh-CN" altLang="en-US"/>
              <a:t>单击此处编辑母版文本样式</a:t>
            </a:r>
          </a:p>
        </p:txBody>
      </p:sp>
    </p:spTree>
    <p:extLst>
      <p:ext uri="{BB962C8B-B14F-4D97-AF65-F5344CB8AC3E}">
        <p14:creationId xmlns:p14="http://schemas.microsoft.com/office/powerpoint/2010/main" val="2901487253"/>
      </p:ext>
    </p:extLst>
  </p:cSld>
  <p:clrMapOvr>
    <a:masterClrMapping/>
  </p:clrMapOvr>
  <p:transition advClick="0" advTm="0">
    <p:rand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16" y="1825686"/>
            <a:ext cx="5181698" cy="43514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317" y="1825686"/>
            <a:ext cx="5181698" cy="43514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1761575"/>
      </p:ext>
    </p:extLst>
  </p:cSld>
  <p:clrMapOvr>
    <a:masterClrMapping/>
  </p:clrMapOvr>
  <p:transition advClick="0" advTm="0">
    <p:rand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804" y="365138"/>
            <a:ext cx="10515799" cy="1325607"/>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186796" y="1778497"/>
            <a:ext cx="4873666" cy="823940"/>
          </a:xfrm>
          <a:prstGeom prst="rect">
            <a:avLst/>
          </a:prstGeom>
        </p:spPr>
        <p:txBody>
          <a:bodyPr anchor="ctr" anchorCtr="0"/>
          <a:lstStyle>
            <a:lvl1pPr marL="0" indent="0">
              <a:buNone/>
              <a:defRPr sz="2790"/>
            </a:lvl1pPr>
            <a:lvl2pPr marL="455414" indent="0">
              <a:buNone/>
              <a:defRPr sz="2392"/>
            </a:lvl2pPr>
            <a:lvl3pPr marL="910827" indent="0">
              <a:buNone/>
              <a:defRPr sz="1990"/>
            </a:lvl3pPr>
            <a:lvl4pPr marL="1366241" indent="0">
              <a:buNone/>
              <a:defRPr sz="1791"/>
            </a:lvl4pPr>
            <a:lvl5pPr marL="1821195" indent="0">
              <a:buNone/>
              <a:defRPr sz="1791"/>
            </a:lvl5pPr>
            <a:lvl6pPr marL="2276608" indent="0">
              <a:buNone/>
              <a:defRPr sz="1791"/>
            </a:lvl6pPr>
            <a:lvl7pPr marL="2732022" indent="0">
              <a:buNone/>
              <a:defRPr sz="1791"/>
            </a:lvl7pPr>
            <a:lvl8pPr marL="3187435" indent="0">
              <a:buNone/>
              <a:defRPr sz="1791"/>
            </a:lvl8pPr>
            <a:lvl9pPr marL="3642849" indent="0">
              <a:buNone/>
              <a:defRPr sz="1791"/>
            </a:lvl9pPr>
          </a:lstStyle>
          <a:p>
            <a:pPr lvl="0"/>
            <a:r>
              <a:rPr lang="zh-CN" altLang="en-US"/>
              <a:t>单击此处编辑母版文本样式</a:t>
            </a:r>
          </a:p>
        </p:txBody>
      </p:sp>
      <p:sp>
        <p:nvSpPr>
          <p:cNvPr id="4" name="内容占位符 3"/>
          <p:cNvSpPr>
            <a:spLocks noGrp="1"/>
          </p:cNvSpPr>
          <p:nvPr>
            <p:ph sz="half" idx="2"/>
          </p:nvPr>
        </p:nvSpPr>
        <p:spPr>
          <a:xfrm>
            <a:off x="1186796" y="2665468"/>
            <a:ext cx="4873666" cy="35244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7056" y="1778497"/>
            <a:ext cx="4897669" cy="823940"/>
          </a:xfrm>
          <a:prstGeom prst="rect">
            <a:avLst/>
          </a:prstGeom>
        </p:spPr>
        <p:txBody>
          <a:bodyPr anchor="ctr" anchorCtr="0"/>
          <a:lstStyle>
            <a:lvl1pPr marL="0" indent="0">
              <a:buNone/>
              <a:defRPr sz="2790"/>
            </a:lvl1pPr>
            <a:lvl2pPr marL="455414" indent="0">
              <a:buNone/>
              <a:defRPr sz="2392"/>
            </a:lvl2pPr>
            <a:lvl3pPr marL="910827" indent="0">
              <a:buNone/>
              <a:defRPr sz="1990"/>
            </a:lvl3pPr>
            <a:lvl4pPr marL="1366241" indent="0">
              <a:buNone/>
              <a:defRPr sz="1791"/>
            </a:lvl4pPr>
            <a:lvl5pPr marL="1821195" indent="0">
              <a:buNone/>
              <a:defRPr sz="1791"/>
            </a:lvl5pPr>
            <a:lvl6pPr marL="2276608" indent="0">
              <a:buNone/>
              <a:defRPr sz="1791"/>
            </a:lvl6pPr>
            <a:lvl7pPr marL="2732022" indent="0">
              <a:buNone/>
              <a:defRPr sz="1791"/>
            </a:lvl7pPr>
            <a:lvl8pPr marL="3187435" indent="0">
              <a:buNone/>
              <a:defRPr sz="1791"/>
            </a:lvl8pPr>
            <a:lvl9pPr marL="3642849" indent="0">
              <a:buNone/>
              <a:defRPr sz="1791"/>
            </a:lvl9pPr>
          </a:lstStyle>
          <a:p>
            <a:pPr lvl="0"/>
            <a:r>
              <a:rPr lang="zh-CN" altLang="en-US"/>
              <a:t>单击此处编辑母版文本样式</a:t>
            </a:r>
          </a:p>
        </p:txBody>
      </p:sp>
      <p:sp>
        <p:nvSpPr>
          <p:cNvPr id="6" name="内容占位符 5"/>
          <p:cNvSpPr>
            <a:spLocks noGrp="1"/>
          </p:cNvSpPr>
          <p:nvPr>
            <p:ph sz="quarter" idx="4"/>
          </p:nvPr>
        </p:nvSpPr>
        <p:spPr>
          <a:xfrm>
            <a:off x="6257056" y="2665468"/>
            <a:ext cx="4897669" cy="35244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147189776"/>
      </p:ext>
    </p:extLst>
  </p:cSld>
  <p:clrMapOvr>
    <a:masterClrMapping/>
  </p:clrMapOvr>
  <p:transition advClick="0" advTm="0">
    <p:rand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121243099"/>
      </p:ext>
    </p:extLst>
  </p:cSld>
  <p:clrMapOvr>
    <a:masterClrMapping/>
  </p:clrMapOvr>
  <p:transition advClick="0" advTm="0">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olutio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781AFB-2572-4954-B05E-84CDE1D88316}"/>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5" name="Date Placeholder 4">
            <a:extLst>
              <a:ext uri="{FF2B5EF4-FFF2-40B4-BE49-F238E27FC236}">
                <a16:creationId xmlns:a16="http://schemas.microsoft.com/office/drawing/2014/main" id="{0E750850-5ECD-4AA5-8EF0-70C6EA291EF3}"/>
              </a:ext>
            </a:extLst>
          </p:cNvPr>
          <p:cNvSpPr>
            <a:spLocks noGrp="1"/>
          </p:cNvSpPr>
          <p:nvPr>
            <p:ph type="dt" sz="half" idx="10"/>
          </p:nvPr>
        </p:nvSpPr>
        <p:spPr/>
        <p:txBody>
          <a:bodyPr/>
          <a:lstStyle/>
          <a:p>
            <a:r>
              <a:rPr lang="en-US" dirty="0"/>
              <a:t>8/06/20XX</a:t>
            </a:r>
          </a:p>
        </p:txBody>
      </p:sp>
      <p:sp>
        <p:nvSpPr>
          <p:cNvPr id="6" name="Footer Placeholder 5">
            <a:extLst>
              <a:ext uri="{FF2B5EF4-FFF2-40B4-BE49-F238E27FC236}">
                <a16:creationId xmlns:a16="http://schemas.microsoft.com/office/drawing/2014/main" id="{126B04CF-8972-48CE-B427-B542AF911BB4}"/>
              </a:ext>
            </a:extLst>
          </p:cNvPr>
          <p:cNvSpPr>
            <a:spLocks noGrp="1"/>
          </p:cNvSpPr>
          <p:nvPr>
            <p:ph type="ftr" sz="quarter" idx="11"/>
          </p:nvPr>
        </p:nvSpPr>
        <p:spPr/>
        <p:txBody>
          <a:bodyPr/>
          <a:lstStyle/>
          <a:p>
            <a:r>
              <a:rPr lang="en-US" dirty="0"/>
              <a:t>PITCH DECK</a:t>
            </a:r>
          </a:p>
        </p:txBody>
      </p:sp>
      <p:sp>
        <p:nvSpPr>
          <p:cNvPr id="7" name="Slide Number Placeholder 6">
            <a:extLst>
              <a:ext uri="{FF2B5EF4-FFF2-40B4-BE49-F238E27FC236}">
                <a16:creationId xmlns:a16="http://schemas.microsoft.com/office/drawing/2014/main" id="{F9864ACC-F262-4128-BC17-FCB29BEF0763}"/>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12" name="Text Placeholder 14">
            <a:extLst>
              <a:ext uri="{FF2B5EF4-FFF2-40B4-BE49-F238E27FC236}">
                <a16:creationId xmlns:a16="http://schemas.microsoft.com/office/drawing/2014/main" id="{717CFF16-7992-46DD-8151-F55B0300570B}"/>
              </a:ext>
            </a:extLst>
          </p:cNvPr>
          <p:cNvSpPr>
            <a:spLocks noGrp="1"/>
          </p:cNvSpPr>
          <p:nvPr>
            <p:ph type="body" sz="quarter" idx="16" hasCustomPrompt="1"/>
          </p:nvPr>
        </p:nvSpPr>
        <p:spPr>
          <a:xfrm>
            <a:off x="8506711" y="1335193"/>
            <a:ext cx="2859090"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13" name="Text Placeholder 14">
            <a:extLst>
              <a:ext uri="{FF2B5EF4-FFF2-40B4-BE49-F238E27FC236}">
                <a16:creationId xmlns:a16="http://schemas.microsoft.com/office/drawing/2014/main" id="{EBADC1C2-D36B-4AFE-8824-DE6D0FB51384}"/>
              </a:ext>
            </a:extLst>
          </p:cNvPr>
          <p:cNvSpPr>
            <a:spLocks noGrp="1"/>
          </p:cNvSpPr>
          <p:nvPr>
            <p:ph type="body" sz="quarter" idx="13" hasCustomPrompt="1"/>
          </p:nvPr>
        </p:nvSpPr>
        <p:spPr>
          <a:xfrm>
            <a:off x="8506711" y="1639822"/>
            <a:ext cx="2859090" cy="1475319"/>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14" name="Text Placeholder 14">
            <a:extLst>
              <a:ext uri="{FF2B5EF4-FFF2-40B4-BE49-F238E27FC236}">
                <a16:creationId xmlns:a16="http://schemas.microsoft.com/office/drawing/2014/main" id="{F1632658-DE5C-4EA2-83DE-AB456D9D76ED}"/>
              </a:ext>
            </a:extLst>
          </p:cNvPr>
          <p:cNvSpPr>
            <a:spLocks noGrp="1"/>
          </p:cNvSpPr>
          <p:nvPr>
            <p:ph type="body" sz="quarter" idx="17" hasCustomPrompt="1"/>
          </p:nvPr>
        </p:nvSpPr>
        <p:spPr>
          <a:xfrm>
            <a:off x="5167309" y="1639822"/>
            <a:ext cx="2859091" cy="1517776"/>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15" name="Text Placeholder 14">
            <a:extLst>
              <a:ext uri="{FF2B5EF4-FFF2-40B4-BE49-F238E27FC236}">
                <a16:creationId xmlns:a16="http://schemas.microsoft.com/office/drawing/2014/main" id="{76A6D61C-C33C-46D5-B2C5-6C6A7C143A97}"/>
              </a:ext>
            </a:extLst>
          </p:cNvPr>
          <p:cNvSpPr>
            <a:spLocks noGrp="1"/>
          </p:cNvSpPr>
          <p:nvPr>
            <p:ph type="body" sz="quarter" idx="18" hasCustomPrompt="1"/>
          </p:nvPr>
        </p:nvSpPr>
        <p:spPr>
          <a:xfrm>
            <a:off x="8506711" y="3837269"/>
            <a:ext cx="2859090" cy="1533310"/>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16" name="Text Placeholder 14">
            <a:extLst>
              <a:ext uri="{FF2B5EF4-FFF2-40B4-BE49-F238E27FC236}">
                <a16:creationId xmlns:a16="http://schemas.microsoft.com/office/drawing/2014/main" id="{0A4E6A96-585A-4265-900D-17D98121F544}"/>
              </a:ext>
            </a:extLst>
          </p:cNvPr>
          <p:cNvSpPr>
            <a:spLocks noGrp="1"/>
          </p:cNvSpPr>
          <p:nvPr>
            <p:ph type="body" sz="quarter" idx="19" hasCustomPrompt="1"/>
          </p:nvPr>
        </p:nvSpPr>
        <p:spPr>
          <a:xfrm>
            <a:off x="5167310" y="3845321"/>
            <a:ext cx="2859089" cy="1526930"/>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17" name="Text Placeholder 14">
            <a:extLst>
              <a:ext uri="{FF2B5EF4-FFF2-40B4-BE49-F238E27FC236}">
                <a16:creationId xmlns:a16="http://schemas.microsoft.com/office/drawing/2014/main" id="{28B8437C-1550-4581-911A-98BEA151A4AD}"/>
              </a:ext>
            </a:extLst>
          </p:cNvPr>
          <p:cNvSpPr>
            <a:spLocks noGrp="1"/>
          </p:cNvSpPr>
          <p:nvPr>
            <p:ph type="body" sz="quarter" idx="22" hasCustomPrompt="1"/>
          </p:nvPr>
        </p:nvSpPr>
        <p:spPr>
          <a:xfrm>
            <a:off x="5167308" y="1335193"/>
            <a:ext cx="2859091"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18" name="Text Placeholder 14">
            <a:extLst>
              <a:ext uri="{FF2B5EF4-FFF2-40B4-BE49-F238E27FC236}">
                <a16:creationId xmlns:a16="http://schemas.microsoft.com/office/drawing/2014/main" id="{04DF1AD6-E51A-4D19-A9C8-CCAFE9E9B2A0}"/>
              </a:ext>
            </a:extLst>
          </p:cNvPr>
          <p:cNvSpPr>
            <a:spLocks noGrp="1"/>
          </p:cNvSpPr>
          <p:nvPr>
            <p:ph type="body" sz="quarter" idx="23" hasCustomPrompt="1"/>
          </p:nvPr>
        </p:nvSpPr>
        <p:spPr>
          <a:xfrm>
            <a:off x="8506711" y="3532639"/>
            <a:ext cx="2859090"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19" name="Text Placeholder 14">
            <a:extLst>
              <a:ext uri="{FF2B5EF4-FFF2-40B4-BE49-F238E27FC236}">
                <a16:creationId xmlns:a16="http://schemas.microsoft.com/office/drawing/2014/main" id="{A3656830-2B4C-4F48-8EBD-F8C80C353FC4}"/>
              </a:ext>
            </a:extLst>
          </p:cNvPr>
          <p:cNvSpPr>
            <a:spLocks noGrp="1"/>
          </p:cNvSpPr>
          <p:nvPr>
            <p:ph type="body" sz="quarter" idx="24" hasCustomPrompt="1"/>
          </p:nvPr>
        </p:nvSpPr>
        <p:spPr>
          <a:xfrm>
            <a:off x="5167309" y="3532639"/>
            <a:ext cx="2859089"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2" name="Title 1">
            <a:extLst>
              <a:ext uri="{FF2B5EF4-FFF2-40B4-BE49-F238E27FC236}">
                <a16:creationId xmlns:a16="http://schemas.microsoft.com/office/drawing/2014/main" id="{923D6999-ED11-424C-91FD-1ECD0CB9D272}"/>
              </a:ext>
            </a:extLst>
          </p:cNvPr>
          <p:cNvSpPr>
            <a:spLocks noGrp="1"/>
          </p:cNvSpPr>
          <p:nvPr>
            <p:ph type="title" hasCustomPrompt="1"/>
          </p:nvPr>
        </p:nvSpPr>
        <p:spPr>
          <a:xfrm>
            <a:off x="1384299" y="2768600"/>
            <a:ext cx="2956810" cy="1129164"/>
          </a:xfrm>
        </p:spPr>
        <p:txBody>
          <a:bodyPr anchor="t">
            <a:normAutofit/>
          </a:bodyPr>
          <a:lstStyle>
            <a:lvl1pPr>
              <a:lnSpc>
                <a:spcPct val="125000"/>
              </a:lnSpc>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37491488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1084846"/>
      </p:ext>
    </p:extLst>
  </p:cSld>
  <p:clrMapOvr>
    <a:masterClrMapping/>
  </p:clrMapOvr>
  <p:transition advClick="0" advTm="0">
    <p:rand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4" y="457216"/>
            <a:ext cx="3932311" cy="1600253"/>
          </a:xfrm>
          <a:prstGeom prst="rect">
            <a:avLst/>
          </a:prstGeom>
        </p:spPr>
        <p:txBody>
          <a:bodyPr anchor="b"/>
          <a:lstStyle>
            <a:lvl1pPr>
              <a:defRPr sz="3188"/>
            </a:lvl1pPr>
          </a:lstStyle>
          <a:p>
            <a:r>
              <a:rPr lang="zh-CN" altLang="en-US"/>
              <a:t>单击此处编辑母版标题样式</a:t>
            </a:r>
          </a:p>
        </p:txBody>
      </p:sp>
      <p:sp>
        <p:nvSpPr>
          <p:cNvPr id="3" name="内容占位符 2"/>
          <p:cNvSpPr>
            <a:spLocks noGrp="1"/>
          </p:cNvSpPr>
          <p:nvPr>
            <p:ph idx="1"/>
          </p:nvPr>
        </p:nvSpPr>
        <p:spPr>
          <a:xfrm>
            <a:off x="5183287" y="987458"/>
            <a:ext cx="6172317" cy="4873788"/>
          </a:xfrm>
          <a:prstGeom prst="rect">
            <a:avLst/>
          </a:prstGeom>
        </p:spPr>
        <p:txBody>
          <a:bodyPr/>
          <a:lstStyle>
            <a:lvl1pPr>
              <a:defRPr sz="3188"/>
            </a:lvl1pPr>
            <a:lvl2pPr>
              <a:defRPr sz="2790"/>
            </a:lvl2pPr>
            <a:lvl3pPr>
              <a:defRPr sz="2392"/>
            </a:lvl3pPr>
            <a:lvl4pPr>
              <a:defRPr sz="1990"/>
            </a:lvl4pPr>
            <a:lvl5pPr>
              <a:defRPr sz="1990"/>
            </a:lvl5pPr>
            <a:lvl6pPr>
              <a:defRPr sz="1990"/>
            </a:lvl6pPr>
            <a:lvl7pPr>
              <a:defRPr sz="1990"/>
            </a:lvl7pPr>
            <a:lvl8pPr>
              <a:defRPr sz="1990"/>
            </a:lvl8pPr>
            <a:lvl9pPr>
              <a:defRPr sz="199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804" y="2057469"/>
            <a:ext cx="3932311" cy="3811716"/>
          </a:xfrm>
          <a:prstGeom prst="rect">
            <a:avLst/>
          </a:prstGeom>
        </p:spPr>
        <p:txBody>
          <a:bodyPr/>
          <a:lstStyle>
            <a:lvl1pPr marL="0" indent="0">
              <a:buNone/>
              <a:defRPr sz="1592"/>
            </a:lvl1pPr>
            <a:lvl2pPr marL="455414" indent="0">
              <a:buNone/>
              <a:defRPr sz="1393"/>
            </a:lvl2pPr>
            <a:lvl3pPr marL="910827" indent="0">
              <a:buNone/>
              <a:defRPr sz="1194"/>
            </a:lvl3pPr>
            <a:lvl4pPr marL="1366241" indent="0">
              <a:buNone/>
              <a:defRPr sz="995"/>
            </a:lvl4pPr>
            <a:lvl5pPr marL="1821195" indent="0">
              <a:buNone/>
              <a:defRPr sz="995"/>
            </a:lvl5pPr>
            <a:lvl6pPr marL="2276608" indent="0">
              <a:buNone/>
              <a:defRPr sz="995"/>
            </a:lvl6pPr>
            <a:lvl7pPr marL="2732022" indent="0">
              <a:buNone/>
              <a:defRPr sz="995"/>
            </a:lvl7pPr>
            <a:lvl8pPr marL="3187435" indent="0">
              <a:buNone/>
              <a:defRPr sz="995"/>
            </a:lvl8pPr>
            <a:lvl9pPr marL="3642849" indent="0">
              <a:buNone/>
              <a:defRPr sz="995"/>
            </a:lvl9pPr>
          </a:lstStyle>
          <a:p>
            <a:pPr lvl="0"/>
            <a:r>
              <a:rPr lang="zh-CN" altLang="en-US"/>
              <a:t>单击此处编辑母版文本样式</a:t>
            </a:r>
          </a:p>
        </p:txBody>
      </p:sp>
    </p:spTree>
    <p:extLst>
      <p:ext uri="{BB962C8B-B14F-4D97-AF65-F5344CB8AC3E}">
        <p14:creationId xmlns:p14="http://schemas.microsoft.com/office/powerpoint/2010/main" val="2244299389"/>
      </p:ext>
    </p:extLst>
  </p:cSld>
  <p:clrMapOvr>
    <a:masterClrMapping/>
  </p:clrMapOvr>
  <p:transition advClick="0" advTm="0">
    <p:rand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4" y="457216"/>
            <a:ext cx="4165428" cy="1600253"/>
          </a:xfrm>
          <a:prstGeom prst="rect">
            <a:avLst/>
          </a:prstGeom>
        </p:spPr>
        <p:txBody>
          <a:bodyPr anchor="b"/>
          <a:lstStyle>
            <a:lvl1pPr>
              <a:defRPr sz="3188"/>
            </a:lvl1pPr>
          </a:lstStyle>
          <a:p>
            <a:r>
              <a:rPr lang="zh-CN" altLang="en-US"/>
              <a:t>单击此处编辑母版标题样式</a:t>
            </a:r>
          </a:p>
        </p:txBody>
      </p:sp>
      <p:sp>
        <p:nvSpPr>
          <p:cNvPr id="3" name="图片占位符 2"/>
          <p:cNvSpPr>
            <a:spLocks noGrp="1"/>
          </p:cNvSpPr>
          <p:nvPr>
            <p:ph type="pic" idx="1"/>
          </p:nvPr>
        </p:nvSpPr>
        <p:spPr>
          <a:xfrm>
            <a:off x="5183287" y="457216"/>
            <a:ext cx="6172317" cy="5404031"/>
          </a:xfrm>
          <a:prstGeom prst="rect">
            <a:avLst/>
          </a:prstGeom>
        </p:spPr>
        <p:txBody>
          <a:bodyPr/>
          <a:lstStyle>
            <a:lvl1pPr marL="0" indent="0">
              <a:buNone/>
              <a:defRPr sz="3188"/>
            </a:lvl1pPr>
            <a:lvl2pPr marL="455414" indent="0">
              <a:buNone/>
              <a:defRPr sz="2790"/>
            </a:lvl2pPr>
            <a:lvl3pPr marL="910827" indent="0">
              <a:buNone/>
              <a:defRPr sz="2392"/>
            </a:lvl3pPr>
            <a:lvl4pPr marL="1366241" indent="0">
              <a:buNone/>
              <a:defRPr sz="1990"/>
            </a:lvl4pPr>
            <a:lvl5pPr marL="1821195" indent="0">
              <a:buNone/>
              <a:defRPr sz="1990"/>
            </a:lvl5pPr>
            <a:lvl6pPr marL="2276608" indent="0">
              <a:buNone/>
              <a:defRPr sz="1990"/>
            </a:lvl6pPr>
            <a:lvl7pPr marL="2732022" indent="0">
              <a:buNone/>
              <a:defRPr sz="1990"/>
            </a:lvl7pPr>
            <a:lvl8pPr marL="3187435" indent="0">
              <a:buNone/>
              <a:defRPr sz="1990"/>
            </a:lvl8pPr>
            <a:lvl9pPr marL="3642849" indent="0">
              <a:buNone/>
              <a:defRPr sz="1990"/>
            </a:lvl9pPr>
          </a:lstStyle>
          <a:p>
            <a:endParaRPr lang="zh-CN" altLang="en-US"/>
          </a:p>
        </p:txBody>
      </p:sp>
      <p:sp>
        <p:nvSpPr>
          <p:cNvPr id="4" name="文本占位符 3"/>
          <p:cNvSpPr>
            <a:spLocks noGrp="1"/>
          </p:cNvSpPr>
          <p:nvPr>
            <p:ph type="body" sz="half" idx="2"/>
          </p:nvPr>
        </p:nvSpPr>
        <p:spPr>
          <a:xfrm>
            <a:off x="839804" y="2057469"/>
            <a:ext cx="4165428" cy="3811716"/>
          </a:xfrm>
          <a:prstGeom prst="rect">
            <a:avLst/>
          </a:prstGeom>
        </p:spPr>
        <p:txBody>
          <a:bodyPr/>
          <a:lstStyle>
            <a:lvl1pPr marL="0" indent="0">
              <a:buNone/>
              <a:defRPr sz="1990"/>
            </a:lvl1pPr>
            <a:lvl2pPr marL="455414" indent="0">
              <a:buNone/>
              <a:defRPr sz="1791"/>
            </a:lvl2pPr>
            <a:lvl3pPr marL="910827" indent="0">
              <a:buNone/>
              <a:defRPr sz="1592"/>
            </a:lvl3pPr>
            <a:lvl4pPr marL="1366241" indent="0">
              <a:buNone/>
              <a:defRPr sz="1393"/>
            </a:lvl4pPr>
            <a:lvl5pPr marL="1821195" indent="0">
              <a:buNone/>
              <a:defRPr sz="1393"/>
            </a:lvl5pPr>
            <a:lvl6pPr marL="2276608" indent="0">
              <a:buNone/>
              <a:defRPr sz="1393"/>
            </a:lvl6pPr>
            <a:lvl7pPr marL="2732022" indent="0">
              <a:buNone/>
              <a:defRPr sz="1393"/>
            </a:lvl7pPr>
            <a:lvl8pPr marL="3187435" indent="0">
              <a:buNone/>
              <a:defRPr sz="1393"/>
            </a:lvl8pPr>
            <a:lvl9pPr marL="3642849" indent="0">
              <a:buNone/>
              <a:defRPr sz="1393"/>
            </a:lvl9pPr>
          </a:lstStyle>
          <a:p>
            <a:pPr lvl="0"/>
            <a:r>
              <a:rPr lang="zh-CN" altLang="en-US"/>
              <a:t>单击此处编辑母版文本样式</a:t>
            </a:r>
          </a:p>
        </p:txBody>
      </p:sp>
    </p:spTree>
    <p:extLst>
      <p:ext uri="{BB962C8B-B14F-4D97-AF65-F5344CB8AC3E}">
        <p14:creationId xmlns:p14="http://schemas.microsoft.com/office/powerpoint/2010/main" val="3491857995"/>
      </p:ext>
    </p:extLst>
  </p:cSld>
  <p:clrMapOvr>
    <a:masterClrMapping/>
  </p:clrMapOvr>
  <p:transition advClick="0" advTm="0">
    <p:rand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332226" y="1158127"/>
            <a:ext cx="5980067" cy="3275847"/>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921943938"/>
      </p:ext>
    </p:extLst>
  </p:cSld>
  <p:clrMapOvr>
    <a:masterClrMapping/>
  </p:clrMapOvr>
  <p:transition advClick="0" advTm="0">
    <p:rand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5065" y="365138"/>
            <a:ext cx="2628950" cy="5812032"/>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16" y="365138"/>
            <a:ext cx="7734446" cy="5812032"/>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473950338"/>
      </p:ext>
    </p:extLst>
  </p:cSld>
  <p:clrMapOvr>
    <a:masterClrMapping/>
  </p:clrMapOvr>
  <p:transition advClick="0" advTm="0">
    <p:rand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16" y="1825686"/>
            <a:ext cx="5181698" cy="43514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6172317" y="1825686"/>
            <a:ext cx="5181698" cy="209874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6172317" y="4076837"/>
            <a:ext cx="5181698" cy="210033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197549520"/>
      </p:ext>
    </p:extLst>
  </p:cSld>
  <p:clrMapOvr>
    <a:masterClrMapping/>
  </p:clrMapOvr>
  <p:transition advClick="0" advTm="0">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oduct Overview">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0CE26C-A8CF-4DC0-9913-86FF0ED87623}"/>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7" name="Date Placeholder 6">
            <a:extLst>
              <a:ext uri="{FF2B5EF4-FFF2-40B4-BE49-F238E27FC236}">
                <a16:creationId xmlns:a16="http://schemas.microsoft.com/office/drawing/2014/main" id="{15DD4FC6-591F-4220-A331-724C4FE41E93}"/>
              </a:ext>
            </a:extLst>
          </p:cNvPr>
          <p:cNvSpPr>
            <a:spLocks noGrp="1"/>
          </p:cNvSpPr>
          <p:nvPr>
            <p:ph type="dt" sz="half" idx="10"/>
          </p:nvPr>
        </p:nvSpPr>
        <p:spPr/>
        <p:txBody>
          <a:bodyPr/>
          <a:lstStyle/>
          <a:p>
            <a:r>
              <a:rPr lang="en-US" dirty="0"/>
              <a:t>8/06/20XX</a:t>
            </a:r>
          </a:p>
        </p:txBody>
      </p:sp>
      <p:sp>
        <p:nvSpPr>
          <p:cNvPr id="8" name="Footer Placeholder 7">
            <a:extLst>
              <a:ext uri="{FF2B5EF4-FFF2-40B4-BE49-F238E27FC236}">
                <a16:creationId xmlns:a16="http://schemas.microsoft.com/office/drawing/2014/main" id="{A1506146-DCCA-4419-9FC3-7F33AEABA41D}"/>
              </a:ext>
            </a:extLst>
          </p:cNvPr>
          <p:cNvSpPr>
            <a:spLocks noGrp="1"/>
          </p:cNvSpPr>
          <p:nvPr>
            <p:ph type="ftr" sz="quarter" idx="11"/>
          </p:nvPr>
        </p:nvSpPr>
        <p:spPr/>
        <p:txBody>
          <a:bodyPr/>
          <a:lstStyle/>
          <a:p>
            <a:r>
              <a:rPr lang="en-US" dirty="0"/>
              <a:t>PITCH DECK</a:t>
            </a:r>
          </a:p>
        </p:txBody>
      </p:sp>
      <p:sp>
        <p:nvSpPr>
          <p:cNvPr id="9" name="Slide Number Placeholder 8">
            <a:extLst>
              <a:ext uri="{FF2B5EF4-FFF2-40B4-BE49-F238E27FC236}">
                <a16:creationId xmlns:a16="http://schemas.microsoft.com/office/drawing/2014/main" id="{4BDEDAF2-5575-4164-9610-7906C2033591}"/>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35" name="Text Placeholder 14">
            <a:extLst>
              <a:ext uri="{FF2B5EF4-FFF2-40B4-BE49-F238E27FC236}">
                <a16:creationId xmlns:a16="http://schemas.microsoft.com/office/drawing/2014/main" id="{0C598512-93DF-4C00-A3BC-4CFF184217A6}"/>
              </a:ext>
            </a:extLst>
          </p:cNvPr>
          <p:cNvSpPr>
            <a:spLocks noGrp="1"/>
          </p:cNvSpPr>
          <p:nvPr>
            <p:ph type="body" sz="quarter" idx="27" hasCustomPrompt="1"/>
          </p:nvPr>
        </p:nvSpPr>
        <p:spPr>
          <a:xfrm>
            <a:off x="620484" y="3639417"/>
            <a:ext cx="2383764" cy="365125"/>
          </a:xfrm>
          <a:prstGeom prst="rect">
            <a:avLst/>
          </a:prstGeom>
        </p:spPr>
        <p:txBody>
          <a:bodyPr/>
          <a:lstStyle>
            <a:lvl1pPr marL="0" indent="0" algn="ctr">
              <a:buNone/>
              <a:defRPr sz="1600" cap="all" spc="200" baseline="0">
                <a:solidFill>
                  <a:schemeClr val="accent5"/>
                </a:solidFill>
                <a:latin typeface="+mj-lt"/>
                <a:cs typeface="Posterama" panose="020B0504020200020000" pitchFamily="34" charset="0"/>
              </a:defRPr>
            </a:lvl1pPr>
          </a:lstStyle>
          <a:p>
            <a:pPr lvl="0"/>
            <a:r>
              <a:rPr lang="en-US" dirty="0"/>
              <a:t>Click to add title</a:t>
            </a:r>
          </a:p>
        </p:txBody>
      </p:sp>
      <p:sp>
        <p:nvSpPr>
          <p:cNvPr id="36" name="Text Placeholder 14">
            <a:extLst>
              <a:ext uri="{FF2B5EF4-FFF2-40B4-BE49-F238E27FC236}">
                <a16:creationId xmlns:a16="http://schemas.microsoft.com/office/drawing/2014/main" id="{9AFC7B8A-881F-4E97-91D4-F41DFA6D8F8E}"/>
              </a:ext>
            </a:extLst>
          </p:cNvPr>
          <p:cNvSpPr>
            <a:spLocks noGrp="1"/>
          </p:cNvSpPr>
          <p:nvPr>
            <p:ph type="body" sz="quarter" idx="28" hasCustomPrompt="1"/>
          </p:nvPr>
        </p:nvSpPr>
        <p:spPr>
          <a:xfrm>
            <a:off x="620484" y="3965866"/>
            <a:ext cx="2383764" cy="1126085"/>
          </a:xfrm>
          <a:prstGeom prst="rect">
            <a:avLst/>
          </a:prstGeom>
        </p:spPr>
        <p:txBody>
          <a:bodyPr/>
          <a:lstStyle>
            <a:lvl1pPr marL="0" indent="0" algn="ctr">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37" name="Text Placeholder 14">
            <a:extLst>
              <a:ext uri="{FF2B5EF4-FFF2-40B4-BE49-F238E27FC236}">
                <a16:creationId xmlns:a16="http://schemas.microsoft.com/office/drawing/2014/main" id="{77B10018-89A9-49C8-8DCE-621EF9328C63}"/>
              </a:ext>
            </a:extLst>
          </p:cNvPr>
          <p:cNvSpPr>
            <a:spLocks noGrp="1"/>
          </p:cNvSpPr>
          <p:nvPr>
            <p:ph type="body" sz="quarter" idx="15" hasCustomPrompt="1"/>
          </p:nvPr>
        </p:nvSpPr>
        <p:spPr>
          <a:xfrm>
            <a:off x="3478982" y="3969554"/>
            <a:ext cx="2383764" cy="1126085"/>
          </a:xfrm>
          <a:prstGeom prst="rect">
            <a:avLst/>
          </a:prstGeom>
        </p:spPr>
        <p:txBody>
          <a:bodyPr/>
          <a:lstStyle>
            <a:lvl1pPr marL="0" indent="0" algn="ctr">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38" name="Text Placeholder 14">
            <a:extLst>
              <a:ext uri="{FF2B5EF4-FFF2-40B4-BE49-F238E27FC236}">
                <a16:creationId xmlns:a16="http://schemas.microsoft.com/office/drawing/2014/main" id="{342C0572-2FB8-4C18-AD74-75A165321342}"/>
              </a:ext>
            </a:extLst>
          </p:cNvPr>
          <p:cNvSpPr>
            <a:spLocks noGrp="1"/>
          </p:cNvSpPr>
          <p:nvPr>
            <p:ph type="body" sz="quarter" idx="17" hasCustomPrompt="1"/>
          </p:nvPr>
        </p:nvSpPr>
        <p:spPr>
          <a:xfrm>
            <a:off x="6337478" y="3953422"/>
            <a:ext cx="2383765" cy="1126085"/>
          </a:xfrm>
          <a:prstGeom prst="rect">
            <a:avLst/>
          </a:prstGeom>
        </p:spPr>
        <p:txBody>
          <a:bodyPr/>
          <a:lstStyle>
            <a:lvl1pPr marL="0" indent="0" algn="ctr">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39" name="Text Placeholder 14">
            <a:extLst>
              <a:ext uri="{FF2B5EF4-FFF2-40B4-BE49-F238E27FC236}">
                <a16:creationId xmlns:a16="http://schemas.microsoft.com/office/drawing/2014/main" id="{3495EE04-F172-4AD4-8FE7-4A03B1CE4F82}"/>
              </a:ext>
            </a:extLst>
          </p:cNvPr>
          <p:cNvSpPr>
            <a:spLocks noGrp="1"/>
          </p:cNvSpPr>
          <p:nvPr>
            <p:ph type="body" sz="quarter" idx="19" hasCustomPrompt="1"/>
          </p:nvPr>
        </p:nvSpPr>
        <p:spPr>
          <a:xfrm>
            <a:off x="9188445" y="3953422"/>
            <a:ext cx="2383765" cy="1126085"/>
          </a:xfrm>
          <a:prstGeom prst="rect">
            <a:avLst/>
          </a:prstGeom>
        </p:spPr>
        <p:txBody>
          <a:bodyPr/>
          <a:lstStyle>
            <a:lvl1pPr marL="0" indent="0" algn="ctr">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40" name="Text Placeholder 14">
            <a:extLst>
              <a:ext uri="{FF2B5EF4-FFF2-40B4-BE49-F238E27FC236}">
                <a16:creationId xmlns:a16="http://schemas.microsoft.com/office/drawing/2014/main" id="{F23ABA12-4A7C-42A2-9A8E-9E7F1A2BB230}"/>
              </a:ext>
            </a:extLst>
          </p:cNvPr>
          <p:cNvSpPr>
            <a:spLocks noGrp="1"/>
          </p:cNvSpPr>
          <p:nvPr>
            <p:ph type="body" sz="quarter" idx="29" hasCustomPrompt="1"/>
          </p:nvPr>
        </p:nvSpPr>
        <p:spPr>
          <a:xfrm>
            <a:off x="3419503" y="3639417"/>
            <a:ext cx="2502719" cy="365125"/>
          </a:xfrm>
          <a:prstGeom prst="rect">
            <a:avLst/>
          </a:prstGeom>
        </p:spPr>
        <p:txBody>
          <a:bodyPr/>
          <a:lstStyle>
            <a:lvl1pPr marL="0" indent="0" algn="ctr">
              <a:buNone/>
              <a:defRPr sz="1600" cap="all" spc="200" baseline="0">
                <a:solidFill>
                  <a:schemeClr val="accent5"/>
                </a:solidFill>
                <a:latin typeface="+mj-lt"/>
                <a:cs typeface="Posterama" panose="020B0504020200020000" pitchFamily="34" charset="0"/>
              </a:defRPr>
            </a:lvl1pPr>
          </a:lstStyle>
          <a:p>
            <a:pPr lvl="0"/>
            <a:r>
              <a:rPr lang="en-US" dirty="0"/>
              <a:t>Click to add title</a:t>
            </a:r>
          </a:p>
        </p:txBody>
      </p:sp>
      <p:sp>
        <p:nvSpPr>
          <p:cNvPr id="41" name="Text Placeholder 14">
            <a:extLst>
              <a:ext uri="{FF2B5EF4-FFF2-40B4-BE49-F238E27FC236}">
                <a16:creationId xmlns:a16="http://schemas.microsoft.com/office/drawing/2014/main" id="{1E11CB21-11BD-400A-BC43-71A9AFA9282B}"/>
              </a:ext>
            </a:extLst>
          </p:cNvPr>
          <p:cNvSpPr>
            <a:spLocks noGrp="1"/>
          </p:cNvSpPr>
          <p:nvPr>
            <p:ph type="body" sz="quarter" idx="30" hasCustomPrompt="1"/>
          </p:nvPr>
        </p:nvSpPr>
        <p:spPr>
          <a:xfrm>
            <a:off x="6337478" y="3639417"/>
            <a:ext cx="2383765" cy="365125"/>
          </a:xfrm>
          <a:prstGeom prst="rect">
            <a:avLst/>
          </a:prstGeom>
        </p:spPr>
        <p:txBody>
          <a:bodyPr/>
          <a:lstStyle>
            <a:lvl1pPr marL="0" indent="0" algn="ctr">
              <a:buNone/>
              <a:defRPr sz="1600" cap="all" spc="200" baseline="0">
                <a:solidFill>
                  <a:schemeClr val="accent5"/>
                </a:solidFill>
                <a:latin typeface="+mj-lt"/>
                <a:cs typeface="Posterama" panose="020B0504020200020000" pitchFamily="34" charset="0"/>
              </a:defRPr>
            </a:lvl1pPr>
          </a:lstStyle>
          <a:p>
            <a:pPr lvl="0"/>
            <a:r>
              <a:rPr lang="en-US" dirty="0"/>
              <a:t>Click to add title</a:t>
            </a:r>
          </a:p>
        </p:txBody>
      </p:sp>
      <p:sp>
        <p:nvSpPr>
          <p:cNvPr id="42" name="Text Placeholder 14">
            <a:extLst>
              <a:ext uri="{FF2B5EF4-FFF2-40B4-BE49-F238E27FC236}">
                <a16:creationId xmlns:a16="http://schemas.microsoft.com/office/drawing/2014/main" id="{02DE0CA8-2A1F-49D8-B9B6-BF353B9808C6}"/>
              </a:ext>
            </a:extLst>
          </p:cNvPr>
          <p:cNvSpPr>
            <a:spLocks noGrp="1"/>
          </p:cNvSpPr>
          <p:nvPr>
            <p:ph type="body" sz="quarter" idx="31" hasCustomPrompt="1"/>
          </p:nvPr>
        </p:nvSpPr>
        <p:spPr>
          <a:xfrm>
            <a:off x="9188445" y="3639417"/>
            <a:ext cx="2383765" cy="365125"/>
          </a:xfrm>
          <a:prstGeom prst="rect">
            <a:avLst/>
          </a:prstGeom>
        </p:spPr>
        <p:txBody>
          <a:bodyPr/>
          <a:lstStyle>
            <a:lvl1pPr marL="0" indent="0" algn="ctr">
              <a:buNone/>
              <a:defRPr sz="1600" cap="all" spc="200" baseline="0">
                <a:solidFill>
                  <a:schemeClr val="accent5"/>
                </a:solidFill>
                <a:latin typeface="+mj-lt"/>
                <a:cs typeface="Posterama" panose="020B0504020200020000" pitchFamily="34" charset="0"/>
              </a:defRPr>
            </a:lvl1pPr>
          </a:lstStyle>
          <a:p>
            <a:pPr lvl="0"/>
            <a:r>
              <a:rPr lang="en-US" dirty="0"/>
              <a:t>Click to add title</a:t>
            </a:r>
          </a:p>
        </p:txBody>
      </p:sp>
      <p:sp>
        <p:nvSpPr>
          <p:cNvPr id="2" name="Title 1">
            <a:extLst>
              <a:ext uri="{FF2B5EF4-FFF2-40B4-BE49-F238E27FC236}">
                <a16:creationId xmlns:a16="http://schemas.microsoft.com/office/drawing/2014/main" id="{D55D3DD0-ED40-47C1-B841-046E1D918B22}"/>
              </a:ext>
            </a:extLst>
          </p:cNvPr>
          <p:cNvSpPr>
            <a:spLocks noGrp="1"/>
          </p:cNvSpPr>
          <p:nvPr>
            <p:ph type="title" hasCustomPrompt="1"/>
          </p:nvPr>
        </p:nvSpPr>
        <p:spPr>
          <a:xfrm>
            <a:off x="2452697" y="1581912"/>
            <a:ext cx="7286605" cy="634323"/>
          </a:xfrm>
        </p:spPr>
        <p:txBody>
          <a:bodyPr>
            <a:normAutofit/>
          </a:bodyPr>
          <a:lstStyle>
            <a:lvl1pPr algn="ctr">
              <a:lnSpc>
                <a:spcPct val="125000"/>
              </a:lnSpc>
              <a:defRPr sz="2800">
                <a:ln w="19050">
                  <a:solidFill>
                    <a:schemeClr val="bg1"/>
                  </a:solidFill>
                </a:ln>
              </a:defRPr>
            </a:lvl1pPr>
          </a:lstStyle>
          <a:p>
            <a:r>
              <a:rPr lang="en-US" dirty="0"/>
              <a:t>Click to add title</a:t>
            </a:r>
          </a:p>
        </p:txBody>
      </p:sp>
      <p:sp>
        <p:nvSpPr>
          <p:cNvPr id="4" name="Picture Placeholder 3">
            <a:extLst>
              <a:ext uri="{FF2B5EF4-FFF2-40B4-BE49-F238E27FC236}">
                <a16:creationId xmlns:a16="http://schemas.microsoft.com/office/drawing/2014/main" id="{23C97099-E767-429A-80C6-731FB9D295F4}"/>
              </a:ext>
            </a:extLst>
          </p:cNvPr>
          <p:cNvSpPr>
            <a:spLocks noGrp="1"/>
          </p:cNvSpPr>
          <p:nvPr>
            <p:ph type="pic" sz="quarter" idx="32"/>
          </p:nvPr>
        </p:nvSpPr>
        <p:spPr>
          <a:xfrm>
            <a:off x="1510614" y="2847098"/>
            <a:ext cx="603504" cy="603504"/>
          </a:xfrm>
        </p:spPr>
        <p:txBody>
          <a:bodyPr anchor="ctr">
            <a:normAutofit/>
          </a:bodyPr>
          <a:lstStyle>
            <a:lvl1pPr marL="0" indent="0" algn="ctr">
              <a:buNone/>
              <a:defRPr sz="900">
                <a:solidFill>
                  <a:schemeClr val="bg1"/>
                </a:solidFill>
              </a:defRPr>
            </a:lvl1pPr>
          </a:lstStyle>
          <a:p>
            <a:r>
              <a:rPr lang="en-US" dirty="0"/>
              <a:t>Click icon to add picture</a:t>
            </a:r>
          </a:p>
        </p:txBody>
      </p:sp>
      <p:sp>
        <p:nvSpPr>
          <p:cNvPr id="22" name="Picture Placeholder 3">
            <a:extLst>
              <a:ext uri="{FF2B5EF4-FFF2-40B4-BE49-F238E27FC236}">
                <a16:creationId xmlns:a16="http://schemas.microsoft.com/office/drawing/2014/main" id="{E2E22B87-E0E3-4234-B4FA-C9FC97DEDCB3}"/>
              </a:ext>
            </a:extLst>
          </p:cNvPr>
          <p:cNvSpPr>
            <a:spLocks noGrp="1"/>
          </p:cNvSpPr>
          <p:nvPr>
            <p:ph type="pic" sz="quarter" idx="33"/>
          </p:nvPr>
        </p:nvSpPr>
        <p:spPr>
          <a:xfrm>
            <a:off x="4369110" y="2847098"/>
            <a:ext cx="603504" cy="603504"/>
          </a:xfrm>
        </p:spPr>
        <p:txBody>
          <a:bodyPr anchor="ctr">
            <a:normAutofit/>
          </a:bodyPr>
          <a:lstStyle>
            <a:lvl1pPr marL="0" indent="0" algn="ctr">
              <a:buNone/>
              <a:defRPr sz="900">
                <a:solidFill>
                  <a:schemeClr val="bg1"/>
                </a:solidFill>
              </a:defRPr>
            </a:lvl1pPr>
          </a:lstStyle>
          <a:p>
            <a:r>
              <a:rPr lang="en-US" dirty="0"/>
              <a:t>Click icon to add picture</a:t>
            </a:r>
          </a:p>
        </p:txBody>
      </p:sp>
      <p:sp>
        <p:nvSpPr>
          <p:cNvPr id="24" name="Picture Placeholder 3">
            <a:extLst>
              <a:ext uri="{FF2B5EF4-FFF2-40B4-BE49-F238E27FC236}">
                <a16:creationId xmlns:a16="http://schemas.microsoft.com/office/drawing/2014/main" id="{8EF1B794-5E10-4558-B229-0D8F5895CCAE}"/>
              </a:ext>
            </a:extLst>
          </p:cNvPr>
          <p:cNvSpPr>
            <a:spLocks noGrp="1"/>
          </p:cNvSpPr>
          <p:nvPr>
            <p:ph type="pic" sz="quarter" idx="34"/>
          </p:nvPr>
        </p:nvSpPr>
        <p:spPr>
          <a:xfrm>
            <a:off x="7227608" y="2847098"/>
            <a:ext cx="603504" cy="603504"/>
          </a:xfrm>
        </p:spPr>
        <p:txBody>
          <a:bodyPr anchor="ctr">
            <a:normAutofit/>
          </a:bodyPr>
          <a:lstStyle>
            <a:lvl1pPr marL="0" indent="0" algn="ctr">
              <a:buNone/>
              <a:defRPr sz="900">
                <a:solidFill>
                  <a:schemeClr val="bg1"/>
                </a:solidFill>
              </a:defRPr>
            </a:lvl1pPr>
          </a:lstStyle>
          <a:p>
            <a:r>
              <a:rPr lang="en-US" dirty="0"/>
              <a:t>Click icon to add picture</a:t>
            </a:r>
          </a:p>
        </p:txBody>
      </p:sp>
      <p:sp>
        <p:nvSpPr>
          <p:cNvPr id="25" name="Picture Placeholder 3">
            <a:extLst>
              <a:ext uri="{FF2B5EF4-FFF2-40B4-BE49-F238E27FC236}">
                <a16:creationId xmlns:a16="http://schemas.microsoft.com/office/drawing/2014/main" id="{5ECB6791-2C34-417D-9AB9-03C9A8BBDF91}"/>
              </a:ext>
            </a:extLst>
          </p:cNvPr>
          <p:cNvSpPr>
            <a:spLocks noGrp="1"/>
          </p:cNvSpPr>
          <p:nvPr>
            <p:ph type="pic" sz="quarter" idx="35"/>
          </p:nvPr>
        </p:nvSpPr>
        <p:spPr>
          <a:xfrm>
            <a:off x="10078575" y="2847098"/>
            <a:ext cx="603504" cy="603504"/>
          </a:xfrm>
        </p:spPr>
        <p:txBody>
          <a:bodyPr anchor="ctr">
            <a:normAutofit/>
          </a:bodyPr>
          <a:lstStyle>
            <a:lvl1pPr marL="0" indent="0" algn="ctr">
              <a:buNone/>
              <a:defRPr sz="900">
                <a:solidFill>
                  <a:schemeClr val="bg1"/>
                </a:solidFill>
              </a:defRPr>
            </a:lvl1pPr>
          </a:lstStyle>
          <a:p>
            <a:r>
              <a:rPr lang="en-US" dirty="0"/>
              <a:t>Click icon to add picture</a:t>
            </a:r>
          </a:p>
        </p:txBody>
      </p:sp>
    </p:spTree>
    <p:extLst>
      <p:ext uri="{BB962C8B-B14F-4D97-AF65-F5344CB8AC3E}">
        <p14:creationId xmlns:p14="http://schemas.microsoft.com/office/powerpoint/2010/main" val="34451929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oduct Benefit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C8E50C-1C7A-4E62-B38F-3E12A174C85B}"/>
              </a:ext>
            </a:extLst>
          </p:cNvPr>
          <p:cNvPicPr>
            <a:picLocks noChangeAspect="1"/>
          </p:cNvPicPr>
          <p:nvPr userDrawn="1"/>
        </p:nvPicPr>
        <p:blipFill>
          <a:blip r:embed="rId2"/>
          <a:stretch>
            <a:fillRect/>
          </a:stretch>
        </p:blipFill>
        <p:spPr>
          <a:xfrm>
            <a:off x="1690" y="0"/>
            <a:ext cx="12188620" cy="6858000"/>
          </a:xfrm>
          <a:prstGeom prst="rect">
            <a:avLst/>
          </a:prstGeom>
        </p:spPr>
      </p:pic>
      <p:sp>
        <p:nvSpPr>
          <p:cNvPr id="7" name="Picture Placeholder 7">
            <a:extLst>
              <a:ext uri="{FF2B5EF4-FFF2-40B4-BE49-F238E27FC236}">
                <a16:creationId xmlns:a16="http://schemas.microsoft.com/office/drawing/2014/main" id="{7AF7405C-6DF9-4409-85F0-8C1DCCC0AC61}"/>
              </a:ext>
            </a:extLst>
          </p:cNvPr>
          <p:cNvSpPr>
            <a:spLocks noGrp="1"/>
          </p:cNvSpPr>
          <p:nvPr>
            <p:ph type="pic" sz="quarter" idx="13" hasCustomPrompt="1"/>
          </p:nvPr>
        </p:nvSpPr>
        <p:spPr>
          <a:xfrm>
            <a:off x="622570" y="729926"/>
            <a:ext cx="6456836" cy="5388772"/>
          </a:xfrm>
        </p:spPr>
        <p:txBody>
          <a:bodyPr/>
          <a:lstStyle>
            <a:lvl1pPr marL="0" indent="0" algn="ctr">
              <a:buNone/>
              <a:defRPr>
                <a:solidFill>
                  <a:schemeClr val="bg1"/>
                </a:solidFill>
              </a:defRPr>
            </a:lvl1pPr>
          </a:lstStyle>
          <a:p>
            <a:r>
              <a:rPr lang="en-US" dirty="0"/>
              <a:t>Click to add photo</a:t>
            </a:r>
          </a:p>
        </p:txBody>
      </p:sp>
      <p:sp>
        <p:nvSpPr>
          <p:cNvPr id="2" name="Title 1">
            <a:extLst>
              <a:ext uri="{FF2B5EF4-FFF2-40B4-BE49-F238E27FC236}">
                <a16:creationId xmlns:a16="http://schemas.microsoft.com/office/drawing/2014/main" id="{4C883B71-4A78-4B93-97F2-F54D7DC10020}"/>
              </a:ext>
            </a:extLst>
          </p:cNvPr>
          <p:cNvSpPr>
            <a:spLocks noGrp="1"/>
          </p:cNvSpPr>
          <p:nvPr>
            <p:ph type="title" hasCustomPrompt="1"/>
          </p:nvPr>
        </p:nvSpPr>
        <p:spPr>
          <a:xfrm>
            <a:off x="6467704" y="1881922"/>
            <a:ext cx="5749200" cy="3084630"/>
          </a:xfrm>
          <a:solidFill>
            <a:schemeClr val="bg2">
              <a:alpha val="93000"/>
            </a:schemeClr>
          </a:solidFill>
        </p:spPr>
        <p:txBody>
          <a:bodyPr lIns="694944" tIns="713232" anchor="t">
            <a:normAutofit/>
          </a:bodyPr>
          <a:lstStyle>
            <a:lvl1pPr algn="l">
              <a:lnSpc>
                <a:spcPct val="100000"/>
              </a:lnSpc>
              <a:defRPr sz="2800"/>
            </a:lvl1pPr>
          </a:lstStyle>
          <a:p>
            <a:r>
              <a:rPr lang="en-US" dirty="0"/>
              <a:t>Click to add title</a:t>
            </a:r>
          </a:p>
        </p:txBody>
      </p:sp>
      <p:sp>
        <p:nvSpPr>
          <p:cNvPr id="9" name="Text Placeholder 17">
            <a:extLst>
              <a:ext uri="{FF2B5EF4-FFF2-40B4-BE49-F238E27FC236}">
                <a16:creationId xmlns:a16="http://schemas.microsoft.com/office/drawing/2014/main" id="{83F286D7-A050-456B-BDD3-3FFAA21A8099}"/>
              </a:ext>
            </a:extLst>
          </p:cNvPr>
          <p:cNvSpPr>
            <a:spLocks noGrp="1"/>
          </p:cNvSpPr>
          <p:nvPr>
            <p:ph type="body" sz="quarter" idx="15" hasCustomPrompt="1"/>
          </p:nvPr>
        </p:nvSpPr>
        <p:spPr>
          <a:xfrm>
            <a:off x="7079405" y="3201410"/>
            <a:ext cx="4614604" cy="1291638"/>
          </a:xfrm>
        </p:spPr>
        <p:txBody>
          <a:bodyPr>
            <a:noAutofit/>
          </a:bodyPr>
          <a:lstStyle>
            <a:lvl1pPr marL="0" indent="0" algn="l">
              <a:lnSpc>
                <a:spcPct val="125000"/>
              </a:lnSpc>
              <a:buNone/>
              <a:defRPr sz="1400" spc="100" baseline="0">
                <a:solidFill>
                  <a:schemeClr val="accent2"/>
                </a:solidFill>
              </a:defRPr>
            </a:lvl1pPr>
          </a:lstStyle>
          <a:p>
            <a:pPr lvl="0"/>
            <a:r>
              <a:rPr lang="en-US"/>
              <a:t>Click to add text</a:t>
            </a:r>
          </a:p>
        </p:txBody>
      </p:sp>
      <p:sp>
        <p:nvSpPr>
          <p:cNvPr id="3" name="Date Placeholder 2">
            <a:extLst>
              <a:ext uri="{FF2B5EF4-FFF2-40B4-BE49-F238E27FC236}">
                <a16:creationId xmlns:a16="http://schemas.microsoft.com/office/drawing/2014/main" id="{4A927E28-2C60-4D18-8BB3-DC9627E13C59}"/>
              </a:ext>
            </a:extLst>
          </p:cNvPr>
          <p:cNvSpPr>
            <a:spLocks noGrp="1"/>
          </p:cNvSpPr>
          <p:nvPr>
            <p:ph type="dt" sz="half" idx="10"/>
          </p:nvPr>
        </p:nvSpPr>
        <p:spPr/>
        <p:txBody>
          <a:bodyPr/>
          <a:lstStyle/>
          <a:p>
            <a:r>
              <a:rPr lang="en-US" dirty="0"/>
              <a:t>8/06/20XX</a:t>
            </a:r>
          </a:p>
        </p:txBody>
      </p:sp>
      <p:sp>
        <p:nvSpPr>
          <p:cNvPr id="4" name="Footer Placeholder 3">
            <a:extLst>
              <a:ext uri="{FF2B5EF4-FFF2-40B4-BE49-F238E27FC236}">
                <a16:creationId xmlns:a16="http://schemas.microsoft.com/office/drawing/2014/main" id="{4290EE45-541D-483E-A0B8-5997A2F98DA3}"/>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a16="http://schemas.microsoft.com/office/drawing/2014/main" id="{504E100B-E96A-45D4-9553-51CF2CBA55DD}"/>
              </a:ext>
            </a:extLst>
          </p:cNvPr>
          <p:cNvSpPr>
            <a:spLocks noGrp="1"/>
          </p:cNvSpPr>
          <p:nvPr>
            <p:ph type="sldNum" sz="quarter" idx="12"/>
          </p:nvPr>
        </p:nvSpPr>
        <p:spPr/>
        <p:txBody>
          <a:bodyPr/>
          <a:lstStyle/>
          <a:p>
            <a:fld id="{A402E4C0-AD5E-4E8C-9F21-7CCE474BDCEB}" type="slidenum">
              <a:rPr lang="en-US" smtClean="0"/>
              <a:t>‹#›</a:t>
            </a:fld>
            <a:endParaRPr lang="en-US" dirty="0"/>
          </a:p>
        </p:txBody>
      </p:sp>
    </p:spTree>
    <p:extLst>
      <p:ext uri="{BB962C8B-B14F-4D97-AF65-F5344CB8AC3E}">
        <p14:creationId xmlns:p14="http://schemas.microsoft.com/office/powerpoint/2010/main" val="17701240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ny Overview">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E757B982-FF4B-4902-B808-FC325983FD9C}"/>
              </a:ext>
            </a:extLst>
          </p:cNvPr>
          <p:cNvSpPr>
            <a:spLocks noGrp="1"/>
          </p:cNvSpPr>
          <p:nvPr>
            <p:ph type="pic" sz="quarter" idx="13" hasCustomPrompt="1"/>
          </p:nvPr>
        </p:nvSpPr>
        <p:spPr>
          <a:xfrm flipH="1">
            <a:off x="0" y="0"/>
            <a:ext cx="12192000" cy="6858000"/>
          </a:xfrm>
        </p:spPr>
        <p:txBody>
          <a:bodyPr/>
          <a:lstStyle>
            <a:lvl1pPr marL="0" indent="0" algn="ctr">
              <a:buNone/>
              <a:defRPr>
                <a:solidFill>
                  <a:schemeClr val="tx1"/>
                </a:solidFill>
              </a:defRPr>
            </a:lvl1pPr>
          </a:lstStyle>
          <a:p>
            <a:r>
              <a:rPr lang="en-US" dirty="0"/>
              <a:t>Click to add photo</a:t>
            </a:r>
          </a:p>
        </p:txBody>
      </p:sp>
      <p:sp>
        <p:nvSpPr>
          <p:cNvPr id="2" name="Title 1">
            <a:extLst>
              <a:ext uri="{FF2B5EF4-FFF2-40B4-BE49-F238E27FC236}">
                <a16:creationId xmlns:a16="http://schemas.microsoft.com/office/drawing/2014/main" id="{4D7337BF-9564-499D-91CE-9DDD9C969339}"/>
              </a:ext>
            </a:extLst>
          </p:cNvPr>
          <p:cNvSpPr>
            <a:spLocks noGrp="1"/>
          </p:cNvSpPr>
          <p:nvPr>
            <p:ph type="title" hasCustomPrompt="1"/>
          </p:nvPr>
        </p:nvSpPr>
        <p:spPr>
          <a:xfrm>
            <a:off x="1403350" y="1371599"/>
            <a:ext cx="9385300" cy="985791"/>
          </a:xfrm>
        </p:spPr>
        <p:txBody>
          <a:bodyPr>
            <a:noAutofit/>
          </a:bodyPr>
          <a:lstStyle>
            <a:lvl1pPr algn="ctr">
              <a:defRPr sz="5400">
                <a:ln w="19050">
                  <a:solidFill>
                    <a:schemeClr val="accent5"/>
                  </a:solidFill>
                </a:ln>
              </a:defRPr>
            </a:lvl1pPr>
          </a:lstStyle>
          <a:p>
            <a:r>
              <a:rPr lang="en-US" dirty="0"/>
              <a:t>Click to add title</a:t>
            </a:r>
          </a:p>
        </p:txBody>
      </p:sp>
    </p:spTree>
    <p:extLst>
      <p:ext uri="{BB962C8B-B14F-4D97-AF65-F5344CB8AC3E}">
        <p14:creationId xmlns:p14="http://schemas.microsoft.com/office/powerpoint/2010/main" val="3627900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siness Model">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684757-E21D-414B-B627-1E0D15F89CA8}"/>
              </a:ext>
            </a:extLst>
          </p:cNvPr>
          <p:cNvPicPr>
            <a:picLocks noChangeAspect="1"/>
          </p:cNvPicPr>
          <p:nvPr userDrawn="1"/>
        </p:nvPicPr>
        <p:blipFill>
          <a:blip r:embed="rId2"/>
          <a:stretch>
            <a:fillRect/>
          </a:stretch>
        </p:blipFill>
        <p:spPr>
          <a:xfrm>
            <a:off x="1690" y="0"/>
            <a:ext cx="12188620" cy="6858000"/>
          </a:xfrm>
          <a:prstGeom prst="rect">
            <a:avLst/>
          </a:prstGeom>
        </p:spPr>
      </p:pic>
      <p:sp>
        <p:nvSpPr>
          <p:cNvPr id="11" name="Picture Placeholder 7">
            <a:extLst>
              <a:ext uri="{FF2B5EF4-FFF2-40B4-BE49-F238E27FC236}">
                <a16:creationId xmlns:a16="http://schemas.microsoft.com/office/drawing/2014/main" id="{927250C7-CB58-468C-B8BB-17DB85D4F242}"/>
              </a:ext>
            </a:extLst>
          </p:cNvPr>
          <p:cNvSpPr>
            <a:spLocks noGrp="1"/>
          </p:cNvSpPr>
          <p:nvPr>
            <p:ph type="pic" sz="quarter" idx="13" hasCustomPrompt="1"/>
          </p:nvPr>
        </p:nvSpPr>
        <p:spPr>
          <a:xfrm>
            <a:off x="5011738" y="0"/>
            <a:ext cx="7196930" cy="6867376"/>
          </a:xfrm>
        </p:spPr>
        <p:txBody>
          <a:bodyPr/>
          <a:lstStyle>
            <a:lvl1pPr marL="0" indent="0" algn="ctr">
              <a:buNone/>
              <a:defRPr>
                <a:solidFill>
                  <a:schemeClr val="bg1"/>
                </a:solidFill>
              </a:defRPr>
            </a:lvl1pPr>
          </a:lstStyle>
          <a:p>
            <a:r>
              <a:rPr lang="en-US" dirty="0"/>
              <a:t>Click to add photo</a:t>
            </a:r>
          </a:p>
        </p:txBody>
      </p:sp>
      <p:sp>
        <p:nvSpPr>
          <p:cNvPr id="2" name="Title 1">
            <a:extLst>
              <a:ext uri="{FF2B5EF4-FFF2-40B4-BE49-F238E27FC236}">
                <a16:creationId xmlns:a16="http://schemas.microsoft.com/office/drawing/2014/main" id="{376BB3F6-84AB-40BA-9D7D-7C1E13C0E159}"/>
              </a:ext>
            </a:extLst>
          </p:cNvPr>
          <p:cNvSpPr>
            <a:spLocks noGrp="1"/>
          </p:cNvSpPr>
          <p:nvPr>
            <p:ph type="title" hasCustomPrompt="1"/>
          </p:nvPr>
        </p:nvSpPr>
        <p:spPr>
          <a:xfrm>
            <a:off x="-1" y="1036629"/>
            <a:ext cx="6007099" cy="4784742"/>
          </a:xfrm>
          <a:solidFill>
            <a:schemeClr val="accent6">
              <a:alpha val="80000"/>
            </a:schemeClr>
          </a:solidFill>
        </p:spPr>
        <p:txBody>
          <a:bodyPr lIns="822960" tIns="640080" anchor="t">
            <a:normAutofit/>
          </a:bodyPr>
          <a:lstStyle>
            <a:lvl1pPr algn="l">
              <a:lnSpc>
                <a:spcPct val="100000"/>
              </a:lnSpc>
              <a:defRPr sz="2800"/>
            </a:lvl1pPr>
          </a:lstStyle>
          <a:p>
            <a:r>
              <a:rPr lang="en-US" dirty="0"/>
              <a:t>Click to add title</a:t>
            </a:r>
          </a:p>
        </p:txBody>
      </p:sp>
      <p:sp>
        <p:nvSpPr>
          <p:cNvPr id="16" name="Text Placeholder 14">
            <a:extLst>
              <a:ext uri="{FF2B5EF4-FFF2-40B4-BE49-F238E27FC236}">
                <a16:creationId xmlns:a16="http://schemas.microsoft.com/office/drawing/2014/main" id="{6A7AB969-4D8E-41B0-A403-6D1D41CD5167}"/>
              </a:ext>
            </a:extLst>
          </p:cNvPr>
          <p:cNvSpPr>
            <a:spLocks noGrp="1"/>
          </p:cNvSpPr>
          <p:nvPr>
            <p:ph type="body" sz="quarter" idx="22" hasCustomPrompt="1"/>
          </p:nvPr>
        </p:nvSpPr>
        <p:spPr>
          <a:xfrm>
            <a:off x="729016" y="2368506"/>
            <a:ext cx="4771030" cy="365125"/>
          </a:xfrm>
          <a:prstGeom prst="rect">
            <a:avLst/>
          </a:prstGeom>
        </p:spPr>
        <p:txBody>
          <a:bodyPr/>
          <a:lstStyle>
            <a:lvl1pPr marL="0" indent="0">
              <a:buNone/>
              <a:defRPr sz="1600" cap="all" spc="200" baseline="0">
                <a:solidFill>
                  <a:schemeClr val="accent2"/>
                </a:solidFill>
                <a:latin typeface="+mj-lt"/>
              </a:defRPr>
            </a:lvl1pPr>
          </a:lstStyle>
          <a:p>
            <a:pPr lvl="0"/>
            <a:r>
              <a:rPr lang="en-US"/>
              <a:t>Click to add title</a:t>
            </a:r>
          </a:p>
        </p:txBody>
      </p:sp>
      <p:sp>
        <p:nvSpPr>
          <p:cNvPr id="15" name="Text Placeholder 14">
            <a:extLst>
              <a:ext uri="{FF2B5EF4-FFF2-40B4-BE49-F238E27FC236}">
                <a16:creationId xmlns:a16="http://schemas.microsoft.com/office/drawing/2014/main" id="{08F82904-47D8-4EB9-A697-8ED11274C40F}"/>
              </a:ext>
            </a:extLst>
          </p:cNvPr>
          <p:cNvSpPr>
            <a:spLocks noGrp="1"/>
          </p:cNvSpPr>
          <p:nvPr>
            <p:ph type="body" sz="quarter" idx="18" hasCustomPrompt="1"/>
          </p:nvPr>
        </p:nvSpPr>
        <p:spPr>
          <a:xfrm>
            <a:off x="729017" y="2605040"/>
            <a:ext cx="4771030" cy="801073"/>
          </a:xfrm>
          <a:prstGeom prst="rect">
            <a:avLst/>
          </a:prstGeom>
        </p:spPr>
        <p:txBody>
          <a:bodyPr>
            <a:normAutofit/>
          </a:bodyPr>
          <a:lstStyle>
            <a:lvl1pPr marL="0" indent="0">
              <a:lnSpc>
                <a:spcPct val="114000"/>
              </a:lnSpc>
              <a:spcBef>
                <a:spcPts val="0"/>
              </a:spcBef>
              <a:buNone/>
              <a:defRPr sz="1400" cap="none" spc="100" baseline="0">
                <a:solidFill>
                  <a:schemeClr val="accent2"/>
                </a:solidFill>
                <a:latin typeface="+mn-lt"/>
              </a:defRPr>
            </a:lvl1pPr>
          </a:lstStyle>
          <a:p>
            <a:pPr lvl="0"/>
            <a:r>
              <a:rPr lang="en-US"/>
              <a:t>Click to add text</a:t>
            </a:r>
          </a:p>
        </p:txBody>
      </p:sp>
      <p:sp>
        <p:nvSpPr>
          <p:cNvPr id="22" name="Text Placeholder 14">
            <a:extLst>
              <a:ext uri="{FF2B5EF4-FFF2-40B4-BE49-F238E27FC236}">
                <a16:creationId xmlns:a16="http://schemas.microsoft.com/office/drawing/2014/main" id="{44501739-C457-4C98-A458-5B3639CFB821}"/>
              </a:ext>
            </a:extLst>
          </p:cNvPr>
          <p:cNvSpPr>
            <a:spLocks noGrp="1"/>
          </p:cNvSpPr>
          <p:nvPr>
            <p:ph type="body" sz="quarter" idx="24" hasCustomPrompt="1"/>
          </p:nvPr>
        </p:nvSpPr>
        <p:spPr>
          <a:xfrm>
            <a:off x="729016" y="3544629"/>
            <a:ext cx="4771030" cy="365125"/>
          </a:xfrm>
          <a:prstGeom prst="rect">
            <a:avLst/>
          </a:prstGeom>
        </p:spPr>
        <p:txBody>
          <a:bodyPr/>
          <a:lstStyle>
            <a:lvl1pPr marL="0" indent="0">
              <a:buNone/>
              <a:defRPr sz="1600" cap="all" spc="200" baseline="0">
                <a:solidFill>
                  <a:schemeClr val="accent2"/>
                </a:solidFill>
                <a:latin typeface="+mj-lt"/>
              </a:defRPr>
            </a:lvl1pPr>
          </a:lstStyle>
          <a:p>
            <a:pPr lvl="0"/>
            <a:r>
              <a:rPr lang="en-US"/>
              <a:t>Click to add title</a:t>
            </a:r>
          </a:p>
        </p:txBody>
      </p:sp>
      <p:sp>
        <p:nvSpPr>
          <p:cNvPr id="21" name="Text Placeholder 14">
            <a:extLst>
              <a:ext uri="{FF2B5EF4-FFF2-40B4-BE49-F238E27FC236}">
                <a16:creationId xmlns:a16="http://schemas.microsoft.com/office/drawing/2014/main" id="{503766A8-C36E-4337-9DB4-358A28B74319}"/>
              </a:ext>
            </a:extLst>
          </p:cNvPr>
          <p:cNvSpPr>
            <a:spLocks noGrp="1"/>
          </p:cNvSpPr>
          <p:nvPr>
            <p:ph type="body" sz="quarter" idx="23" hasCustomPrompt="1"/>
          </p:nvPr>
        </p:nvSpPr>
        <p:spPr>
          <a:xfrm>
            <a:off x="729017" y="3781163"/>
            <a:ext cx="4771030" cy="801073"/>
          </a:xfrm>
          <a:prstGeom prst="rect">
            <a:avLst/>
          </a:prstGeom>
        </p:spPr>
        <p:txBody>
          <a:bodyPr>
            <a:normAutofit/>
          </a:bodyPr>
          <a:lstStyle>
            <a:lvl1pPr marL="0" indent="0">
              <a:lnSpc>
                <a:spcPct val="114000"/>
              </a:lnSpc>
              <a:spcBef>
                <a:spcPts val="0"/>
              </a:spcBef>
              <a:buNone/>
              <a:defRPr sz="1400" cap="none" spc="100" baseline="0">
                <a:solidFill>
                  <a:schemeClr val="accent2"/>
                </a:solidFill>
                <a:latin typeface="+mn-lt"/>
              </a:defRPr>
            </a:lvl1pPr>
          </a:lstStyle>
          <a:p>
            <a:pPr lvl="0"/>
            <a:r>
              <a:rPr lang="en-US"/>
              <a:t>Click to add text</a:t>
            </a:r>
          </a:p>
        </p:txBody>
      </p:sp>
      <p:sp>
        <p:nvSpPr>
          <p:cNvPr id="24" name="Text Placeholder 14">
            <a:extLst>
              <a:ext uri="{FF2B5EF4-FFF2-40B4-BE49-F238E27FC236}">
                <a16:creationId xmlns:a16="http://schemas.microsoft.com/office/drawing/2014/main" id="{5F947925-2465-45AC-9A1E-7153477BBEEC}"/>
              </a:ext>
            </a:extLst>
          </p:cNvPr>
          <p:cNvSpPr>
            <a:spLocks noGrp="1"/>
          </p:cNvSpPr>
          <p:nvPr>
            <p:ph type="body" sz="quarter" idx="26" hasCustomPrompt="1"/>
          </p:nvPr>
        </p:nvSpPr>
        <p:spPr>
          <a:xfrm>
            <a:off x="729016" y="4739239"/>
            <a:ext cx="4771030" cy="365125"/>
          </a:xfrm>
          <a:prstGeom prst="rect">
            <a:avLst/>
          </a:prstGeom>
        </p:spPr>
        <p:txBody>
          <a:bodyPr/>
          <a:lstStyle>
            <a:lvl1pPr marL="0" indent="0">
              <a:buNone/>
              <a:defRPr sz="1600" cap="all" spc="200" baseline="0">
                <a:solidFill>
                  <a:schemeClr val="accent2"/>
                </a:solidFill>
                <a:latin typeface="+mj-lt"/>
              </a:defRPr>
            </a:lvl1pPr>
          </a:lstStyle>
          <a:p>
            <a:pPr lvl="0"/>
            <a:r>
              <a:rPr lang="en-US"/>
              <a:t>Click to add title</a:t>
            </a:r>
          </a:p>
        </p:txBody>
      </p:sp>
      <p:sp>
        <p:nvSpPr>
          <p:cNvPr id="23" name="Text Placeholder 14">
            <a:extLst>
              <a:ext uri="{FF2B5EF4-FFF2-40B4-BE49-F238E27FC236}">
                <a16:creationId xmlns:a16="http://schemas.microsoft.com/office/drawing/2014/main" id="{6FC86B0E-A85D-444A-BC2A-B7A5FF1D48D5}"/>
              </a:ext>
            </a:extLst>
          </p:cNvPr>
          <p:cNvSpPr>
            <a:spLocks noGrp="1"/>
          </p:cNvSpPr>
          <p:nvPr>
            <p:ph type="body" sz="quarter" idx="25" hasCustomPrompt="1"/>
          </p:nvPr>
        </p:nvSpPr>
        <p:spPr>
          <a:xfrm>
            <a:off x="729017" y="4975773"/>
            <a:ext cx="4771030" cy="546815"/>
          </a:xfrm>
          <a:prstGeom prst="rect">
            <a:avLst/>
          </a:prstGeom>
        </p:spPr>
        <p:txBody>
          <a:bodyPr>
            <a:normAutofit/>
          </a:bodyPr>
          <a:lstStyle>
            <a:lvl1pPr marL="0" indent="0">
              <a:lnSpc>
                <a:spcPct val="114000"/>
              </a:lnSpc>
              <a:spcBef>
                <a:spcPts val="0"/>
              </a:spcBef>
              <a:buNone/>
              <a:defRPr sz="1400" cap="none" spc="100" baseline="0">
                <a:solidFill>
                  <a:schemeClr val="accent2"/>
                </a:solidFill>
                <a:latin typeface="+mn-lt"/>
              </a:defRPr>
            </a:lvl1pPr>
          </a:lstStyle>
          <a:p>
            <a:pPr lvl="0"/>
            <a:r>
              <a:rPr lang="en-US"/>
              <a:t>Click to add text</a:t>
            </a:r>
          </a:p>
        </p:txBody>
      </p:sp>
      <p:sp>
        <p:nvSpPr>
          <p:cNvPr id="5" name="Date Placeholder 4">
            <a:extLst>
              <a:ext uri="{FF2B5EF4-FFF2-40B4-BE49-F238E27FC236}">
                <a16:creationId xmlns:a16="http://schemas.microsoft.com/office/drawing/2014/main" id="{BBA930A0-A89C-48EB-A039-375BDA735BBF}"/>
              </a:ext>
            </a:extLst>
          </p:cNvPr>
          <p:cNvSpPr>
            <a:spLocks noGrp="1"/>
          </p:cNvSpPr>
          <p:nvPr>
            <p:ph type="dt" sz="half" idx="10"/>
          </p:nvPr>
        </p:nvSpPr>
        <p:spPr/>
        <p:txBody>
          <a:bodyPr/>
          <a:lstStyle/>
          <a:p>
            <a:r>
              <a:rPr lang="en-US" dirty="0"/>
              <a:t>8/06/20XX</a:t>
            </a:r>
          </a:p>
        </p:txBody>
      </p:sp>
      <p:sp>
        <p:nvSpPr>
          <p:cNvPr id="6" name="Footer Placeholder 5">
            <a:extLst>
              <a:ext uri="{FF2B5EF4-FFF2-40B4-BE49-F238E27FC236}">
                <a16:creationId xmlns:a16="http://schemas.microsoft.com/office/drawing/2014/main" id="{A02A2494-B27D-418F-9D5E-8DE4FFB491B3}"/>
              </a:ext>
            </a:extLst>
          </p:cNvPr>
          <p:cNvSpPr>
            <a:spLocks noGrp="1"/>
          </p:cNvSpPr>
          <p:nvPr>
            <p:ph type="ftr" sz="quarter" idx="11"/>
          </p:nvPr>
        </p:nvSpPr>
        <p:spPr/>
        <p:txBody>
          <a:bodyPr/>
          <a:lstStyle/>
          <a:p>
            <a:r>
              <a:rPr lang="en-US" dirty="0"/>
              <a:t>PITCH DECK</a:t>
            </a:r>
          </a:p>
        </p:txBody>
      </p:sp>
      <p:sp>
        <p:nvSpPr>
          <p:cNvPr id="7" name="Slide Number Placeholder 6">
            <a:extLst>
              <a:ext uri="{FF2B5EF4-FFF2-40B4-BE49-F238E27FC236}">
                <a16:creationId xmlns:a16="http://schemas.microsoft.com/office/drawing/2014/main" id="{04B0DC46-AFFB-4CCA-B5AE-7028C4E26619}"/>
              </a:ext>
            </a:extLst>
          </p:cNvPr>
          <p:cNvSpPr>
            <a:spLocks noGrp="1"/>
          </p:cNvSpPr>
          <p:nvPr>
            <p:ph type="sldNum" sz="quarter" idx="12"/>
          </p:nvPr>
        </p:nvSpPr>
        <p:spPr/>
        <p:txBody>
          <a:bodyPr/>
          <a:lstStyle/>
          <a:p>
            <a:fld id="{A402E4C0-AD5E-4E8C-9F21-7CCE474BDCEB}" type="slidenum">
              <a:rPr lang="en-US" smtClean="0"/>
              <a:t>‹#›</a:t>
            </a:fld>
            <a:endParaRPr lang="en-US" dirty="0"/>
          </a:p>
        </p:txBody>
      </p:sp>
    </p:spTree>
    <p:extLst>
      <p:ext uri="{BB962C8B-B14F-4D97-AF65-F5344CB8AC3E}">
        <p14:creationId xmlns:p14="http://schemas.microsoft.com/office/powerpoint/2010/main" val="23319673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rket Overview">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27D588-C832-4149-9B9F-D817459D8B7F}"/>
              </a:ext>
            </a:extLst>
          </p:cNvPr>
          <p:cNvPicPr>
            <a:picLocks noChangeAspect="1"/>
          </p:cNvPicPr>
          <p:nvPr userDrawn="1"/>
        </p:nvPicPr>
        <p:blipFill>
          <a:blip r:embed="rId2"/>
          <a:stretch>
            <a:fillRect/>
          </a:stretch>
        </p:blipFill>
        <p:spPr>
          <a:xfrm>
            <a:off x="1690" y="0"/>
            <a:ext cx="12188620" cy="6858000"/>
          </a:xfrm>
          <a:prstGeom prst="rect">
            <a:avLst/>
          </a:prstGeom>
        </p:spPr>
      </p:pic>
      <p:sp>
        <p:nvSpPr>
          <p:cNvPr id="5" name="Date Placeholder 4">
            <a:extLst>
              <a:ext uri="{FF2B5EF4-FFF2-40B4-BE49-F238E27FC236}">
                <a16:creationId xmlns:a16="http://schemas.microsoft.com/office/drawing/2014/main" id="{A410CE2C-509A-4C33-AB34-6F278F1171B9}"/>
              </a:ext>
            </a:extLst>
          </p:cNvPr>
          <p:cNvSpPr>
            <a:spLocks noGrp="1"/>
          </p:cNvSpPr>
          <p:nvPr>
            <p:ph type="dt" sz="half" idx="10"/>
          </p:nvPr>
        </p:nvSpPr>
        <p:spPr/>
        <p:txBody>
          <a:bodyPr/>
          <a:lstStyle/>
          <a:p>
            <a:r>
              <a:rPr lang="en-US" dirty="0"/>
              <a:t>8/06/20XX</a:t>
            </a:r>
          </a:p>
        </p:txBody>
      </p:sp>
      <p:sp>
        <p:nvSpPr>
          <p:cNvPr id="6" name="Footer Placeholder 5">
            <a:extLst>
              <a:ext uri="{FF2B5EF4-FFF2-40B4-BE49-F238E27FC236}">
                <a16:creationId xmlns:a16="http://schemas.microsoft.com/office/drawing/2014/main" id="{78F06B8C-060C-4139-B354-239A56BB3422}"/>
              </a:ext>
            </a:extLst>
          </p:cNvPr>
          <p:cNvSpPr>
            <a:spLocks noGrp="1"/>
          </p:cNvSpPr>
          <p:nvPr>
            <p:ph type="ftr" sz="quarter" idx="11"/>
          </p:nvPr>
        </p:nvSpPr>
        <p:spPr/>
        <p:txBody>
          <a:bodyPr/>
          <a:lstStyle/>
          <a:p>
            <a:r>
              <a:rPr lang="en-US" dirty="0"/>
              <a:t>PITCH DECK</a:t>
            </a:r>
          </a:p>
        </p:txBody>
      </p:sp>
      <p:sp>
        <p:nvSpPr>
          <p:cNvPr id="7" name="Slide Number Placeholder 6">
            <a:extLst>
              <a:ext uri="{FF2B5EF4-FFF2-40B4-BE49-F238E27FC236}">
                <a16:creationId xmlns:a16="http://schemas.microsoft.com/office/drawing/2014/main" id="{957BE7C0-2680-40FD-88E4-27D6E7775DF3}"/>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10" name="Text Placeholder 14">
            <a:extLst>
              <a:ext uri="{FF2B5EF4-FFF2-40B4-BE49-F238E27FC236}">
                <a16:creationId xmlns:a16="http://schemas.microsoft.com/office/drawing/2014/main" id="{01941F94-25C7-46EC-89FE-B12B54F77CFA}"/>
              </a:ext>
            </a:extLst>
          </p:cNvPr>
          <p:cNvSpPr>
            <a:spLocks noGrp="1"/>
          </p:cNvSpPr>
          <p:nvPr>
            <p:ph type="body" sz="quarter" idx="20" hasCustomPrompt="1"/>
          </p:nvPr>
        </p:nvSpPr>
        <p:spPr>
          <a:xfrm>
            <a:off x="816075" y="4076963"/>
            <a:ext cx="3035881" cy="1485635"/>
          </a:xfrm>
          <a:prstGeom prst="rect">
            <a:avLst/>
          </a:prstGeom>
        </p:spPr>
        <p:txBody>
          <a:bodyPr anchor="t"/>
          <a:lstStyle>
            <a:lvl1pPr marL="0" indent="0" algn="r">
              <a:lnSpc>
                <a:spcPct val="150000"/>
              </a:lnSpc>
              <a:spcBef>
                <a:spcPts val="0"/>
              </a:spcBef>
              <a:buClr>
                <a:schemeClr val="accent6"/>
              </a:buClr>
              <a:buFont typeface="Courier New" panose="02070309020205020404" pitchFamily="49" charset="0"/>
              <a:buNone/>
              <a:defRPr sz="1400" cap="none" spc="100" baseline="0">
                <a:solidFill>
                  <a:schemeClr val="bg1"/>
                </a:solidFill>
                <a:latin typeface="+mn-lt"/>
              </a:defRPr>
            </a:lvl1pPr>
          </a:lstStyle>
          <a:p>
            <a:pPr lvl="0"/>
            <a:r>
              <a:rPr lang="en-US"/>
              <a:t>Add text here</a:t>
            </a:r>
          </a:p>
        </p:txBody>
      </p:sp>
      <p:sp>
        <p:nvSpPr>
          <p:cNvPr id="11" name="Text Placeholder 10">
            <a:extLst>
              <a:ext uri="{FF2B5EF4-FFF2-40B4-BE49-F238E27FC236}">
                <a16:creationId xmlns:a16="http://schemas.microsoft.com/office/drawing/2014/main" id="{1DE2747E-A71B-4917-8960-56D4F927D8C5}"/>
              </a:ext>
            </a:extLst>
          </p:cNvPr>
          <p:cNvSpPr>
            <a:spLocks noGrp="1"/>
          </p:cNvSpPr>
          <p:nvPr>
            <p:ph type="body" sz="quarter" idx="14" hasCustomPrompt="1"/>
          </p:nvPr>
        </p:nvSpPr>
        <p:spPr>
          <a:xfrm>
            <a:off x="1201068" y="2806964"/>
            <a:ext cx="2693128" cy="991689"/>
          </a:xfrm>
          <a:prstGeom prst="rect">
            <a:avLst/>
          </a:prstGeom>
        </p:spPr>
        <p:txBody>
          <a:bodyPr anchor="b"/>
          <a:lstStyle>
            <a:lvl1pPr marL="0" indent="0" algn="r">
              <a:buNone/>
              <a:defRPr sz="4000" kern="0" cap="all" spc="400" baseline="0">
                <a:solidFill>
                  <a:schemeClr val="accent5"/>
                </a:solidFill>
                <a:latin typeface="+mj-lt"/>
              </a:defRPr>
            </a:lvl1pPr>
          </a:lstStyle>
          <a:p>
            <a:pPr lvl="0"/>
            <a:r>
              <a:rPr lang="en-US"/>
              <a:t>Add title</a:t>
            </a:r>
          </a:p>
        </p:txBody>
      </p:sp>
      <p:sp>
        <p:nvSpPr>
          <p:cNvPr id="12" name="Text Placeholder 14">
            <a:extLst>
              <a:ext uri="{FF2B5EF4-FFF2-40B4-BE49-F238E27FC236}">
                <a16:creationId xmlns:a16="http://schemas.microsoft.com/office/drawing/2014/main" id="{B3830FC7-44D5-48CD-AA84-4E262F2EB8C8}"/>
              </a:ext>
            </a:extLst>
          </p:cNvPr>
          <p:cNvSpPr>
            <a:spLocks noGrp="1"/>
          </p:cNvSpPr>
          <p:nvPr>
            <p:ph type="body" sz="quarter" idx="21" hasCustomPrompt="1"/>
          </p:nvPr>
        </p:nvSpPr>
        <p:spPr>
          <a:xfrm>
            <a:off x="4689632" y="4076963"/>
            <a:ext cx="3035880" cy="1485635"/>
          </a:xfrm>
          <a:prstGeom prst="rect">
            <a:avLst/>
          </a:prstGeom>
        </p:spPr>
        <p:txBody>
          <a:bodyPr anchor="t"/>
          <a:lstStyle>
            <a:lvl1pPr marL="0" indent="0" algn="r">
              <a:lnSpc>
                <a:spcPct val="150000"/>
              </a:lnSpc>
              <a:spcBef>
                <a:spcPts val="0"/>
              </a:spcBef>
              <a:buClr>
                <a:schemeClr val="accent6"/>
              </a:buClr>
              <a:buFont typeface="Courier New" panose="02070309020205020404" pitchFamily="49" charset="0"/>
              <a:buNone/>
              <a:defRPr sz="1400" cap="none" spc="100" baseline="0">
                <a:solidFill>
                  <a:schemeClr val="bg1"/>
                </a:solidFill>
                <a:latin typeface="+mn-lt"/>
              </a:defRPr>
            </a:lvl1pPr>
          </a:lstStyle>
          <a:p>
            <a:pPr lvl="0"/>
            <a:r>
              <a:rPr lang="en-US"/>
              <a:t>Add text here</a:t>
            </a:r>
          </a:p>
        </p:txBody>
      </p:sp>
      <p:sp>
        <p:nvSpPr>
          <p:cNvPr id="13" name="Text Placeholder 14">
            <a:extLst>
              <a:ext uri="{FF2B5EF4-FFF2-40B4-BE49-F238E27FC236}">
                <a16:creationId xmlns:a16="http://schemas.microsoft.com/office/drawing/2014/main" id="{51F423C9-E1B4-4BD9-98A5-9397C32447D9}"/>
              </a:ext>
            </a:extLst>
          </p:cNvPr>
          <p:cNvSpPr>
            <a:spLocks noGrp="1"/>
          </p:cNvSpPr>
          <p:nvPr>
            <p:ph type="body" sz="quarter" idx="23" hasCustomPrompt="1"/>
          </p:nvPr>
        </p:nvSpPr>
        <p:spPr>
          <a:xfrm>
            <a:off x="8563187" y="4076963"/>
            <a:ext cx="3023761" cy="1485635"/>
          </a:xfrm>
          <a:prstGeom prst="rect">
            <a:avLst/>
          </a:prstGeom>
        </p:spPr>
        <p:txBody>
          <a:bodyPr anchor="t"/>
          <a:lstStyle>
            <a:lvl1pPr marL="0" indent="0" algn="r">
              <a:lnSpc>
                <a:spcPct val="150000"/>
              </a:lnSpc>
              <a:spcBef>
                <a:spcPts val="0"/>
              </a:spcBef>
              <a:buClr>
                <a:schemeClr val="accent6"/>
              </a:buClr>
              <a:buFont typeface="Courier New" panose="02070309020205020404" pitchFamily="49" charset="0"/>
              <a:buNone/>
              <a:defRPr sz="1400" cap="none" spc="100" baseline="0">
                <a:solidFill>
                  <a:schemeClr val="bg1"/>
                </a:solidFill>
                <a:latin typeface="+mn-lt"/>
              </a:defRPr>
            </a:lvl1pPr>
          </a:lstStyle>
          <a:p>
            <a:pPr lvl="0"/>
            <a:r>
              <a:rPr lang="en-US"/>
              <a:t>Add text here</a:t>
            </a:r>
          </a:p>
        </p:txBody>
      </p:sp>
      <p:cxnSp>
        <p:nvCxnSpPr>
          <p:cNvPr id="14" name="Straight Connector 13">
            <a:extLst>
              <a:ext uri="{FF2B5EF4-FFF2-40B4-BE49-F238E27FC236}">
                <a16:creationId xmlns:a16="http://schemas.microsoft.com/office/drawing/2014/main" id="{A0DF3CDE-1C08-4B0C-8DC3-9FCBBD3E61D4}"/>
              </a:ext>
            </a:extLst>
          </p:cNvPr>
          <p:cNvCxnSpPr>
            <a:cxnSpLocks/>
          </p:cNvCxnSpPr>
          <p:nvPr userDrawn="1"/>
        </p:nvCxnSpPr>
        <p:spPr>
          <a:xfrm>
            <a:off x="832513" y="3939883"/>
            <a:ext cx="2903678"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5" name="Text Placeholder 10">
            <a:extLst>
              <a:ext uri="{FF2B5EF4-FFF2-40B4-BE49-F238E27FC236}">
                <a16:creationId xmlns:a16="http://schemas.microsoft.com/office/drawing/2014/main" id="{C026C956-C6C4-4010-889F-B8D762036464}"/>
              </a:ext>
            </a:extLst>
          </p:cNvPr>
          <p:cNvSpPr>
            <a:spLocks noGrp="1"/>
          </p:cNvSpPr>
          <p:nvPr>
            <p:ph type="body" sz="quarter" idx="24" hasCustomPrompt="1"/>
          </p:nvPr>
        </p:nvSpPr>
        <p:spPr>
          <a:xfrm>
            <a:off x="5073324" y="2806964"/>
            <a:ext cx="2693128" cy="991689"/>
          </a:xfrm>
          <a:prstGeom prst="rect">
            <a:avLst/>
          </a:prstGeom>
        </p:spPr>
        <p:txBody>
          <a:bodyPr anchor="b"/>
          <a:lstStyle>
            <a:lvl1pPr marL="0" indent="0" algn="r">
              <a:buNone/>
              <a:defRPr sz="4000" kern="0" cap="all" spc="400" baseline="0">
                <a:solidFill>
                  <a:schemeClr val="accent5"/>
                </a:solidFill>
                <a:latin typeface="+mj-lt"/>
              </a:defRPr>
            </a:lvl1pPr>
          </a:lstStyle>
          <a:p>
            <a:pPr lvl="0"/>
            <a:r>
              <a:rPr lang="en-US"/>
              <a:t>Add title</a:t>
            </a:r>
          </a:p>
        </p:txBody>
      </p:sp>
      <p:sp>
        <p:nvSpPr>
          <p:cNvPr id="16" name="Text Placeholder 10">
            <a:extLst>
              <a:ext uri="{FF2B5EF4-FFF2-40B4-BE49-F238E27FC236}">
                <a16:creationId xmlns:a16="http://schemas.microsoft.com/office/drawing/2014/main" id="{A4D363AD-B16F-46C4-9856-EA9EAC699EF7}"/>
              </a:ext>
            </a:extLst>
          </p:cNvPr>
          <p:cNvSpPr>
            <a:spLocks noGrp="1"/>
          </p:cNvSpPr>
          <p:nvPr>
            <p:ph type="body" sz="quarter" idx="25" hasCustomPrompt="1"/>
          </p:nvPr>
        </p:nvSpPr>
        <p:spPr>
          <a:xfrm>
            <a:off x="8940173" y="2806964"/>
            <a:ext cx="2693128" cy="991689"/>
          </a:xfrm>
          <a:prstGeom prst="rect">
            <a:avLst/>
          </a:prstGeom>
        </p:spPr>
        <p:txBody>
          <a:bodyPr anchor="b"/>
          <a:lstStyle>
            <a:lvl1pPr marL="0" indent="0" algn="r">
              <a:buNone/>
              <a:defRPr sz="4000" kern="0" cap="all" spc="400" baseline="0">
                <a:solidFill>
                  <a:schemeClr val="accent5"/>
                </a:solidFill>
                <a:latin typeface="+mj-lt"/>
              </a:defRPr>
            </a:lvl1pPr>
          </a:lstStyle>
          <a:p>
            <a:pPr lvl="0"/>
            <a:r>
              <a:rPr lang="en-US" dirty="0"/>
              <a:t>Add title</a:t>
            </a:r>
          </a:p>
        </p:txBody>
      </p:sp>
      <p:cxnSp>
        <p:nvCxnSpPr>
          <p:cNvPr id="26" name="Straight Connector 25">
            <a:extLst>
              <a:ext uri="{FF2B5EF4-FFF2-40B4-BE49-F238E27FC236}">
                <a16:creationId xmlns:a16="http://schemas.microsoft.com/office/drawing/2014/main" id="{D6E9BAEE-70B0-4F15-B6B7-D5AE0227618F}"/>
              </a:ext>
            </a:extLst>
          </p:cNvPr>
          <p:cNvCxnSpPr>
            <a:cxnSpLocks/>
          </p:cNvCxnSpPr>
          <p:nvPr userDrawn="1"/>
        </p:nvCxnSpPr>
        <p:spPr>
          <a:xfrm>
            <a:off x="4699359" y="3939883"/>
            <a:ext cx="2903678"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F0848BB-EF65-4D43-AC18-9C4F4749CA6D}"/>
              </a:ext>
            </a:extLst>
          </p:cNvPr>
          <p:cNvCxnSpPr>
            <a:cxnSpLocks/>
          </p:cNvCxnSpPr>
          <p:nvPr userDrawn="1"/>
        </p:nvCxnSpPr>
        <p:spPr>
          <a:xfrm>
            <a:off x="8566207" y="3939883"/>
            <a:ext cx="2903678"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7CA7F01-3F2D-4396-A7D4-3D21C56D7FCC}"/>
              </a:ext>
            </a:extLst>
          </p:cNvPr>
          <p:cNvSpPr>
            <a:spLocks noGrp="1"/>
          </p:cNvSpPr>
          <p:nvPr>
            <p:ph type="title" hasCustomPrompt="1"/>
          </p:nvPr>
        </p:nvSpPr>
        <p:spPr>
          <a:xfrm>
            <a:off x="729016" y="1643321"/>
            <a:ext cx="4856634" cy="466344"/>
          </a:xfrm>
        </p:spPr>
        <p:txBody>
          <a:bodyPr>
            <a:noAutofit/>
          </a:bodyPr>
          <a:lstStyle>
            <a:lvl1pPr>
              <a:lnSpc>
                <a:spcPct val="100000"/>
              </a:lnSpc>
              <a:defRPr sz="2800">
                <a:ln w="19050">
                  <a:solidFill>
                    <a:schemeClr val="accent5"/>
                  </a:solidFill>
                </a:ln>
              </a:defRPr>
            </a:lvl1pPr>
          </a:lstStyle>
          <a:p>
            <a:r>
              <a:rPr lang="en-US" dirty="0"/>
              <a:t>Click to add title</a:t>
            </a:r>
          </a:p>
        </p:txBody>
      </p:sp>
    </p:spTree>
    <p:extLst>
      <p:ext uri="{BB962C8B-B14F-4D97-AF65-F5344CB8AC3E}">
        <p14:creationId xmlns:p14="http://schemas.microsoft.com/office/powerpoint/2010/main" val="36920454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2.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3.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1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30B4CC-1CD5-414E-92CD-721B331F6F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2A47427-FA4C-4262-9C2A-A640B569D4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FE89D4-4BDC-4CC9-959B-0D2E0BEB89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000" cap="all" spc="100" baseline="0">
                <a:solidFill>
                  <a:schemeClr val="bg1">
                    <a:lumMod val="95000"/>
                  </a:schemeClr>
                </a:solidFill>
                <a:latin typeface="Posterama" panose="020B0504020200020000" pitchFamily="34" charset="0"/>
                <a:cs typeface="Posterama" panose="020B0504020200020000" pitchFamily="34" charset="0"/>
              </a:defRPr>
            </a:lvl1pPr>
          </a:lstStyle>
          <a:p>
            <a:r>
              <a:rPr lang="en-US" dirty="0"/>
              <a:t>8/06/20XX</a:t>
            </a:r>
          </a:p>
        </p:txBody>
      </p:sp>
      <p:sp>
        <p:nvSpPr>
          <p:cNvPr id="5" name="Footer Placeholder 4">
            <a:extLst>
              <a:ext uri="{FF2B5EF4-FFF2-40B4-BE49-F238E27FC236}">
                <a16:creationId xmlns:a16="http://schemas.microsoft.com/office/drawing/2014/main" id="{FE1285D2-5742-46C4-A6B1-B07CC6823A3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cap="all" spc="100" baseline="0">
                <a:solidFill>
                  <a:schemeClr val="bg1">
                    <a:lumMod val="95000"/>
                  </a:schemeClr>
                </a:solidFill>
                <a:latin typeface="Posterama" panose="020B0504020200020000" pitchFamily="34" charset="0"/>
                <a:cs typeface="Posterama" panose="020B0504020200020000" pitchFamily="34" charset="0"/>
              </a:defRPr>
            </a:lvl1pPr>
          </a:lstStyle>
          <a:p>
            <a:r>
              <a:rPr lang="en-US" dirty="0"/>
              <a:t>PITCH DECK</a:t>
            </a:r>
          </a:p>
        </p:txBody>
      </p:sp>
      <p:sp>
        <p:nvSpPr>
          <p:cNvPr id="6" name="Slide Number Placeholder 5">
            <a:extLst>
              <a:ext uri="{FF2B5EF4-FFF2-40B4-BE49-F238E27FC236}">
                <a16:creationId xmlns:a16="http://schemas.microsoft.com/office/drawing/2014/main" id="{03D7CF20-6E1A-4F87-A039-3C59B25DA4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00" cap="all" spc="100" baseline="0">
                <a:solidFill>
                  <a:schemeClr val="bg1">
                    <a:lumMod val="95000"/>
                  </a:schemeClr>
                </a:solidFill>
                <a:latin typeface="Posterama" panose="020B0504020200020000" pitchFamily="34" charset="0"/>
                <a:cs typeface="Posterama" panose="020B0504020200020000" pitchFamily="34" charset="0"/>
              </a:defRPr>
            </a:lvl1pPr>
          </a:lstStyle>
          <a:p>
            <a:fld id="{A402E4C0-AD5E-4E8C-9F21-7CCE474BDCEB}" type="slidenum">
              <a:rPr lang="en-US" smtClean="0"/>
              <a:pPr/>
              <a:t>‹#›</a:t>
            </a:fld>
            <a:endParaRPr lang="en-US" dirty="0"/>
          </a:p>
        </p:txBody>
      </p:sp>
    </p:spTree>
    <p:extLst>
      <p:ext uri="{BB962C8B-B14F-4D97-AF65-F5344CB8AC3E}">
        <p14:creationId xmlns:p14="http://schemas.microsoft.com/office/powerpoint/2010/main" val="36348220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Lst>
  <p:hf sldNum="0" hdr="0" ftr="0" dt="0"/>
  <p:txStyles>
    <p:titleStyle>
      <a:lvl1pPr algn="l" defTabSz="914400" rtl="0" eaLnBrk="1" latinLnBrk="0" hangingPunct="1">
        <a:lnSpc>
          <a:spcPct val="80000"/>
        </a:lnSpc>
        <a:spcBef>
          <a:spcPct val="0"/>
        </a:spcBef>
        <a:buNone/>
        <a:defRPr sz="4400" kern="1200" cap="all" spc="400" baseline="0">
          <a:ln w="19050">
            <a:solidFill>
              <a:schemeClr val="accent2"/>
            </a:solidFill>
          </a:ln>
          <a:no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A37975-6AF7-4301-9DC5-87C074AA59D1}" type="datetimeFigureOut">
              <a:rPr lang="zh-CN" altLang="en-US" smtClean="0"/>
              <a:t>2024/9/21</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144243934"/>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Lst>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34" name="图片 1033" descr="PPT素材-02"/>
          <p:cNvPicPr>
            <a:picLocks noChangeAspect="1"/>
          </p:cNvPicPr>
          <p:nvPr userDrawn="1"/>
        </p:nvPicPr>
        <p:blipFill>
          <a:blip r:embed="rId14"/>
          <a:stretch>
            <a:fillRect/>
          </a:stretch>
        </p:blipFill>
        <p:spPr>
          <a:xfrm>
            <a:off x="1154" y="1150"/>
            <a:ext cx="12189692" cy="6855701"/>
          </a:xfrm>
          <a:prstGeom prst="rect">
            <a:avLst/>
          </a:prstGeom>
          <a:noFill/>
          <a:ln w="9525">
            <a:noFill/>
          </a:ln>
        </p:spPr>
      </p:pic>
    </p:spTree>
    <p:extLst>
      <p:ext uri="{BB962C8B-B14F-4D97-AF65-F5344CB8AC3E}">
        <p14:creationId xmlns:p14="http://schemas.microsoft.com/office/powerpoint/2010/main" val="37771962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ransition advClick="0" advTm="0">
    <p:random/>
  </p:transition>
  <p:hf sldNum="0" hdr="0"/>
  <p:txStyles>
    <p:titleStyle>
      <a:lvl1pPr marL="0" lvl="0" indent="0" algn="ctr" defTabSz="1085915" eaLnBrk="1" fontAlgn="base" latinLnBrk="0" hangingPunct="1">
        <a:lnSpc>
          <a:spcPct val="100000"/>
        </a:lnSpc>
        <a:spcBef>
          <a:spcPct val="0"/>
        </a:spcBef>
        <a:spcAft>
          <a:spcPct val="0"/>
        </a:spcAft>
        <a:buClr>
          <a:srgbClr val="000000"/>
        </a:buClr>
        <a:buNone/>
        <a:defRPr sz="5211" b="0" i="0" u="none" kern="1200" baseline="0">
          <a:solidFill>
            <a:schemeClr val="tx2"/>
          </a:solidFill>
          <a:latin typeface="+mj-lt"/>
          <a:ea typeface="+mj-ea"/>
          <a:cs typeface="+mj-cs"/>
        </a:defRPr>
      </a:lvl1pPr>
    </p:titleStyle>
    <p:bodyStyle>
      <a:lvl1pPr marL="406701" lvl="0" indent="-406701" algn="l" defTabSz="1085915" eaLnBrk="1" fontAlgn="base" latinLnBrk="0" hangingPunct="1">
        <a:lnSpc>
          <a:spcPct val="100000"/>
        </a:lnSpc>
        <a:spcBef>
          <a:spcPct val="20000"/>
        </a:spcBef>
        <a:spcAft>
          <a:spcPct val="0"/>
        </a:spcAft>
        <a:buChar char="•"/>
        <a:defRPr sz="3763" b="0" i="0" u="none" kern="1200" baseline="0">
          <a:solidFill>
            <a:schemeClr val="tx1"/>
          </a:solidFill>
          <a:latin typeface="+mn-lt"/>
          <a:ea typeface="+mn-ea"/>
          <a:cs typeface="+mn-cs"/>
        </a:defRPr>
      </a:lvl1pPr>
      <a:lvl2pPr marL="882335" lvl="1" indent="-340067" algn="l" defTabSz="1085915" eaLnBrk="1" fontAlgn="base" latinLnBrk="0" hangingPunct="1">
        <a:lnSpc>
          <a:spcPct val="100000"/>
        </a:lnSpc>
        <a:spcBef>
          <a:spcPct val="20000"/>
        </a:spcBef>
        <a:spcAft>
          <a:spcPct val="0"/>
        </a:spcAft>
        <a:buChar char="–"/>
        <a:defRPr sz="3329" b="0" i="0" u="none" kern="1200" baseline="0">
          <a:solidFill>
            <a:schemeClr val="tx1"/>
          </a:solidFill>
          <a:latin typeface="+mn-lt"/>
          <a:ea typeface="+mn-ea"/>
          <a:cs typeface="+mn-cs"/>
        </a:defRPr>
      </a:lvl2pPr>
      <a:lvl3pPr marL="1357050" lvl="2" indent="-271134" algn="l" defTabSz="1085915" eaLnBrk="1" fontAlgn="base" latinLnBrk="0" hangingPunct="1">
        <a:lnSpc>
          <a:spcPct val="100000"/>
        </a:lnSpc>
        <a:spcBef>
          <a:spcPct val="20000"/>
        </a:spcBef>
        <a:spcAft>
          <a:spcPct val="0"/>
        </a:spcAft>
        <a:buChar char="•"/>
        <a:defRPr sz="2822" b="0" i="0" u="none" kern="1200" baseline="0">
          <a:solidFill>
            <a:schemeClr val="tx1"/>
          </a:solidFill>
          <a:latin typeface="+mn-lt"/>
          <a:ea typeface="+mn-ea"/>
          <a:cs typeface="+mn-cs"/>
        </a:defRPr>
      </a:lvl3pPr>
      <a:lvl4pPr marL="1900237" lvl="3" indent="-272053"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4pPr>
      <a:lvl5pPr marL="2442506" lvl="4" indent="-271134"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5pPr>
      <a:lvl6pPr marL="1819816" lvl="5"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6pPr>
      <a:lvl7pPr marL="2150692" lvl="6"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7pPr>
      <a:lvl8pPr marL="2481567" lvl="7"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8pPr>
      <a:lvl9pPr marL="2812443" lvl="8"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9pPr>
    </p:bodyStyle>
    <p:otherStyle>
      <a:lvl1pPr marL="0" lvl="0" indent="0" algn="l" defTabSz="661751" eaLnBrk="1" fontAlgn="base" latinLnBrk="0" hangingPunct="1">
        <a:lnSpc>
          <a:spcPct val="100000"/>
        </a:lnSpc>
        <a:spcBef>
          <a:spcPct val="0"/>
        </a:spcBef>
        <a:spcAft>
          <a:spcPct val="0"/>
        </a:spcAft>
        <a:buNone/>
        <a:defRPr sz="1303" b="0" i="0" u="none" kern="1200" baseline="0">
          <a:solidFill>
            <a:schemeClr val="tx1"/>
          </a:solidFill>
          <a:latin typeface="+mn-lt"/>
          <a:ea typeface="+mn-ea"/>
          <a:cs typeface="+mn-cs"/>
        </a:defRPr>
      </a:lvl1pPr>
      <a:lvl2pPr marL="330876" lvl="1"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2pPr>
      <a:lvl3pPr marL="661751" lvl="2"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3pPr>
      <a:lvl4pPr marL="992627" lvl="3"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4pPr>
      <a:lvl5pPr marL="1323503" lvl="4"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5pPr>
      <a:lvl6pPr marL="1654378" lvl="5"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6pPr>
      <a:lvl7pPr marL="1985254" lvl="6"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7pPr>
      <a:lvl8pPr marL="2316129" lvl="7"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8pPr>
      <a:lvl9pPr marL="2647005" lvl="8"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6.png"/><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tags" Target="../tags/tag3.xml"/><Relationship Id="rId7" Type="http://schemas.openxmlformats.org/officeDocument/2006/relationships/image" Target="../media/image15.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4.jpeg"/><Relationship Id="rId5" Type="http://schemas.openxmlformats.org/officeDocument/2006/relationships/notesSlide" Target="../notesSlides/notesSlide7.xml"/><Relationship Id="rId4" Type="http://schemas.openxmlformats.org/officeDocument/2006/relationships/slideLayout" Target="../slideLayouts/slideLayout28.xml"/><Relationship Id="rId9" Type="http://schemas.openxmlformats.org/officeDocument/2006/relationships/image" Target="../media/image53.png"/></Relationships>
</file>

<file path=ppt/slides/_rels/slide4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8.xml"/><Relationship Id="rId1" Type="http://schemas.openxmlformats.org/officeDocument/2006/relationships/slideLayout" Target="../slideLayouts/slideLayout34.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4.xml"/><Relationship Id="rId4" Type="http://schemas.openxmlformats.org/officeDocument/2006/relationships/image" Target="../media/image62.em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63.png"/><Relationship Id="rId2" Type="http://schemas.openxmlformats.org/officeDocument/2006/relationships/notesSlide" Target="../notesSlides/notesSlide9.xml"/><Relationship Id="rId1" Type="http://schemas.openxmlformats.org/officeDocument/2006/relationships/slideLayout" Target="../slideLayouts/slideLayout28.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or Giraffes, Blood Circulation Is a Tall Order">
            <a:extLst>
              <a:ext uri="{FF2B5EF4-FFF2-40B4-BE49-F238E27FC236}">
                <a16:creationId xmlns:a16="http://schemas.microsoft.com/office/drawing/2014/main" id="{DD481EAF-DF78-1C90-3ADB-192C6C0112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265" y="989106"/>
            <a:ext cx="7324200" cy="4879788"/>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064C0286-07BA-4CB4-8BB2-94988F2E5878}"/>
              </a:ext>
            </a:extLst>
          </p:cNvPr>
          <p:cNvSpPr/>
          <p:nvPr/>
        </p:nvSpPr>
        <p:spPr>
          <a:xfrm>
            <a:off x="6173695" y="2271059"/>
            <a:ext cx="6018306" cy="1990165"/>
          </a:xfrm>
          <a:prstGeom prst="rect">
            <a:avLst/>
          </a:prstGeom>
          <a:solidFill>
            <a:schemeClr val="accent2">
              <a:alpha val="80000"/>
            </a:schemeClr>
          </a:solidFill>
        </p:spPr>
        <p:txBody>
          <a:bodyPr vert="horz" lIns="557784" tIns="530352" rIns="91440" bIns="45720" rtlCol="0" anchor="t">
            <a:noAutofit/>
          </a:bodyPr>
          <a:lstStyle/>
          <a:p>
            <a:pPr>
              <a:lnSpc>
                <a:spcPct val="80000"/>
              </a:lnSpc>
              <a:spcBef>
                <a:spcPct val="0"/>
              </a:spcBef>
            </a:pPr>
            <a:endParaRPr lang="en-US" sz="5400" cap="all" spc="400" dirty="0">
              <a:ln w="19050">
                <a:solidFill>
                  <a:schemeClr val="accent5"/>
                </a:solidFill>
              </a:ln>
              <a:noFill/>
              <a:latin typeface="+mj-lt"/>
              <a:ea typeface="+mj-ea"/>
              <a:cs typeface="+mj-cs"/>
            </a:endParaRPr>
          </a:p>
        </p:txBody>
      </p:sp>
      <p:pic>
        <p:nvPicPr>
          <p:cNvPr id="8" name="Picture 4" descr="TLTH - Bộ SGK Lớp 6 - Kết nối tri thức với cuộc sống - Công ty Cổ phần Đầu  tư và Phát triển Giáo dục Phương Nam">
            <a:extLst>
              <a:ext uri="{FF2B5EF4-FFF2-40B4-BE49-F238E27FC236}">
                <a16:creationId xmlns:a16="http://schemas.microsoft.com/office/drawing/2014/main" id="{B6BC7C76-79C7-D820-AA4D-8D70890901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93082" y="144517"/>
            <a:ext cx="1407817" cy="140781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27DCA7FB-B55B-510E-F16B-13AC1AA51CF0}"/>
              </a:ext>
            </a:extLst>
          </p:cNvPr>
          <p:cNvSpPr/>
          <p:nvPr/>
        </p:nvSpPr>
        <p:spPr>
          <a:xfrm>
            <a:off x="8298330" y="2034988"/>
            <a:ext cx="1769036" cy="528918"/>
          </a:xfrm>
          <a:prstGeom prst="roundRect">
            <a:avLst>
              <a:gd name="adj" fmla="val 50000"/>
            </a:avLst>
          </a:prstGeom>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t>Bài</a:t>
            </a:r>
            <a:r>
              <a:rPr lang="en-US" sz="2800" b="1"/>
              <a:t> 50</a:t>
            </a:r>
          </a:p>
        </p:txBody>
      </p:sp>
      <p:sp>
        <p:nvSpPr>
          <p:cNvPr id="10" name="TextBox 9">
            <a:extLst>
              <a:ext uri="{FF2B5EF4-FFF2-40B4-BE49-F238E27FC236}">
                <a16:creationId xmlns:a16="http://schemas.microsoft.com/office/drawing/2014/main" id="{564A8BEB-5D3E-0A5A-1439-5BEB8149A4A4}"/>
              </a:ext>
            </a:extLst>
          </p:cNvPr>
          <p:cNvSpPr txBox="1"/>
          <p:nvPr/>
        </p:nvSpPr>
        <p:spPr>
          <a:xfrm>
            <a:off x="6269318" y="2881420"/>
            <a:ext cx="5827059" cy="830997"/>
          </a:xfrm>
          <a:prstGeom prst="rect">
            <a:avLst/>
          </a:prstGeom>
          <a:noFill/>
        </p:spPr>
        <p:txBody>
          <a:bodyPr wrap="square" rtlCol="0">
            <a:spAutoFit/>
          </a:bodyPr>
          <a:lstStyle/>
          <a:p>
            <a:pPr algn="ctr"/>
            <a:r>
              <a:rPr lang="en-US" sz="4800" b="1">
                <a:solidFill>
                  <a:schemeClr val="bg1"/>
                </a:solidFill>
              </a:rPr>
              <a:t>CƠ CHẾ TIẾN HÓA</a:t>
            </a:r>
          </a:p>
        </p:txBody>
      </p:sp>
      <p:sp>
        <p:nvSpPr>
          <p:cNvPr id="12" name="TextBox 11">
            <a:extLst>
              <a:ext uri="{FF2B5EF4-FFF2-40B4-BE49-F238E27FC236}">
                <a16:creationId xmlns:a16="http://schemas.microsoft.com/office/drawing/2014/main" id="{D23068DF-868B-CFF0-FB71-0597D49BA782}"/>
              </a:ext>
            </a:extLst>
          </p:cNvPr>
          <p:cNvSpPr txBox="1"/>
          <p:nvPr/>
        </p:nvSpPr>
        <p:spPr>
          <a:xfrm>
            <a:off x="7542306" y="3712417"/>
            <a:ext cx="3281082" cy="461665"/>
          </a:xfrm>
          <a:prstGeom prst="rect">
            <a:avLst/>
          </a:prstGeom>
          <a:noFill/>
        </p:spPr>
        <p:txBody>
          <a:bodyPr wrap="square" rtlCol="0">
            <a:spAutoFit/>
          </a:bodyPr>
          <a:lstStyle/>
          <a:p>
            <a:pPr algn="ctr"/>
            <a:r>
              <a:rPr lang="en-US" sz="2400" b="1">
                <a:solidFill>
                  <a:srgbClr val="FFFF00"/>
                </a:solidFill>
              </a:rPr>
              <a:t>Khoa học tự nhiên 9</a:t>
            </a:r>
          </a:p>
        </p:txBody>
      </p:sp>
    </p:spTree>
    <p:extLst>
      <p:ext uri="{BB962C8B-B14F-4D97-AF65-F5344CB8AC3E}">
        <p14:creationId xmlns:p14="http://schemas.microsoft.com/office/powerpoint/2010/main" val="18838361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34417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6633A6-3D8D-1C74-6594-E7E59C76C7C5}"/>
              </a:ext>
            </a:extLst>
          </p:cNvPr>
          <p:cNvSpPr/>
          <p:nvPr/>
        </p:nvSpPr>
        <p:spPr>
          <a:xfrm>
            <a:off x="0" y="779452"/>
            <a:ext cx="12192001" cy="60785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98320DE5-8CE2-9A88-7769-C6822AF11050}"/>
              </a:ext>
            </a:extLst>
          </p:cNvPr>
          <p:cNvSpPr txBox="1"/>
          <p:nvPr/>
        </p:nvSpPr>
        <p:spPr>
          <a:xfrm>
            <a:off x="1139065" y="102694"/>
            <a:ext cx="9913869" cy="494751"/>
          </a:xfrm>
          <a:prstGeom prst="rect">
            <a:avLst/>
          </a:prstGeom>
          <a:noFill/>
        </p:spPr>
        <p:txBody>
          <a:bodyPr wrap="square">
            <a:spAutoFit/>
          </a:bodyPr>
          <a:lstStyle>
            <a:defPPr>
              <a:defRPr lang="en-US"/>
            </a:defPPr>
            <a:lvl1pPr algn="ctr">
              <a:lnSpc>
                <a:spcPct val="120000"/>
              </a:lnSpc>
              <a:defRPr b="1"/>
            </a:lvl1pPr>
          </a:lstStyle>
          <a:p>
            <a:r>
              <a:rPr lang="en-US" sz="2400">
                <a:solidFill>
                  <a:schemeClr val="bg1"/>
                </a:solidFill>
              </a:rPr>
              <a:t>Quá trình hình thành loài hươu cao cổ theo quan điểm Lamarck</a:t>
            </a:r>
          </a:p>
        </p:txBody>
      </p:sp>
      <p:pic>
        <p:nvPicPr>
          <p:cNvPr id="3" name="Picture 2">
            <a:extLst>
              <a:ext uri="{FF2B5EF4-FFF2-40B4-BE49-F238E27FC236}">
                <a16:creationId xmlns:a16="http://schemas.microsoft.com/office/drawing/2014/main" id="{B52C7ACA-1CD9-F3AE-BCEE-51934E9CF517}"/>
              </a:ext>
            </a:extLst>
          </p:cNvPr>
          <p:cNvPicPr>
            <a:picLocks noChangeAspect="1"/>
          </p:cNvPicPr>
          <p:nvPr/>
        </p:nvPicPr>
        <p:blipFill rotWithShape="1">
          <a:blip r:embed="rId3"/>
          <a:srcRect b="22491"/>
          <a:stretch/>
        </p:blipFill>
        <p:spPr>
          <a:xfrm>
            <a:off x="428536" y="288060"/>
            <a:ext cx="11334924" cy="4528396"/>
          </a:xfrm>
          <a:prstGeom prst="rect">
            <a:avLst/>
          </a:prstGeom>
        </p:spPr>
      </p:pic>
      <p:sp>
        <p:nvSpPr>
          <p:cNvPr id="5" name="TextBox 4">
            <a:extLst>
              <a:ext uri="{FF2B5EF4-FFF2-40B4-BE49-F238E27FC236}">
                <a16:creationId xmlns:a16="http://schemas.microsoft.com/office/drawing/2014/main" id="{97B2CEF7-4C19-69D6-4A7D-A5D4A5235677}"/>
              </a:ext>
            </a:extLst>
          </p:cNvPr>
          <p:cNvSpPr txBox="1"/>
          <p:nvPr/>
        </p:nvSpPr>
        <p:spPr>
          <a:xfrm>
            <a:off x="524432" y="4925055"/>
            <a:ext cx="11143131" cy="1824346"/>
          </a:xfrm>
          <a:prstGeom prst="rect">
            <a:avLst/>
          </a:prstGeom>
          <a:noFill/>
        </p:spPr>
        <p:txBody>
          <a:bodyPr wrap="square">
            <a:spAutoFit/>
          </a:bodyPr>
          <a:lstStyle>
            <a:defPPr>
              <a:defRPr lang="en-US"/>
            </a:defPPr>
            <a:lvl1pPr algn="just">
              <a:lnSpc>
                <a:spcPct val="120000"/>
              </a:lnSpc>
              <a:defRPr sz="2400" b="0"/>
            </a:lvl1pPr>
          </a:lstStyle>
          <a:p>
            <a:r>
              <a:rPr lang="vi-VN" b="1">
                <a:solidFill>
                  <a:srgbClr val="FF0000"/>
                </a:solidFill>
              </a:rPr>
              <a:t>2.</a:t>
            </a:r>
            <a:r>
              <a:rPr lang="en-US" b="1">
                <a:solidFill>
                  <a:srgbClr val="FF0000"/>
                </a:solidFill>
              </a:rPr>
              <a:t> </a:t>
            </a:r>
            <a:r>
              <a:rPr lang="vi-VN" b="1">
                <a:solidFill>
                  <a:srgbClr val="FF0000"/>
                </a:solidFill>
              </a:rPr>
              <a:t>Nguyên nhân dẫn đến sự hình thành loài hươu cao cổ: </a:t>
            </a:r>
            <a:endParaRPr lang="en-US" b="1">
              <a:solidFill>
                <a:srgbClr val="FF0000"/>
              </a:solidFill>
            </a:endParaRPr>
          </a:p>
          <a:p>
            <a:r>
              <a:rPr lang="en-US"/>
              <a:t>    </a:t>
            </a:r>
            <a:r>
              <a:rPr lang="vi-VN"/>
              <a:t>Do </a:t>
            </a:r>
            <a:r>
              <a:rPr lang="vi-VN" b="1">
                <a:solidFill>
                  <a:srgbClr val="00B050"/>
                </a:solidFill>
              </a:rPr>
              <a:t>điều kiện sống thay đổi chậm chạp</a:t>
            </a:r>
            <a:r>
              <a:rPr lang="vi-VN"/>
              <a:t>, cổ hươu vươn dài để phù hợp. Cổ là cơ quan thường xuyên hoạt động nên phát triển dài ra. Đặc điểm cổ dài được </a:t>
            </a:r>
            <a:r>
              <a:rPr lang="vi-VN" b="1"/>
              <a:t>di truyền, tích luỹ</a:t>
            </a:r>
            <a:r>
              <a:rPr lang="vi-VN"/>
              <a:t> và hình thành loài hươu cao cổ. </a:t>
            </a:r>
            <a:endParaRPr lang="en-US"/>
          </a:p>
        </p:txBody>
      </p:sp>
    </p:spTree>
    <p:extLst>
      <p:ext uri="{BB962C8B-B14F-4D97-AF65-F5344CB8AC3E}">
        <p14:creationId xmlns:p14="http://schemas.microsoft.com/office/powerpoint/2010/main" val="1518433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34417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6633A6-3D8D-1C74-6594-E7E59C76C7C5}"/>
              </a:ext>
            </a:extLst>
          </p:cNvPr>
          <p:cNvSpPr/>
          <p:nvPr/>
        </p:nvSpPr>
        <p:spPr>
          <a:xfrm>
            <a:off x="0" y="779452"/>
            <a:ext cx="12192001" cy="60785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98320DE5-8CE2-9A88-7769-C6822AF11050}"/>
              </a:ext>
            </a:extLst>
          </p:cNvPr>
          <p:cNvSpPr txBox="1"/>
          <p:nvPr/>
        </p:nvSpPr>
        <p:spPr>
          <a:xfrm>
            <a:off x="1139065" y="102694"/>
            <a:ext cx="9913869" cy="494751"/>
          </a:xfrm>
          <a:prstGeom prst="rect">
            <a:avLst/>
          </a:prstGeom>
          <a:noFill/>
        </p:spPr>
        <p:txBody>
          <a:bodyPr wrap="square">
            <a:spAutoFit/>
          </a:bodyPr>
          <a:lstStyle>
            <a:defPPr>
              <a:defRPr lang="en-US"/>
            </a:defPPr>
            <a:lvl1pPr algn="ctr">
              <a:lnSpc>
                <a:spcPct val="120000"/>
              </a:lnSpc>
              <a:defRPr b="1"/>
            </a:lvl1pPr>
          </a:lstStyle>
          <a:p>
            <a:r>
              <a:rPr lang="en-US" sz="2400">
                <a:solidFill>
                  <a:schemeClr val="bg1"/>
                </a:solidFill>
              </a:rPr>
              <a:t>Quá trình hình thành loài hươu cao cổ theo quan điểm Lamarck</a:t>
            </a:r>
          </a:p>
        </p:txBody>
      </p:sp>
      <p:grpSp>
        <p:nvGrpSpPr>
          <p:cNvPr id="10" name="Group 9">
            <a:extLst>
              <a:ext uri="{FF2B5EF4-FFF2-40B4-BE49-F238E27FC236}">
                <a16:creationId xmlns:a16="http://schemas.microsoft.com/office/drawing/2014/main" id="{FB96D32C-54E6-17F0-F555-6263662F3F7D}"/>
              </a:ext>
            </a:extLst>
          </p:cNvPr>
          <p:cNvGrpSpPr/>
          <p:nvPr/>
        </p:nvGrpSpPr>
        <p:grpSpPr>
          <a:xfrm>
            <a:off x="508853" y="1028013"/>
            <a:ext cx="11174292" cy="1213851"/>
            <a:chOff x="5156653" y="5468369"/>
            <a:chExt cx="6842006" cy="1195394"/>
          </a:xfrm>
        </p:grpSpPr>
        <p:sp>
          <p:nvSpPr>
            <p:cNvPr id="11" name="Rectangle: Rounded Corners 10">
              <a:extLst>
                <a:ext uri="{FF2B5EF4-FFF2-40B4-BE49-F238E27FC236}">
                  <a16:creationId xmlns:a16="http://schemas.microsoft.com/office/drawing/2014/main" id="{0F2ADEFA-FFC3-AB9F-3878-E8FEC384E4D1}"/>
                </a:ext>
              </a:extLst>
            </p:cNvPr>
            <p:cNvSpPr/>
            <p:nvPr/>
          </p:nvSpPr>
          <p:spPr>
            <a:xfrm>
              <a:off x="5270332" y="5574514"/>
              <a:ext cx="6728327" cy="1089249"/>
            </a:xfrm>
            <a:prstGeom prst="roundRect">
              <a:avLst>
                <a:gd name="adj" fmla="val 8289"/>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2E110C3C-00AE-4194-32FC-7D9D854D38A5}"/>
                </a:ext>
              </a:extLst>
            </p:cNvPr>
            <p:cNvSpPr/>
            <p:nvPr/>
          </p:nvSpPr>
          <p:spPr>
            <a:xfrm>
              <a:off x="5156653" y="5468369"/>
              <a:ext cx="6770760" cy="1089249"/>
            </a:xfrm>
            <a:prstGeom prst="roundRect">
              <a:avLst>
                <a:gd name="adj" fmla="val 8289"/>
              </a:avLst>
            </a:prstGeom>
            <a:solidFill>
              <a:schemeClr val="bg1"/>
            </a:solidFill>
            <a:ln w="28575">
              <a:solidFill>
                <a:schemeClr val="accent4">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9492917-2061-55CC-8A0A-256D5E89031B}"/>
                </a:ext>
              </a:extLst>
            </p:cNvPr>
            <p:cNvSpPr txBox="1"/>
            <p:nvPr/>
          </p:nvSpPr>
          <p:spPr>
            <a:xfrm>
              <a:off x="5227900" y="5551149"/>
              <a:ext cx="6515268" cy="923687"/>
            </a:xfrm>
            <a:prstGeom prst="rect">
              <a:avLst/>
            </a:prstGeom>
            <a:noFill/>
          </p:spPr>
          <p:txBody>
            <a:bodyPr wrap="square">
              <a:spAutoFit/>
            </a:bodyPr>
            <a:lstStyle>
              <a:defPPr>
                <a:defRPr lang="en-US"/>
              </a:defPPr>
              <a:lvl1pPr algn="ctr">
                <a:lnSpc>
                  <a:spcPct val="120000"/>
                </a:lnSpc>
                <a:defRPr sz="2000" b="1"/>
              </a:lvl1pPr>
            </a:lstStyle>
            <a:p>
              <a:pPr algn="l"/>
              <a:r>
                <a:rPr lang="vi-VN" sz="2400">
                  <a:solidFill>
                    <a:schemeClr val="accent4">
                      <a:lumMod val="75000"/>
                    </a:schemeClr>
                  </a:solidFill>
                </a:rPr>
                <a:t>Câu hỏi trang 215: </a:t>
              </a:r>
              <a:r>
                <a:rPr lang="vi-VN" sz="2400"/>
                <a:t>Nêu những hạn chế trong quan điểm của Lamarck về cơ chế tiến hóa.</a:t>
              </a:r>
              <a:endParaRPr lang="en-US" sz="2400" b="0"/>
            </a:p>
          </p:txBody>
        </p:sp>
      </p:grpSp>
      <p:sp>
        <p:nvSpPr>
          <p:cNvPr id="15" name="TextBox 14">
            <a:extLst>
              <a:ext uri="{FF2B5EF4-FFF2-40B4-BE49-F238E27FC236}">
                <a16:creationId xmlns:a16="http://schemas.microsoft.com/office/drawing/2014/main" id="{4E0C44F8-A94D-FB91-778A-82FD75E6A1FA}"/>
              </a:ext>
            </a:extLst>
          </p:cNvPr>
          <p:cNvSpPr txBox="1"/>
          <p:nvPr/>
        </p:nvSpPr>
        <p:spPr>
          <a:xfrm>
            <a:off x="567032" y="2446014"/>
            <a:ext cx="11057934" cy="4271169"/>
          </a:xfrm>
          <a:prstGeom prst="rect">
            <a:avLst/>
          </a:prstGeom>
          <a:noFill/>
        </p:spPr>
        <p:txBody>
          <a:bodyPr wrap="square">
            <a:spAutoFit/>
          </a:bodyPr>
          <a:lstStyle>
            <a:defPPr>
              <a:defRPr lang="en-US"/>
            </a:defPPr>
            <a:lvl1pPr algn="just">
              <a:lnSpc>
                <a:spcPct val="120000"/>
              </a:lnSpc>
              <a:defRPr sz="2400" b="0"/>
            </a:lvl1pPr>
          </a:lstStyle>
          <a:p>
            <a:pPr>
              <a:spcAft>
                <a:spcPts val="600"/>
              </a:spcAft>
            </a:pPr>
            <a:r>
              <a:rPr lang="vi-VN" b="1"/>
              <a:t>Những hạn chế trong quan điểm của Lamarck về cơ chế tiến hóa là:</a:t>
            </a:r>
          </a:p>
          <a:p>
            <a:pPr>
              <a:spcAft>
                <a:spcPts val="600"/>
              </a:spcAft>
            </a:pPr>
            <a:r>
              <a:rPr lang="en-US" sz="2400" b="1">
                <a:solidFill>
                  <a:schemeClr val="accent4">
                    <a:lumMod val="75000"/>
                  </a:schemeClr>
                </a:solidFill>
              </a:rPr>
              <a:t>– </a:t>
            </a:r>
            <a:r>
              <a:rPr lang="vi-VN" b="1">
                <a:solidFill>
                  <a:schemeClr val="accent4">
                    <a:lumMod val="75000"/>
                  </a:schemeClr>
                </a:solidFill>
              </a:rPr>
              <a:t>Chưa hiểu về nguyên nhân tiến hóa: </a:t>
            </a:r>
            <a:r>
              <a:rPr lang="vi-VN"/>
              <a:t>Lamarck cho rằng sự thay đổi một cách chậm chạp và liên tục của môi trường sống là nguyên nhân phát sinh các loài mới từ một loài tổ tiên ban đầu.</a:t>
            </a:r>
          </a:p>
          <a:p>
            <a:pPr>
              <a:spcAft>
                <a:spcPts val="600"/>
              </a:spcAft>
            </a:pPr>
            <a:r>
              <a:rPr lang="en-US" sz="2400" b="1">
                <a:solidFill>
                  <a:schemeClr val="accent5">
                    <a:lumMod val="75000"/>
                  </a:schemeClr>
                </a:solidFill>
              </a:rPr>
              <a:t>– </a:t>
            </a:r>
            <a:r>
              <a:rPr lang="vi-VN" b="1">
                <a:solidFill>
                  <a:schemeClr val="accent5">
                    <a:lumMod val="75000"/>
                  </a:schemeClr>
                </a:solidFill>
              </a:rPr>
              <a:t>Chưa phân biệt được biến dị di truyền và không di truyền: </a:t>
            </a:r>
            <a:r>
              <a:rPr lang="vi-VN"/>
              <a:t>Lamarck cho rằng mọi biến đổi trên cơ thể sinh vật đều được di truyền và tích lũy.</a:t>
            </a:r>
          </a:p>
          <a:p>
            <a:pPr>
              <a:spcAft>
                <a:spcPts val="600"/>
              </a:spcAft>
            </a:pPr>
            <a:r>
              <a:rPr lang="en-US" sz="2400" b="1">
                <a:solidFill>
                  <a:schemeClr val="accent2">
                    <a:lumMod val="60000"/>
                    <a:lumOff val="40000"/>
                  </a:schemeClr>
                </a:solidFill>
              </a:rPr>
              <a:t>– </a:t>
            </a:r>
            <a:r>
              <a:rPr lang="vi-VN" b="1">
                <a:solidFill>
                  <a:schemeClr val="accent2">
                    <a:lumMod val="60000"/>
                    <a:lumOff val="40000"/>
                  </a:schemeClr>
                </a:solidFill>
              </a:rPr>
              <a:t>Chưa hiểu về cơ chế tiến hóa: </a:t>
            </a:r>
            <a:r>
              <a:rPr lang="vi-VN"/>
              <a:t>Lamarck cho rằng sinh vật luôn có khả năng chủ động thích ứng với sự thay đổi của môi trường bằng cách thay đổi tập quán hoạt động của các cơ quan, do đó không có loài nào bị đào thải.</a:t>
            </a:r>
            <a:endParaRPr lang="en-US"/>
          </a:p>
        </p:txBody>
      </p:sp>
    </p:spTree>
    <p:extLst>
      <p:ext uri="{BB962C8B-B14F-4D97-AF65-F5344CB8AC3E}">
        <p14:creationId xmlns:p14="http://schemas.microsoft.com/office/powerpoint/2010/main" val="555309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fade">
                                      <p:cBhvr>
                                        <p:cTn id="12" dur="500"/>
                                        <p:tgtEl>
                                          <p:spTgt spid="15">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5">
                                            <p:txEl>
                                              <p:pRg st="1" end="1"/>
                                            </p:txEl>
                                          </p:spTgt>
                                        </p:tgtEl>
                                        <p:attrNameLst>
                                          <p:attrName>style.visibility</p:attrName>
                                        </p:attrNameLst>
                                      </p:cBhvr>
                                      <p:to>
                                        <p:strVal val="visible"/>
                                      </p:to>
                                    </p:set>
                                    <p:animEffect transition="in" filter="fade">
                                      <p:cBhvr>
                                        <p:cTn id="15" dur="500"/>
                                        <p:tgtEl>
                                          <p:spTgt spid="1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5">
                                            <p:txEl>
                                              <p:pRg st="2" end="2"/>
                                            </p:txEl>
                                          </p:spTgt>
                                        </p:tgtEl>
                                        <p:attrNameLst>
                                          <p:attrName>style.visibility</p:attrName>
                                        </p:attrNameLst>
                                      </p:cBhvr>
                                      <p:to>
                                        <p:strVal val="visible"/>
                                      </p:to>
                                    </p:set>
                                    <p:animEffect transition="in" filter="fade">
                                      <p:cBhvr>
                                        <p:cTn id="20" dur="500"/>
                                        <p:tgtEl>
                                          <p:spTgt spid="1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5">
                                            <p:txEl>
                                              <p:pRg st="3" end="3"/>
                                            </p:txEl>
                                          </p:spTgt>
                                        </p:tgtEl>
                                        <p:attrNameLst>
                                          <p:attrName>style.visibility</p:attrName>
                                        </p:attrNameLst>
                                      </p:cBhvr>
                                      <p:to>
                                        <p:strVal val="visible"/>
                                      </p:to>
                                    </p:set>
                                    <p:animEffect transition="in" filter="fade">
                                      <p:cBhvr>
                                        <p:cTn id="25"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C1C8E2"/>
        </a:solidFill>
        <a:effectLst/>
      </p:bgPr>
    </p:bg>
    <p:spTree>
      <p:nvGrpSpPr>
        <p:cNvPr id="1" name=""/>
        <p:cNvGrpSpPr/>
        <p:nvPr/>
      </p:nvGrpSpPr>
      <p:grpSpPr>
        <a:xfrm>
          <a:off x="0" y="0"/>
          <a:ext cx="0" cy="0"/>
          <a:chOff x="0" y="0"/>
          <a:chExt cx="0" cy="0"/>
        </a:xfrm>
      </p:grpSpPr>
      <p:pic>
        <p:nvPicPr>
          <p:cNvPr id="6146" name="Picture 2" descr="Lamarckism | Facts, Theory, &amp; Contrast with Darwinism | Britannica">
            <a:extLst>
              <a:ext uri="{FF2B5EF4-FFF2-40B4-BE49-F238E27FC236}">
                <a16:creationId xmlns:a16="http://schemas.microsoft.com/office/drawing/2014/main" id="{62034D42-0ED5-B682-8A63-9F0914249E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25963"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B9D17A7-3B9F-B5F6-4201-1A6F16F19F65}"/>
              </a:ext>
            </a:extLst>
          </p:cNvPr>
          <p:cNvSpPr/>
          <p:nvPr/>
        </p:nvSpPr>
        <p:spPr>
          <a:xfrm>
            <a:off x="4781176" y="1177366"/>
            <a:ext cx="7076142" cy="4673600"/>
          </a:xfrm>
          <a:prstGeom prst="rect">
            <a:avLst/>
          </a:prstGeom>
          <a:solidFill>
            <a:schemeClr val="bg1"/>
          </a:solidFill>
          <a:ln w="38100">
            <a:solidFill>
              <a:srgbClr val="3441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974D63F-63DE-C3C0-88AF-874CA32AE59F}"/>
              </a:ext>
            </a:extLst>
          </p:cNvPr>
          <p:cNvSpPr txBox="1"/>
          <p:nvPr/>
        </p:nvSpPr>
        <p:spPr>
          <a:xfrm>
            <a:off x="4876800" y="1640298"/>
            <a:ext cx="6789271" cy="4040337"/>
          </a:xfrm>
          <a:prstGeom prst="rect">
            <a:avLst/>
          </a:prstGeom>
          <a:noFill/>
        </p:spPr>
        <p:txBody>
          <a:bodyPr wrap="square">
            <a:spAutoFit/>
          </a:bodyPr>
          <a:lstStyle>
            <a:defPPr>
              <a:defRPr lang="en-US"/>
            </a:defPPr>
            <a:lvl1pPr algn="just">
              <a:lnSpc>
                <a:spcPct val="120000"/>
              </a:lnSpc>
              <a:defRPr sz="2400" b="1">
                <a:solidFill>
                  <a:srgbClr val="FFFF00"/>
                </a:solidFill>
              </a:defRPr>
            </a:lvl1pPr>
          </a:lstStyle>
          <a:p>
            <a:r>
              <a:rPr lang="en-US" sz="2400" b="1">
                <a:solidFill>
                  <a:schemeClr val="tx1"/>
                </a:solidFill>
              </a:rPr>
              <a:t>– </a:t>
            </a:r>
            <a:r>
              <a:rPr lang="vi-VN" b="0">
                <a:solidFill>
                  <a:schemeClr val="tx1"/>
                </a:solidFill>
              </a:rPr>
              <a:t>Sinh vật luôn </a:t>
            </a:r>
            <a:r>
              <a:rPr lang="vi-VN">
                <a:solidFill>
                  <a:schemeClr val="accent6">
                    <a:lumMod val="75000"/>
                  </a:schemeClr>
                </a:solidFill>
              </a:rPr>
              <a:t>chủ động thích ứng </a:t>
            </a:r>
            <a:r>
              <a:rPr lang="vi-VN" b="0">
                <a:solidFill>
                  <a:schemeClr val="tx1"/>
                </a:solidFill>
              </a:rPr>
              <a:t>với sự thay đổi chậm chạp của môi trường, chúng không ngừng </a:t>
            </a:r>
            <a:r>
              <a:rPr lang="vi-VN">
                <a:solidFill>
                  <a:schemeClr val="accent1">
                    <a:lumMod val="60000"/>
                    <a:lumOff val="40000"/>
                  </a:schemeClr>
                </a:solidFill>
              </a:rPr>
              <a:t>vươn tới một tổ chức cơ thể phức tạp </a:t>
            </a:r>
            <a:r>
              <a:rPr lang="vi-VN" b="0">
                <a:solidFill>
                  <a:schemeClr val="tx1"/>
                </a:solidFill>
              </a:rPr>
              <a:t>hơn, do đó không có loài nào bị đào thải. </a:t>
            </a:r>
            <a:endParaRPr lang="en-US" b="0">
              <a:solidFill>
                <a:schemeClr val="tx1"/>
              </a:solidFill>
            </a:endParaRPr>
          </a:p>
          <a:p>
            <a:r>
              <a:rPr lang="en-US" sz="2400" b="1">
                <a:solidFill>
                  <a:schemeClr val="tx1"/>
                </a:solidFill>
              </a:rPr>
              <a:t>– </a:t>
            </a:r>
            <a:r>
              <a:rPr lang="vi-VN">
                <a:solidFill>
                  <a:srgbClr val="00B050"/>
                </a:solidFill>
              </a:rPr>
              <a:t>Ngoại cảnh không đồng nhất và thường xuyên thay đổi </a:t>
            </a:r>
            <a:r>
              <a:rPr lang="vi-VN" b="0">
                <a:solidFill>
                  <a:schemeClr val="tx1"/>
                </a:solidFill>
              </a:rPr>
              <a:t>làm cho các sinh vật của một loài tổ tiên ban đầu chủ động biến đổi cơ thể theo nhiều hướng khác nhau, qua nhiều thế hệ </a:t>
            </a:r>
            <a:r>
              <a:rPr lang="vi-VN">
                <a:solidFill>
                  <a:schemeClr val="tx1"/>
                </a:solidFill>
              </a:rPr>
              <a:t>hình thành nhiều loài mới.</a:t>
            </a:r>
            <a:endParaRPr lang="en-US">
              <a:solidFill>
                <a:schemeClr val="tx1"/>
              </a:solidFill>
            </a:endParaRPr>
          </a:p>
        </p:txBody>
      </p:sp>
      <p:sp>
        <p:nvSpPr>
          <p:cNvPr id="6" name="Rectangle: Rounded Corners 5">
            <a:extLst>
              <a:ext uri="{FF2B5EF4-FFF2-40B4-BE49-F238E27FC236}">
                <a16:creationId xmlns:a16="http://schemas.microsoft.com/office/drawing/2014/main" id="{FAE69731-F4C9-D2FD-2111-9E0A4B64128A}"/>
              </a:ext>
            </a:extLst>
          </p:cNvPr>
          <p:cNvSpPr/>
          <p:nvPr/>
        </p:nvSpPr>
        <p:spPr>
          <a:xfrm>
            <a:off x="4631765" y="895765"/>
            <a:ext cx="6251388" cy="592375"/>
          </a:xfrm>
          <a:prstGeom prst="roundRect">
            <a:avLst/>
          </a:prstGeom>
          <a:solidFill>
            <a:srgbClr val="3441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Quan điểm của Lamarck cho rằng: </a:t>
            </a:r>
          </a:p>
        </p:txBody>
      </p:sp>
    </p:spTree>
    <p:extLst>
      <p:ext uri="{BB962C8B-B14F-4D97-AF65-F5344CB8AC3E}">
        <p14:creationId xmlns:p14="http://schemas.microsoft.com/office/powerpoint/2010/main" val="1237332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rgbClr val="010101"/>
        </a:solidFill>
        <a:effectLst/>
      </p:bgPr>
    </p:bg>
    <p:spTree>
      <p:nvGrpSpPr>
        <p:cNvPr id="1" name=""/>
        <p:cNvGrpSpPr/>
        <p:nvPr/>
      </p:nvGrpSpPr>
      <p:grpSpPr>
        <a:xfrm>
          <a:off x="0" y="0"/>
          <a:ext cx="0" cy="0"/>
          <a:chOff x="0" y="0"/>
          <a:chExt cx="0" cy="0"/>
        </a:xfrm>
      </p:grpSpPr>
      <p:pic>
        <p:nvPicPr>
          <p:cNvPr id="13314" name="Picture 2" descr="Darwin's Influence on Modern Thought | Scientific American">
            <a:extLst>
              <a:ext uri="{FF2B5EF4-FFF2-40B4-BE49-F238E27FC236}">
                <a16:creationId xmlns:a16="http://schemas.microsoft.com/office/drawing/2014/main" id="{E4C4C3CB-72AD-F6B9-4965-FC6A720DBE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287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686AD69-F523-D06D-70A1-23C6E900F4FB}"/>
              </a:ext>
            </a:extLst>
          </p:cNvPr>
          <p:cNvSpPr txBox="1"/>
          <p:nvPr/>
        </p:nvSpPr>
        <p:spPr>
          <a:xfrm>
            <a:off x="4565863" y="527774"/>
            <a:ext cx="7124957" cy="1360822"/>
          </a:xfrm>
          <a:prstGeom prst="rect">
            <a:avLst/>
          </a:prstGeom>
          <a:noFill/>
        </p:spPr>
        <p:txBody>
          <a:bodyPr wrap="square" rtlCol="0">
            <a:spAutoFit/>
          </a:bodyPr>
          <a:lstStyle/>
          <a:p>
            <a:pPr algn="r">
              <a:lnSpc>
                <a:spcPct val="120000"/>
              </a:lnSpc>
            </a:pPr>
            <a:r>
              <a:rPr lang="vi-VN" sz="3600" b="1">
                <a:solidFill>
                  <a:schemeClr val="bg1"/>
                </a:solidFill>
              </a:rPr>
              <a:t>II. QUAN ĐIỂM CỦA DARWIN VỀ CƠ CHẾ TIẾN HÓA</a:t>
            </a:r>
            <a:endParaRPr lang="en-US" sz="3600" b="1">
              <a:solidFill>
                <a:schemeClr val="bg1"/>
              </a:solidFill>
            </a:endParaRPr>
          </a:p>
        </p:txBody>
      </p:sp>
      <p:pic>
        <p:nvPicPr>
          <p:cNvPr id="5" name="Picture 2" descr="The process of natural selection - Science : Explanation &amp; Exercises -  evulpo">
            <a:extLst>
              <a:ext uri="{FF2B5EF4-FFF2-40B4-BE49-F238E27FC236}">
                <a16:creationId xmlns:a16="http://schemas.microsoft.com/office/drawing/2014/main" id="{D85093AF-76C4-B23E-516F-10788835FF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8809"/>
          <a:stretch/>
        </p:blipFill>
        <p:spPr bwMode="auto">
          <a:xfrm>
            <a:off x="5547168" y="1652554"/>
            <a:ext cx="6509219" cy="4988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62214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38" name="Picture 2" descr="On the Origin of Species: Why Did Charles Darwin Write It?">
            <a:extLst>
              <a:ext uri="{FF2B5EF4-FFF2-40B4-BE49-F238E27FC236}">
                <a16:creationId xmlns:a16="http://schemas.microsoft.com/office/drawing/2014/main" id="{82F99C1B-9772-8879-CD72-EB1792E7AE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174"/>
          <a:stretch/>
        </p:blipFill>
        <p:spPr bwMode="auto">
          <a:xfrm>
            <a:off x="20" y="10"/>
            <a:ext cx="12191980" cy="6857990"/>
          </a:xfrm>
          <a:prstGeom prst="rect">
            <a:avLst/>
          </a:prstGeom>
          <a:solidFill>
            <a:srgbClr val="FFFFFF"/>
          </a:solidFill>
        </p:spPr>
      </p:pic>
    </p:spTree>
    <p:extLst>
      <p:ext uri="{BB962C8B-B14F-4D97-AF65-F5344CB8AC3E}">
        <p14:creationId xmlns:p14="http://schemas.microsoft.com/office/powerpoint/2010/main" val="2397225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rgbClr val="392919"/>
        </a:solidFill>
        <a:effectLst/>
      </p:bgPr>
    </p:bg>
    <p:spTree>
      <p:nvGrpSpPr>
        <p:cNvPr id="1" name=""/>
        <p:cNvGrpSpPr/>
        <p:nvPr/>
      </p:nvGrpSpPr>
      <p:grpSpPr>
        <a:xfrm>
          <a:off x="0" y="0"/>
          <a:ext cx="0" cy="0"/>
          <a:chOff x="0" y="0"/>
          <a:chExt cx="0" cy="0"/>
        </a:xfrm>
      </p:grpSpPr>
      <p:pic>
        <p:nvPicPr>
          <p:cNvPr id="12290" name="Picture 2" descr="Religious views of Charles Darwin - Wikipedia">
            <a:extLst>
              <a:ext uri="{FF2B5EF4-FFF2-40B4-BE49-F238E27FC236}">
                <a16:creationId xmlns:a16="http://schemas.microsoft.com/office/drawing/2014/main" id="{EDDA3D85-28AC-FA23-247C-705D7A52BE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2263" y="0"/>
            <a:ext cx="55197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On the Origin of Species (Limited Edition) | The Folio Society">
            <a:extLst>
              <a:ext uri="{FF2B5EF4-FFF2-40B4-BE49-F238E27FC236}">
                <a16:creationId xmlns:a16="http://schemas.microsoft.com/office/drawing/2014/main" id="{187AA96B-CB6F-22EE-C287-F8BE037361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8707" y="3221317"/>
            <a:ext cx="3472676" cy="3472676"/>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03">
            <a:extLst>
              <a:ext uri="{FF2B5EF4-FFF2-40B4-BE49-F238E27FC236}">
                <a16:creationId xmlns:a16="http://schemas.microsoft.com/office/drawing/2014/main" id="{C12AC5A9-2A91-1042-A7A8-B0B481D839E5}"/>
              </a:ext>
            </a:extLst>
          </p:cNvPr>
          <p:cNvGrpSpPr>
            <a:grpSpLocks/>
          </p:cNvGrpSpPr>
          <p:nvPr/>
        </p:nvGrpSpPr>
        <p:grpSpPr bwMode="auto">
          <a:xfrm>
            <a:off x="185270" y="-310776"/>
            <a:ext cx="6179670" cy="4183529"/>
            <a:chOff x="899885" y="2202229"/>
            <a:chExt cx="3299964" cy="1586196"/>
          </a:xfrm>
        </p:grpSpPr>
        <p:sp>
          <p:nvSpPr>
            <p:cNvPr id="13" name="Rectangle 12">
              <a:extLst>
                <a:ext uri="{FF2B5EF4-FFF2-40B4-BE49-F238E27FC236}">
                  <a16:creationId xmlns:a16="http://schemas.microsoft.com/office/drawing/2014/main" id="{15BF7C86-65F0-D7BF-9F8C-5E40EAD8DCEC}"/>
                </a:ext>
              </a:extLst>
            </p:cNvPr>
            <p:cNvSpPr/>
            <p:nvPr/>
          </p:nvSpPr>
          <p:spPr>
            <a:xfrm>
              <a:off x="899885" y="2548352"/>
              <a:ext cx="3299964" cy="942216"/>
            </a:xfrm>
            <a:prstGeom prst="rect">
              <a:avLst/>
            </a:prstGeom>
            <a:solidFill>
              <a:schemeClr val="bg1">
                <a:lumMod val="95000"/>
              </a:schemeClr>
            </a:solidFill>
            <a:ln w="25400" cap="flat" cmpd="sng" algn="ctr">
              <a:noFill/>
              <a:prstDash val="solid"/>
            </a:ln>
            <a:effectLst>
              <a:outerShdw blurRad="50800" dist="50800" dir="5400000" algn="t"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pic>
          <p:nvPicPr>
            <p:cNvPr id="14" name="Picture 345" descr="shadow_1_m">
              <a:extLst>
                <a:ext uri="{FF2B5EF4-FFF2-40B4-BE49-F238E27FC236}">
                  <a16:creationId xmlns:a16="http://schemas.microsoft.com/office/drawing/2014/main" id="{4FF285A7-59C9-0F83-DAEE-23102E68110A}"/>
                </a:ext>
              </a:extLst>
            </p:cNvPr>
            <p:cNvPicPr>
              <a:picLocks noChangeAspect="1" noChangeArrowheads="1"/>
            </p:cNvPicPr>
            <p:nvPr/>
          </p:nvPicPr>
          <p:blipFill>
            <a:blip r:embed="rId4"/>
            <a:srcRect t="61411"/>
            <a:stretch>
              <a:fillRect/>
            </a:stretch>
          </p:blipFill>
          <p:spPr bwMode="gray">
            <a:xfrm rot="5400000" flipV="1">
              <a:off x="146193" y="2955921"/>
              <a:ext cx="1586195" cy="78811"/>
            </a:xfrm>
            <a:prstGeom prst="rect">
              <a:avLst/>
            </a:prstGeom>
            <a:noFill/>
            <a:ln w="9525">
              <a:noFill/>
              <a:miter lim="800000"/>
              <a:headEnd/>
              <a:tailEnd/>
            </a:ln>
          </p:spPr>
        </p:pic>
        <p:pic>
          <p:nvPicPr>
            <p:cNvPr id="15" name="Picture 345" descr="shadow_1_m">
              <a:extLst>
                <a:ext uri="{FF2B5EF4-FFF2-40B4-BE49-F238E27FC236}">
                  <a16:creationId xmlns:a16="http://schemas.microsoft.com/office/drawing/2014/main" id="{BD15E756-1544-9E41-5467-60E44CBF24CF}"/>
                </a:ext>
              </a:extLst>
            </p:cNvPr>
            <p:cNvPicPr>
              <a:picLocks noChangeAspect="1" noChangeArrowheads="1"/>
            </p:cNvPicPr>
            <p:nvPr/>
          </p:nvPicPr>
          <p:blipFill>
            <a:blip r:embed="rId5"/>
            <a:srcRect t="61411"/>
            <a:stretch>
              <a:fillRect/>
            </a:stretch>
          </p:blipFill>
          <p:spPr bwMode="gray">
            <a:xfrm rot="-5400000" flipH="1" flipV="1">
              <a:off x="3361846" y="2950422"/>
              <a:ext cx="1586195" cy="89811"/>
            </a:xfrm>
            <a:prstGeom prst="rect">
              <a:avLst/>
            </a:prstGeom>
            <a:noFill/>
            <a:ln w="9525">
              <a:noFill/>
              <a:miter lim="800000"/>
              <a:headEnd/>
              <a:tailEnd/>
            </a:ln>
          </p:spPr>
        </p:pic>
      </p:grpSp>
      <p:sp>
        <p:nvSpPr>
          <p:cNvPr id="16" name="TextBox 15">
            <a:extLst>
              <a:ext uri="{FF2B5EF4-FFF2-40B4-BE49-F238E27FC236}">
                <a16:creationId xmlns:a16="http://schemas.microsoft.com/office/drawing/2014/main" id="{2E35B3CA-33E1-0E00-90E9-947957C04057}"/>
              </a:ext>
            </a:extLst>
          </p:cNvPr>
          <p:cNvSpPr txBox="1"/>
          <p:nvPr/>
        </p:nvSpPr>
        <p:spPr>
          <a:xfrm>
            <a:off x="358463" y="673686"/>
            <a:ext cx="5838292" cy="2267544"/>
          </a:xfrm>
          <a:prstGeom prst="rect">
            <a:avLst/>
          </a:prstGeom>
          <a:noFill/>
        </p:spPr>
        <p:txBody>
          <a:bodyPr wrap="square">
            <a:spAutoFit/>
          </a:bodyPr>
          <a:lstStyle>
            <a:defPPr>
              <a:defRPr lang="en-US"/>
            </a:defPPr>
            <a:lvl1pPr algn="just">
              <a:lnSpc>
                <a:spcPct val="120000"/>
              </a:lnSpc>
              <a:defRPr sz="2400" b="1"/>
            </a:lvl1pPr>
          </a:lstStyle>
          <a:p>
            <a:pPr>
              <a:spcBef>
                <a:spcPts val="600"/>
              </a:spcBef>
            </a:pPr>
            <a:r>
              <a:rPr lang="vi-VN">
                <a:solidFill>
                  <a:srgbClr val="00B050"/>
                </a:solidFill>
              </a:rPr>
              <a:t>Charles Darwin (1809 – 1882) </a:t>
            </a:r>
            <a:r>
              <a:rPr lang="vi-VN" b="0"/>
              <a:t>là nhà tự nhiên học người Anh, trong tác phẩm Nguồn gốc các loài </a:t>
            </a:r>
            <a:r>
              <a:rPr lang="vi-VN">
                <a:solidFill>
                  <a:srgbClr val="C00000"/>
                </a:solidFill>
              </a:rPr>
              <a:t>(On the Origin of Species)</a:t>
            </a:r>
            <a:r>
              <a:rPr lang="vi-VN" b="0"/>
              <a:t>, được công bố vào năm 1859 đã đưa ra thuyết tiến hoá. </a:t>
            </a:r>
            <a:endParaRPr lang="en-US" b="0"/>
          </a:p>
        </p:txBody>
      </p:sp>
    </p:spTree>
    <p:extLst>
      <p:ext uri="{BB962C8B-B14F-4D97-AF65-F5344CB8AC3E}">
        <p14:creationId xmlns:p14="http://schemas.microsoft.com/office/powerpoint/2010/main" val="3411018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Top Corners Rounded 28">
            <a:extLst>
              <a:ext uri="{FF2B5EF4-FFF2-40B4-BE49-F238E27FC236}">
                <a16:creationId xmlns:a16="http://schemas.microsoft.com/office/drawing/2014/main" id="{49898192-C979-2434-5EDE-3A191857AF68}"/>
              </a:ext>
            </a:extLst>
          </p:cNvPr>
          <p:cNvSpPr/>
          <p:nvPr/>
        </p:nvSpPr>
        <p:spPr>
          <a:xfrm flipV="1">
            <a:off x="788893" y="-1"/>
            <a:ext cx="9329271" cy="86658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0D75AA1C-8008-0385-CD54-3DE9B2C1FED9}"/>
              </a:ext>
            </a:extLst>
          </p:cNvPr>
          <p:cNvSpPr txBox="1"/>
          <p:nvPr/>
        </p:nvSpPr>
        <p:spPr>
          <a:xfrm>
            <a:off x="866587" y="219218"/>
            <a:ext cx="9167907" cy="523220"/>
          </a:xfrm>
          <a:prstGeom prst="rect">
            <a:avLst/>
          </a:prstGeom>
          <a:noFill/>
        </p:spPr>
        <p:txBody>
          <a:bodyPr wrap="square" rtlCol="0">
            <a:spAutoFit/>
          </a:bodyPr>
          <a:lstStyle/>
          <a:p>
            <a:pPr algn="ctr"/>
            <a:r>
              <a:rPr lang="vi-VN" sz="2800" b="1"/>
              <a:t>II. QUAN ĐIỂM CỦA DARWIN VỀ CƠ CHẾ TIẾN HÓA</a:t>
            </a:r>
          </a:p>
        </p:txBody>
      </p:sp>
      <p:sp>
        <p:nvSpPr>
          <p:cNvPr id="36" name="Rectangle 35">
            <a:extLst>
              <a:ext uri="{FF2B5EF4-FFF2-40B4-BE49-F238E27FC236}">
                <a16:creationId xmlns:a16="http://schemas.microsoft.com/office/drawing/2014/main" id="{245B3100-51B9-DD69-D27A-26E1EA37DDD9}"/>
              </a:ext>
            </a:extLst>
          </p:cNvPr>
          <p:cNvSpPr/>
          <p:nvPr/>
        </p:nvSpPr>
        <p:spPr>
          <a:xfrm>
            <a:off x="0" y="1111630"/>
            <a:ext cx="12192000" cy="57463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2">
            <a:extLst>
              <a:ext uri="{FF2B5EF4-FFF2-40B4-BE49-F238E27FC236}">
                <a16:creationId xmlns:a16="http://schemas.microsoft.com/office/drawing/2014/main" id="{355410D5-53A2-58E9-C4E6-B9DD51A4DD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13164" y="1166701"/>
            <a:ext cx="3810000" cy="40005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a:extLst>
              <a:ext uri="{FF2B5EF4-FFF2-40B4-BE49-F238E27FC236}">
                <a16:creationId xmlns:a16="http://schemas.microsoft.com/office/drawing/2014/main" id="{39E5F7D8-8C2F-BB0E-D11D-CFE2576AD0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152" y="1166701"/>
            <a:ext cx="3810000" cy="40005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
            <a:extLst>
              <a:ext uri="{FF2B5EF4-FFF2-40B4-BE49-F238E27FC236}">
                <a16:creationId xmlns:a16="http://schemas.microsoft.com/office/drawing/2014/main" id="{CEB68FBE-51B3-BD1E-7F8D-F3DBACE897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1111630"/>
            <a:ext cx="3810000" cy="4000500"/>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CE4062BD-BEAA-C960-B6E6-80F225E46D23}"/>
              </a:ext>
            </a:extLst>
          </p:cNvPr>
          <p:cNvSpPr txBox="1"/>
          <p:nvPr/>
        </p:nvSpPr>
        <p:spPr>
          <a:xfrm>
            <a:off x="337071" y="5124559"/>
            <a:ext cx="3299011" cy="1535741"/>
          </a:xfrm>
          <a:prstGeom prst="rect">
            <a:avLst/>
          </a:prstGeom>
          <a:noFill/>
        </p:spPr>
        <p:txBody>
          <a:bodyPr wrap="square">
            <a:spAutoFit/>
          </a:bodyPr>
          <a:lstStyle>
            <a:defPPr>
              <a:defRPr lang="en-US"/>
            </a:defPPr>
            <a:lvl1pPr algn="ctr">
              <a:lnSpc>
                <a:spcPct val="120000"/>
              </a:lnSpc>
              <a:defRPr b="1"/>
            </a:lvl1pPr>
          </a:lstStyle>
          <a:p>
            <a:r>
              <a:rPr lang="vi-VN" sz="2000" b="0" i="1">
                <a:latin typeface="Times New Roman" panose="02020603050405020304" pitchFamily="18" charset="0"/>
                <a:cs typeface="Times New Roman" panose="02020603050405020304" pitchFamily="18" charset="0"/>
              </a:rPr>
              <a:t>Quá trình sinh sản đã phát sinh nhiều biến dị sai khác về kích thước cổ giữa các cá thể thuộc loài hươu</a:t>
            </a:r>
            <a:endParaRPr lang="en-US" sz="2000" b="0" i="1">
              <a:latin typeface="Times New Roman" panose="02020603050405020304" pitchFamily="18" charset="0"/>
              <a:cs typeface="Times New Roman" panose="02020603050405020304" pitchFamily="18" charset="0"/>
            </a:endParaRPr>
          </a:p>
        </p:txBody>
      </p:sp>
      <p:sp>
        <p:nvSpPr>
          <p:cNvPr id="47" name="TextBox 46">
            <a:extLst>
              <a:ext uri="{FF2B5EF4-FFF2-40B4-BE49-F238E27FC236}">
                <a16:creationId xmlns:a16="http://schemas.microsoft.com/office/drawing/2014/main" id="{731779CC-9353-F43D-F44F-0096A57D3E48}"/>
              </a:ext>
            </a:extLst>
          </p:cNvPr>
          <p:cNvSpPr txBox="1"/>
          <p:nvPr/>
        </p:nvSpPr>
        <p:spPr>
          <a:xfrm>
            <a:off x="3973152" y="5124560"/>
            <a:ext cx="4027848" cy="1535741"/>
          </a:xfrm>
          <a:prstGeom prst="rect">
            <a:avLst/>
          </a:prstGeom>
          <a:noFill/>
        </p:spPr>
        <p:txBody>
          <a:bodyPr wrap="square">
            <a:spAutoFit/>
          </a:bodyPr>
          <a:lstStyle>
            <a:defPPr>
              <a:defRPr lang="en-US"/>
            </a:defPPr>
            <a:lvl1pPr algn="ctr">
              <a:lnSpc>
                <a:spcPct val="120000"/>
              </a:lnSpc>
              <a:defRPr sz="2000" b="1"/>
            </a:lvl1pPr>
          </a:lstStyle>
          <a:p>
            <a:r>
              <a:rPr lang="vi-VN" b="0" i="1">
                <a:latin typeface="Times New Roman" panose="02020603050405020304" pitchFamily="18" charset="0"/>
                <a:cs typeface="Times New Roman" panose="02020603050405020304" pitchFamily="18" charset="0"/>
              </a:rPr>
              <a:t>Cá thể hươu nào có cổ dài ăn được lá cây trên cao thì sống sót, còn những cá thể hươu cổ ngắn không ăn được lá cây trên cao thì sẽ chết</a:t>
            </a:r>
            <a:endParaRPr lang="en-US" b="0" i="1">
              <a:latin typeface="Times New Roman" panose="02020603050405020304" pitchFamily="18" charset="0"/>
              <a:cs typeface="Times New Roman" panose="02020603050405020304" pitchFamily="18" charset="0"/>
            </a:endParaRPr>
          </a:p>
        </p:txBody>
      </p:sp>
      <p:sp>
        <p:nvSpPr>
          <p:cNvPr id="49" name="TextBox 48">
            <a:extLst>
              <a:ext uri="{FF2B5EF4-FFF2-40B4-BE49-F238E27FC236}">
                <a16:creationId xmlns:a16="http://schemas.microsoft.com/office/drawing/2014/main" id="{FBD5BCA9-5841-3941-9F2A-C48687352D83}"/>
              </a:ext>
            </a:extLst>
          </p:cNvPr>
          <p:cNvSpPr txBox="1"/>
          <p:nvPr/>
        </p:nvSpPr>
        <p:spPr>
          <a:xfrm>
            <a:off x="8420405" y="5162331"/>
            <a:ext cx="3395518" cy="1168077"/>
          </a:xfrm>
          <a:prstGeom prst="rect">
            <a:avLst/>
          </a:prstGeom>
          <a:noFill/>
        </p:spPr>
        <p:txBody>
          <a:bodyPr wrap="square">
            <a:spAutoFit/>
          </a:bodyPr>
          <a:lstStyle>
            <a:defPPr>
              <a:defRPr lang="en-US"/>
            </a:defPPr>
            <a:lvl1pPr algn="ctr">
              <a:lnSpc>
                <a:spcPct val="120000"/>
              </a:lnSpc>
              <a:defRPr sz="2000" b="0" i="1">
                <a:latin typeface="Times New Roman" panose="02020603050405020304" pitchFamily="18" charset="0"/>
                <a:cs typeface="Times New Roman" panose="02020603050405020304" pitchFamily="18" charset="0"/>
              </a:defRPr>
            </a:lvl1pPr>
          </a:lstStyle>
          <a:p>
            <a:r>
              <a:rPr lang="vi-VN"/>
              <a:t>Qua nhiều thế hệ, kết quả hình thành loài hươu cổ dài ăn được lá cây trên cao</a:t>
            </a:r>
            <a:endParaRPr lang="en-US"/>
          </a:p>
        </p:txBody>
      </p:sp>
    </p:spTree>
    <p:extLst>
      <p:ext uri="{BB962C8B-B14F-4D97-AF65-F5344CB8AC3E}">
        <p14:creationId xmlns:p14="http://schemas.microsoft.com/office/powerpoint/2010/main" val="6117753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Top Corners Rounded 28">
            <a:extLst>
              <a:ext uri="{FF2B5EF4-FFF2-40B4-BE49-F238E27FC236}">
                <a16:creationId xmlns:a16="http://schemas.microsoft.com/office/drawing/2014/main" id="{49898192-C979-2434-5EDE-3A191857AF68}"/>
              </a:ext>
            </a:extLst>
          </p:cNvPr>
          <p:cNvSpPr/>
          <p:nvPr/>
        </p:nvSpPr>
        <p:spPr>
          <a:xfrm flipV="1">
            <a:off x="788893" y="-1"/>
            <a:ext cx="9329271" cy="86658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0D75AA1C-8008-0385-CD54-3DE9B2C1FED9}"/>
              </a:ext>
            </a:extLst>
          </p:cNvPr>
          <p:cNvSpPr txBox="1"/>
          <p:nvPr/>
        </p:nvSpPr>
        <p:spPr>
          <a:xfrm>
            <a:off x="866587" y="219218"/>
            <a:ext cx="9167907" cy="523220"/>
          </a:xfrm>
          <a:prstGeom prst="rect">
            <a:avLst/>
          </a:prstGeom>
          <a:noFill/>
        </p:spPr>
        <p:txBody>
          <a:bodyPr wrap="square" rtlCol="0">
            <a:spAutoFit/>
          </a:bodyPr>
          <a:lstStyle/>
          <a:p>
            <a:pPr algn="ctr"/>
            <a:r>
              <a:rPr lang="vi-VN" sz="2800" b="1"/>
              <a:t>II. QUAN ĐIỂM CỦA DARWIN VỀ CƠ CHẾ TIẾN HÓA</a:t>
            </a:r>
          </a:p>
        </p:txBody>
      </p:sp>
      <p:sp>
        <p:nvSpPr>
          <p:cNvPr id="36" name="Rectangle 35">
            <a:extLst>
              <a:ext uri="{FF2B5EF4-FFF2-40B4-BE49-F238E27FC236}">
                <a16:creationId xmlns:a16="http://schemas.microsoft.com/office/drawing/2014/main" id="{245B3100-51B9-DD69-D27A-26E1EA37DDD9}"/>
              </a:ext>
            </a:extLst>
          </p:cNvPr>
          <p:cNvSpPr/>
          <p:nvPr/>
        </p:nvSpPr>
        <p:spPr>
          <a:xfrm>
            <a:off x="0" y="1111630"/>
            <a:ext cx="12192000" cy="57463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The process of natural selection - Science : Explanation &amp; Exercises -  evulpo">
            <a:extLst>
              <a:ext uri="{FF2B5EF4-FFF2-40B4-BE49-F238E27FC236}">
                <a16:creationId xmlns:a16="http://schemas.microsoft.com/office/drawing/2014/main" id="{D6B7CB15-9FB0-8344-9944-A4AAE1B041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04561"/>
            <a:ext cx="12192000" cy="291465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D0419E81-58A1-551E-5BF0-3171291EB2AC}"/>
              </a:ext>
            </a:extLst>
          </p:cNvPr>
          <p:cNvGrpSpPr/>
          <p:nvPr/>
        </p:nvGrpSpPr>
        <p:grpSpPr>
          <a:xfrm>
            <a:off x="656678" y="4303060"/>
            <a:ext cx="11174292" cy="2205318"/>
            <a:chOff x="5156653" y="5103703"/>
            <a:chExt cx="6842006" cy="2283309"/>
          </a:xfrm>
        </p:grpSpPr>
        <p:sp>
          <p:nvSpPr>
            <p:cNvPr id="4" name="Rectangle: Rounded Corners 3">
              <a:extLst>
                <a:ext uri="{FF2B5EF4-FFF2-40B4-BE49-F238E27FC236}">
                  <a16:creationId xmlns:a16="http://schemas.microsoft.com/office/drawing/2014/main" id="{BA1BD401-FE6D-A882-A386-7AD8528B28BF}"/>
                </a:ext>
              </a:extLst>
            </p:cNvPr>
            <p:cNvSpPr/>
            <p:nvPr/>
          </p:nvSpPr>
          <p:spPr>
            <a:xfrm>
              <a:off x="5270332" y="5190332"/>
              <a:ext cx="6728327" cy="2196680"/>
            </a:xfrm>
            <a:prstGeom prst="roundRect">
              <a:avLst>
                <a:gd name="adj" fmla="val 8289"/>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9580664A-3AF3-BBFB-2D6F-D2F190A6585B}"/>
                </a:ext>
              </a:extLst>
            </p:cNvPr>
            <p:cNvSpPr/>
            <p:nvPr/>
          </p:nvSpPr>
          <p:spPr>
            <a:xfrm>
              <a:off x="5156653" y="5103703"/>
              <a:ext cx="6770760" cy="2152763"/>
            </a:xfrm>
            <a:prstGeom prst="roundRect">
              <a:avLst>
                <a:gd name="adj" fmla="val 8289"/>
              </a:avLst>
            </a:prstGeom>
            <a:solidFill>
              <a:schemeClr val="bg1"/>
            </a:solidFill>
            <a:ln w="28575">
              <a:solidFill>
                <a:srgbClr val="00B0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082E09F-06C8-F632-4F86-49A53598F89E}"/>
                </a:ext>
              </a:extLst>
            </p:cNvPr>
            <p:cNvSpPr txBox="1"/>
            <p:nvPr/>
          </p:nvSpPr>
          <p:spPr>
            <a:xfrm>
              <a:off x="5247238" y="5274145"/>
              <a:ext cx="6595563" cy="1796605"/>
            </a:xfrm>
            <a:prstGeom prst="rect">
              <a:avLst/>
            </a:prstGeom>
            <a:noFill/>
          </p:spPr>
          <p:txBody>
            <a:bodyPr wrap="square">
              <a:spAutoFit/>
            </a:bodyPr>
            <a:lstStyle>
              <a:defPPr>
                <a:defRPr lang="en-US"/>
              </a:defPPr>
              <a:lvl1pPr algn="ctr">
                <a:lnSpc>
                  <a:spcPct val="120000"/>
                </a:lnSpc>
                <a:defRPr sz="2000" b="1"/>
              </a:lvl1pPr>
            </a:lstStyle>
            <a:p>
              <a:pPr algn="l"/>
              <a:r>
                <a:rPr lang="vi-VN" sz="2400">
                  <a:solidFill>
                    <a:srgbClr val="00B050"/>
                  </a:solidFill>
                </a:rPr>
                <a:t>Hoạt động trang 215: Quan sát Hình 50.2 và thực hiện các yêu cầu sau:</a:t>
              </a:r>
            </a:p>
            <a:p>
              <a:pPr algn="l"/>
              <a:r>
                <a:rPr lang="vi-VN" sz="2400">
                  <a:solidFill>
                    <a:srgbClr val="00B050"/>
                  </a:solidFill>
                </a:rPr>
                <a:t>1. </a:t>
              </a:r>
              <a:r>
                <a:rPr lang="vi-VN" sz="2400" b="0">
                  <a:solidFill>
                    <a:srgbClr val="00B050"/>
                  </a:solidFill>
                </a:rPr>
                <a:t>Mô tả quá trình hình thành loài hươu cao cổ theo quan điểm của Darwin.</a:t>
              </a:r>
            </a:p>
            <a:p>
              <a:pPr algn="l"/>
              <a:r>
                <a:rPr lang="vi-VN" sz="2400">
                  <a:solidFill>
                    <a:srgbClr val="00B050"/>
                  </a:solidFill>
                </a:rPr>
                <a:t>2. </a:t>
              </a:r>
              <a:r>
                <a:rPr lang="vi-VN" sz="2400" b="0">
                  <a:solidFill>
                    <a:srgbClr val="00B050"/>
                  </a:solidFill>
                </a:rPr>
                <a:t>Để giải thích sự hình thành loài hươu cao cổ, quan điểm của Darwin khác với quan điểm của Lamarck như thế nào?</a:t>
              </a:r>
              <a:endParaRPr lang="en-US" sz="2400" b="0"/>
            </a:p>
          </p:txBody>
        </p:sp>
      </p:grpSp>
    </p:spTree>
    <p:extLst>
      <p:ext uri="{BB962C8B-B14F-4D97-AF65-F5344CB8AC3E}">
        <p14:creationId xmlns:p14="http://schemas.microsoft.com/office/powerpoint/2010/main" val="3103238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Top Corners Rounded 28">
            <a:extLst>
              <a:ext uri="{FF2B5EF4-FFF2-40B4-BE49-F238E27FC236}">
                <a16:creationId xmlns:a16="http://schemas.microsoft.com/office/drawing/2014/main" id="{49898192-C979-2434-5EDE-3A191857AF68}"/>
              </a:ext>
            </a:extLst>
          </p:cNvPr>
          <p:cNvSpPr/>
          <p:nvPr/>
        </p:nvSpPr>
        <p:spPr>
          <a:xfrm flipV="1">
            <a:off x="788893" y="-1"/>
            <a:ext cx="9329271" cy="86658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0D75AA1C-8008-0385-CD54-3DE9B2C1FED9}"/>
              </a:ext>
            </a:extLst>
          </p:cNvPr>
          <p:cNvSpPr txBox="1"/>
          <p:nvPr/>
        </p:nvSpPr>
        <p:spPr>
          <a:xfrm>
            <a:off x="866587" y="219218"/>
            <a:ext cx="9167907" cy="523220"/>
          </a:xfrm>
          <a:prstGeom prst="rect">
            <a:avLst/>
          </a:prstGeom>
          <a:noFill/>
        </p:spPr>
        <p:txBody>
          <a:bodyPr wrap="square" rtlCol="0">
            <a:spAutoFit/>
          </a:bodyPr>
          <a:lstStyle/>
          <a:p>
            <a:pPr algn="ctr"/>
            <a:r>
              <a:rPr lang="vi-VN" sz="2800" b="1"/>
              <a:t>II. QUAN ĐIỂM CỦA DARWIN VỀ CƠ CHẾ TIẾN HÓA</a:t>
            </a:r>
          </a:p>
        </p:txBody>
      </p:sp>
      <p:sp>
        <p:nvSpPr>
          <p:cNvPr id="7" name="Rectangle 6">
            <a:extLst>
              <a:ext uri="{FF2B5EF4-FFF2-40B4-BE49-F238E27FC236}">
                <a16:creationId xmlns:a16="http://schemas.microsoft.com/office/drawing/2014/main" id="{CA401125-8F59-5F24-E31A-9AF498A456C8}"/>
              </a:ext>
            </a:extLst>
          </p:cNvPr>
          <p:cNvSpPr/>
          <p:nvPr/>
        </p:nvSpPr>
        <p:spPr>
          <a:xfrm>
            <a:off x="597645" y="1171389"/>
            <a:ext cx="11080379" cy="711200"/>
          </a:xfrm>
          <a:prstGeom prst="rect">
            <a:avLst/>
          </a:prstGeom>
          <a:solidFill>
            <a:schemeClr val="accent2">
              <a:lumMod val="60000"/>
              <a:lumOff val="40000"/>
            </a:schemeClr>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FAB7223-26F6-288C-9F26-3543E3C0BCE4}"/>
              </a:ext>
            </a:extLst>
          </p:cNvPr>
          <p:cNvSpPr txBox="1"/>
          <p:nvPr/>
        </p:nvSpPr>
        <p:spPr>
          <a:xfrm>
            <a:off x="597645" y="1296156"/>
            <a:ext cx="11259673" cy="461665"/>
          </a:xfrm>
          <a:prstGeom prst="rect">
            <a:avLst/>
          </a:prstGeom>
          <a:noFill/>
        </p:spPr>
        <p:txBody>
          <a:bodyPr wrap="square">
            <a:spAutoFit/>
          </a:bodyPr>
          <a:lstStyle/>
          <a:p>
            <a:pPr algn="l"/>
            <a:r>
              <a:rPr lang="vi-VN" sz="2400" b="1">
                <a:solidFill>
                  <a:schemeClr val="bg1"/>
                </a:solidFill>
              </a:rPr>
              <a:t>1. Mô tả quá trình hình thành loài hươu cao cổ theo quan điểm của Darwin.</a:t>
            </a:r>
          </a:p>
        </p:txBody>
      </p:sp>
      <p:sp>
        <p:nvSpPr>
          <p:cNvPr id="10" name="AutoShape 20">
            <a:extLst>
              <a:ext uri="{FF2B5EF4-FFF2-40B4-BE49-F238E27FC236}">
                <a16:creationId xmlns:a16="http://schemas.microsoft.com/office/drawing/2014/main" id="{1CA79ADB-ECFC-B5C5-D683-8CD96F05ADA0}"/>
              </a:ext>
            </a:extLst>
          </p:cNvPr>
          <p:cNvSpPr>
            <a:spLocks noChangeArrowheads="1"/>
          </p:cNvSpPr>
          <p:nvPr/>
        </p:nvSpPr>
        <p:spPr bwMode="auto">
          <a:xfrm>
            <a:off x="5040175" y="2126992"/>
            <a:ext cx="1450305" cy="437913"/>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pic>
        <p:nvPicPr>
          <p:cNvPr id="11" name="Picture 2" descr="The process of natural selection - Science : Explanation &amp; Exercises -  evulpo">
            <a:extLst>
              <a:ext uri="{FF2B5EF4-FFF2-40B4-BE49-F238E27FC236}">
                <a16:creationId xmlns:a16="http://schemas.microsoft.com/office/drawing/2014/main" id="{ED329298-D461-7036-2D67-89D137DFA0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6324"/>
          <a:stretch/>
        </p:blipFill>
        <p:spPr bwMode="auto">
          <a:xfrm>
            <a:off x="251013" y="2303851"/>
            <a:ext cx="6106569" cy="4334931"/>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543AAD43-D786-95E9-F412-CA817BBCFF31}"/>
              </a:ext>
            </a:extLst>
          </p:cNvPr>
          <p:cNvSpPr/>
          <p:nvPr/>
        </p:nvSpPr>
        <p:spPr>
          <a:xfrm>
            <a:off x="5940612" y="3260375"/>
            <a:ext cx="5916706" cy="18196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Top Corners Rounded 16">
            <a:extLst>
              <a:ext uri="{FF2B5EF4-FFF2-40B4-BE49-F238E27FC236}">
                <a16:creationId xmlns:a16="http://schemas.microsoft.com/office/drawing/2014/main" id="{056F72C4-EDBA-D87C-E222-1408E444D3D3}"/>
              </a:ext>
            </a:extLst>
          </p:cNvPr>
          <p:cNvSpPr/>
          <p:nvPr/>
        </p:nvSpPr>
        <p:spPr>
          <a:xfrm>
            <a:off x="5940612" y="3113951"/>
            <a:ext cx="5916706" cy="340659"/>
          </a:xfrm>
          <a:prstGeom prst="round2SameRect">
            <a:avLst/>
          </a:prstGeom>
          <a:solidFill>
            <a:srgbClr val="99FF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9A07F672-625D-8C13-F4A4-DEEE5FAEEB11}"/>
              </a:ext>
            </a:extLst>
          </p:cNvPr>
          <p:cNvSpPr txBox="1"/>
          <p:nvPr/>
        </p:nvSpPr>
        <p:spPr>
          <a:xfrm>
            <a:off x="6018306" y="3531224"/>
            <a:ext cx="5735805" cy="1381147"/>
          </a:xfrm>
          <a:prstGeom prst="rect">
            <a:avLst/>
          </a:prstGeom>
          <a:noFill/>
        </p:spPr>
        <p:txBody>
          <a:bodyPr wrap="square">
            <a:spAutoFit/>
          </a:bodyPr>
          <a:lstStyle>
            <a:defPPr>
              <a:defRPr lang="en-US"/>
            </a:defPPr>
            <a:lvl1pPr algn="ctr">
              <a:lnSpc>
                <a:spcPct val="120000"/>
              </a:lnSpc>
              <a:defRPr sz="2000" b="0" i="1">
                <a:latin typeface="Times New Roman" panose="02020603050405020304" pitchFamily="18" charset="0"/>
                <a:cs typeface="Times New Roman" panose="02020603050405020304" pitchFamily="18" charset="0"/>
              </a:defRPr>
            </a:lvl1pPr>
          </a:lstStyle>
          <a:p>
            <a:pPr algn="just"/>
            <a:r>
              <a:rPr lang="vi-VN" sz="2400">
                <a:latin typeface="+mj-lt"/>
              </a:rPr>
              <a:t>Quá trình sinh sản đã phát sinh nhiều </a:t>
            </a:r>
            <a:r>
              <a:rPr lang="vi-VN" sz="2400" b="1">
                <a:latin typeface="+mj-lt"/>
              </a:rPr>
              <a:t>biến dị sai khác về kích thước cổ </a:t>
            </a:r>
            <a:r>
              <a:rPr lang="vi-VN" sz="2400">
                <a:latin typeface="+mj-lt"/>
              </a:rPr>
              <a:t>giữa các cá thể thuộc loài hươu.</a:t>
            </a:r>
            <a:endParaRPr lang="en-US" sz="2400">
              <a:latin typeface="+mj-lt"/>
            </a:endParaRPr>
          </a:p>
        </p:txBody>
      </p:sp>
    </p:spTree>
    <p:extLst>
      <p:ext uri="{BB962C8B-B14F-4D97-AF65-F5344CB8AC3E}">
        <p14:creationId xmlns:p14="http://schemas.microsoft.com/office/powerpoint/2010/main" val="1673669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circle(in)">
                                      <p:cBhvr>
                                        <p:cTn id="13" dur="2000"/>
                                        <p:tgtEl>
                                          <p:spTgt spid="16"/>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circle(in)">
                                      <p:cBhvr>
                                        <p:cTn id="16" dur="2000"/>
                                        <p:tgtEl>
                                          <p:spTgt spid="17"/>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circle(in)">
                                      <p:cBhvr>
                                        <p:cTn id="19"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animBg="1"/>
      <p:bldP spid="17" grpId="0" animBg="1"/>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Top Corners Rounded 28">
            <a:extLst>
              <a:ext uri="{FF2B5EF4-FFF2-40B4-BE49-F238E27FC236}">
                <a16:creationId xmlns:a16="http://schemas.microsoft.com/office/drawing/2014/main" id="{49898192-C979-2434-5EDE-3A191857AF68}"/>
              </a:ext>
            </a:extLst>
          </p:cNvPr>
          <p:cNvSpPr/>
          <p:nvPr/>
        </p:nvSpPr>
        <p:spPr>
          <a:xfrm flipV="1">
            <a:off x="788893" y="-1"/>
            <a:ext cx="9329271" cy="86658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0D75AA1C-8008-0385-CD54-3DE9B2C1FED9}"/>
              </a:ext>
            </a:extLst>
          </p:cNvPr>
          <p:cNvSpPr txBox="1"/>
          <p:nvPr/>
        </p:nvSpPr>
        <p:spPr>
          <a:xfrm>
            <a:off x="866587" y="219218"/>
            <a:ext cx="9167907" cy="523220"/>
          </a:xfrm>
          <a:prstGeom prst="rect">
            <a:avLst/>
          </a:prstGeom>
          <a:noFill/>
        </p:spPr>
        <p:txBody>
          <a:bodyPr wrap="square" rtlCol="0">
            <a:spAutoFit/>
          </a:bodyPr>
          <a:lstStyle/>
          <a:p>
            <a:pPr algn="ctr"/>
            <a:r>
              <a:rPr lang="vi-VN" sz="2800" b="1"/>
              <a:t>II. QUAN ĐIỂM CỦA DARWIN VỀ CƠ CHẾ TIẾN HÓA</a:t>
            </a:r>
          </a:p>
        </p:txBody>
      </p:sp>
      <p:sp>
        <p:nvSpPr>
          <p:cNvPr id="7" name="Rectangle 6">
            <a:extLst>
              <a:ext uri="{FF2B5EF4-FFF2-40B4-BE49-F238E27FC236}">
                <a16:creationId xmlns:a16="http://schemas.microsoft.com/office/drawing/2014/main" id="{CA401125-8F59-5F24-E31A-9AF498A456C8}"/>
              </a:ext>
            </a:extLst>
          </p:cNvPr>
          <p:cNvSpPr/>
          <p:nvPr/>
        </p:nvSpPr>
        <p:spPr>
          <a:xfrm>
            <a:off x="597645" y="1171389"/>
            <a:ext cx="11080379" cy="711200"/>
          </a:xfrm>
          <a:prstGeom prst="rect">
            <a:avLst/>
          </a:prstGeom>
          <a:solidFill>
            <a:schemeClr val="accent2">
              <a:lumMod val="60000"/>
              <a:lumOff val="40000"/>
            </a:schemeClr>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FAB7223-26F6-288C-9F26-3543E3C0BCE4}"/>
              </a:ext>
            </a:extLst>
          </p:cNvPr>
          <p:cNvSpPr txBox="1"/>
          <p:nvPr/>
        </p:nvSpPr>
        <p:spPr>
          <a:xfrm>
            <a:off x="597645" y="1296156"/>
            <a:ext cx="11259673" cy="461665"/>
          </a:xfrm>
          <a:prstGeom prst="rect">
            <a:avLst/>
          </a:prstGeom>
          <a:noFill/>
        </p:spPr>
        <p:txBody>
          <a:bodyPr wrap="square">
            <a:spAutoFit/>
          </a:bodyPr>
          <a:lstStyle/>
          <a:p>
            <a:pPr algn="l"/>
            <a:r>
              <a:rPr lang="vi-VN" sz="2400" b="1">
                <a:solidFill>
                  <a:schemeClr val="bg1"/>
                </a:solidFill>
              </a:rPr>
              <a:t>1. Mô tả quá trình hình thành loài hươu cao cổ theo quan điểm của Darwin.</a:t>
            </a:r>
          </a:p>
        </p:txBody>
      </p:sp>
      <p:sp>
        <p:nvSpPr>
          <p:cNvPr id="10" name="AutoShape 20">
            <a:extLst>
              <a:ext uri="{FF2B5EF4-FFF2-40B4-BE49-F238E27FC236}">
                <a16:creationId xmlns:a16="http://schemas.microsoft.com/office/drawing/2014/main" id="{1CA79ADB-ECFC-B5C5-D683-8CD96F05ADA0}"/>
              </a:ext>
            </a:extLst>
          </p:cNvPr>
          <p:cNvSpPr>
            <a:spLocks noChangeArrowheads="1"/>
          </p:cNvSpPr>
          <p:nvPr/>
        </p:nvSpPr>
        <p:spPr bwMode="auto">
          <a:xfrm>
            <a:off x="5040175" y="2126992"/>
            <a:ext cx="1450305" cy="437913"/>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pic>
        <p:nvPicPr>
          <p:cNvPr id="2" name="Picture 2" descr="The process of natural selection - Science : Explanation &amp; Exercises -  evulpo">
            <a:extLst>
              <a:ext uri="{FF2B5EF4-FFF2-40B4-BE49-F238E27FC236}">
                <a16:creationId xmlns:a16="http://schemas.microsoft.com/office/drawing/2014/main" id="{DC0B9BCD-64A0-8602-B01A-B3751A69E82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216" r="32794"/>
          <a:stretch/>
        </p:blipFill>
        <p:spPr bwMode="auto">
          <a:xfrm>
            <a:off x="185271" y="2325274"/>
            <a:ext cx="5952563" cy="431350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F3A754E-A92E-2D7B-3AF6-489CDC13856B}"/>
              </a:ext>
            </a:extLst>
          </p:cNvPr>
          <p:cNvSpPr/>
          <p:nvPr/>
        </p:nvSpPr>
        <p:spPr>
          <a:xfrm>
            <a:off x="5695575" y="3260374"/>
            <a:ext cx="6161743" cy="253651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Top Corners Rounded 3">
            <a:extLst>
              <a:ext uri="{FF2B5EF4-FFF2-40B4-BE49-F238E27FC236}">
                <a16:creationId xmlns:a16="http://schemas.microsoft.com/office/drawing/2014/main" id="{D3896367-6380-9757-43C5-D76CF380073F}"/>
              </a:ext>
            </a:extLst>
          </p:cNvPr>
          <p:cNvSpPr/>
          <p:nvPr/>
        </p:nvSpPr>
        <p:spPr>
          <a:xfrm>
            <a:off x="5695576" y="3113951"/>
            <a:ext cx="6161742" cy="340659"/>
          </a:xfrm>
          <a:prstGeom prst="round2Same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A07F672-625D-8C13-F4A4-DEEE5FAEEB11}"/>
              </a:ext>
            </a:extLst>
          </p:cNvPr>
          <p:cNvSpPr txBox="1"/>
          <p:nvPr/>
        </p:nvSpPr>
        <p:spPr>
          <a:xfrm>
            <a:off x="5842803" y="3444649"/>
            <a:ext cx="5859126" cy="2267544"/>
          </a:xfrm>
          <a:prstGeom prst="rect">
            <a:avLst/>
          </a:prstGeom>
          <a:noFill/>
        </p:spPr>
        <p:txBody>
          <a:bodyPr wrap="square">
            <a:spAutoFit/>
          </a:bodyPr>
          <a:lstStyle>
            <a:defPPr>
              <a:defRPr lang="en-US"/>
            </a:defPPr>
            <a:lvl1pPr algn="ctr">
              <a:lnSpc>
                <a:spcPct val="120000"/>
              </a:lnSpc>
              <a:defRPr sz="2000" b="0" i="1">
                <a:latin typeface="Times New Roman" panose="02020603050405020304" pitchFamily="18" charset="0"/>
                <a:cs typeface="Times New Roman" panose="02020603050405020304" pitchFamily="18" charset="0"/>
              </a:defRPr>
            </a:lvl1pPr>
          </a:lstStyle>
          <a:p>
            <a:pPr algn="just"/>
            <a:r>
              <a:rPr lang="vi-VN" sz="2400">
                <a:latin typeface="+mj-lt"/>
              </a:rPr>
              <a:t>Những lá non ở dưới thấp hết dần, cá thể hươu nào có </a:t>
            </a:r>
            <a:r>
              <a:rPr lang="vi-VN" sz="2400" b="1">
                <a:latin typeface="+mj-lt"/>
              </a:rPr>
              <a:t>cổ dài ăn được lá cây trên </a:t>
            </a:r>
            <a:r>
              <a:rPr lang="vi-VN" sz="2400">
                <a:latin typeface="+mj-lt"/>
              </a:rPr>
              <a:t>cao thì sống sót, còn những cá thể hươu </a:t>
            </a:r>
            <a:r>
              <a:rPr lang="vi-VN" sz="2400" b="1">
                <a:latin typeface="+mj-lt"/>
              </a:rPr>
              <a:t>cổ ngắn không ăn được lá cây trên cao thì sẽ chết.</a:t>
            </a:r>
            <a:endParaRPr lang="en-US" sz="2400" b="1">
              <a:latin typeface="+mj-lt"/>
            </a:endParaRPr>
          </a:p>
        </p:txBody>
      </p:sp>
    </p:spTree>
    <p:extLst>
      <p:ext uri="{BB962C8B-B14F-4D97-AF65-F5344CB8AC3E}">
        <p14:creationId xmlns:p14="http://schemas.microsoft.com/office/powerpoint/2010/main" val="2795918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4D6834"/>
        </a:solidFill>
        <a:effectLst/>
      </p:bgPr>
    </p:bg>
    <p:spTree>
      <p:nvGrpSpPr>
        <p:cNvPr id="1" name=""/>
        <p:cNvGrpSpPr/>
        <p:nvPr/>
      </p:nvGrpSpPr>
      <p:grpSpPr>
        <a:xfrm>
          <a:off x="0" y="0"/>
          <a:ext cx="0" cy="0"/>
          <a:chOff x="0" y="0"/>
          <a:chExt cx="0" cy="0"/>
        </a:xfrm>
      </p:grpSpPr>
      <p:pic>
        <p:nvPicPr>
          <p:cNvPr id="2052" name="Picture 4" descr="Wasps: Their Biology, Diversity, and Role as Beneficial Insects and  Pollinators of Native Plants">
            <a:extLst>
              <a:ext uri="{FF2B5EF4-FFF2-40B4-BE49-F238E27FC236}">
                <a16:creationId xmlns:a16="http://schemas.microsoft.com/office/drawing/2014/main" id="{C10659C6-DAEF-A963-2EF3-BCD68544F0F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1372" b="28889"/>
          <a:stretch/>
        </p:blipFill>
        <p:spPr bwMode="auto">
          <a:xfrm>
            <a:off x="0" y="95622"/>
            <a:ext cx="6118428" cy="300616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597DFB6-F3A7-505D-FB09-6B85CA898836}"/>
              </a:ext>
            </a:extLst>
          </p:cNvPr>
          <p:cNvSpPr/>
          <p:nvPr/>
        </p:nvSpPr>
        <p:spPr>
          <a:xfrm>
            <a:off x="0" y="6394824"/>
            <a:ext cx="12192000" cy="463176"/>
          </a:xfrm>
          <a:prstGeom prst="rect">
            <a:avLst/>
          </a:prstGeom>
          <a:solidFill>
            <a:srgbClr val="8BAE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4" descr="Wasps: Their Biology, Diversity, and Role as Beneficial Insects and  Pollinators of Native Plants">
            <a:extLst>
              <a:ext uri="{FF2B5EF4-FFF2-40B4-BE49-F238E27FC236}">
                <a16:creationId xmlns:a16="http://schemas.microsoft.com/office/drawing/2014/main" id="{0A0885D3-39A7-88A1-BC29-97D2412416B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1372" b="28889"/>
          <a:stretch/>
        </p:blipFill>
        <p:spPr bwMode="auto">
          <a:xfrm>
            <a:off x="6073572" y="95622"/>
            <a:ext cx="6118428" cy="300616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FDB5CB56-6765-A5A2-D467-22A8662D1795}"/>
              </a:ext>
            </a:extLst>
          </p:cNvPr>
          <p:cNvSpPr txBox="1"/>
          <p:nvPr/>
        </p:nvSpPr>
        <p:spPr>
          <a:xfrm>
            <a:off x="373529" y="3935506"/>
            <a:ext cx="11519647" cy="2267544"/>
          </a:xfrm>
          <a:prstGeom prst="rect">
            <a:avLst/>
          </a:prstGeom>
          <a:noFill/>
        </p:spPr>
        <p:txBody>
          <a:bodyPr wrap="square">
            <a:spAutoFit/>
          </a:bodyPr>
          <a:lstStyle/>
          <a:p>
            <a:pPr algn="just">
              <a:lnSpc>
                <a:spcPct val="120000"/>
              </a:lnSpc>
            </a:pPr>
            <a:r>
              <a:rPr lang="vi-VN" sz="2400" b="1">
                <a:solidFill>
                  <a:schemeClr val="bg1"/>
                </a:solidFill>
              </a:rPr>
              <a:t>–</a:t>
            </a:r>
            <a:r>
              <a:rPr lang="en-US" sz="2400" b="1">
                <a:solidFill>
                  <a:schemeClr val="bg1"/>
                </a:solidFill>
              </a:rPr>
              <a:t> </a:t>
            </a:r>
            <a:r>
              <a:rPr lang="vi-VN" sz="2400" b="1">
                <a:solidFill>
                  <a:schemeClr val="bg1"/>
                </a:solidFill>
              </a:rPr>
              <a:t>Nêu được quan điểm của Lamarck về cơ chế tiến hoá.</a:t>
            </a:r>
          </a:p>
          <a:p>
            <a:pPr algn="just">
              <a:lnSpc>
                <a:spcPct val="120000"/>
              </a:lnSpc>
            </a:pPr>
            <a:r>
              <a:rPr lang="vi-VN" sz="2400" b="1">
                <a:solidFill>
                  <a:schemeClr val="bg1"/>
                </a:solidFill>
              </a:rPr>
              <a:t>–</a:t>
            </a:r>
            <a:r>
              <a:rPr lang="en-US" sz="2400" b="1">
                <a:solidFill>
                  <a:schemeClr val="bg1"/>
                </a:solidFill>
              </a:rPr>
              <a:t> </a:t>
            </a:r>
            <a:r>
              <a:rPr lang="vi-VN" sz="2400" b="1">
                <a:solidFill>
                  <a:schemeClr val="bg1"/>
                </a:solidFill>
              </a:rPr>
              <a:t>Trình bày được quan điểm của Darwin về cơ chế tiến hoá.</a:t>
            </a:r>
          </a:p>
          <a:p>
            <a:pPr algn="just">
              <a:lnSpc>
                <a:spcPct val="120000"/>
              </a:lnSpc>
            </a:pPr>
            <a:r>
              <a:rPr lang="vi-VN" sz="2400" b="1">
                <a:solidFill>
                  <a:schemeClr val="bg1"/>
                </a:solidFill>
              </a:rPr>
              <a:t>–</a:t>
            </a:r>
            <a:r>
              <a:rPr lang="en-US" sz="2400" b="1">
                <a:solidFill>
                  <a:schemeClr val="bg1"/>
                </a:solidFill>
              </a:rPr>
              <a:t> </a:t>
            </a:r>
            <a:r>
              <a:rPr lang="vi-VN" sz="2400" b="1">
                <a:solidFill>
                  <a:schemeClr val="bg1"/>
                </a:solidFill>
              </a:rPr>
              <a:t>Trình bày được một số luận điểm về tiến hoá theo quan niệm của thuyết tiến hoá tổng hợp hiện đại </a:t>
            </a:r>
            <a:r>
              <a:rPr lang="vi-VN" sz="2400">
                <a:solidFill>
                  <a:srgbClr val="FFFF00"/>
                </a:solidFill>
              </a:rPr>
              <a:t>(cụ thể: nguồn biến dị di truyền của quần thể, các nhân tố tiến hoá, cơ chế tiến hoá lớn).</a:t>
            </a:r>
          </a:p>
        </p:txBody>
      </p:sp>
      <p:sp>
        <p:nvSpPr>
          <p:cNvPr id="20" name="Hexagon 19">
            <a:extLst>
              <a:ext uri="{FF2B5EF4-FFF2-40B4-BE49-F238E27FC236}">
                <a16:creationId xmlns:a16="http://schemas.microsoft.com/office/drawing/2014/main" id="{BA79F6B9-275D-5460-1D2B-43A52F88C2AD}"/>
              </a:ext>
            </a:extLst>
          </p:cNvPr>
          <p:cNvSpPr/>
          <p:nvPr/>
        </p:nvSpPr>
        <p:spPr>
          <a:xfrm>
            <a:off x="5054582" y="3233270"/>
            <a:ext cx="2517605" cy="570754"/>
          </a:xfrm>
          <a:prstGeom prst="hexagon">
            <a:avLst>
              <a:gd name="adj" fmla="val 11388"/>
              <a:gd name="vf" fmla="val 115470"/>
            </a:avLst>
          </a:prstGeom>
          <a:solidFill>
            <a:srgbClr val="4D683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MỤC TIÊU</a:t>
            </a:r>
          </a:p>
        </p:txBody>
      </p:sp>
    </p:spTree>
    <p:extLst>
      <p:ext uri="{BB962C8B-B14F-4D97-AF65-F5344CB8AC3E}">
        <p14:creationId xmlns:p14="http://schemas.microsoft.com/office/powerpoint/2010/main" val="25619885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Top Corners Rounded 28">
            <a:extLst>
              <a:ext uri="{FF2B5EF4-FFF2-40B4-BE49-F238E27FC236}">
                <a16:creationId xmlns:a16="http://schemas.microsoft.com/office/drawing/2014/main" id="{49898192-C979-2434-5EDE-3A191857AF68}"/>
              </a:ext>
            </a:extLst>
          </p:cNvPr>
          <p:cNvSpPr/>
          <p:nvPr/>
        </p:nvSpPr>
        <p:spPr>
          <a:xfrm flipV="1">
            <a:off x="788893" y="-1"/>
            <a:ext cx="9329271" cy="86658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0D75AA1C-8008-0385-CD54-3DE9B2C1FED9}"/>
              </a:ext>
            </a:extLst>
          </p:cNvPr>
          <p:cNvSpPr txBox="1"/>
          <p:nvPr/>
        </p:nvSpPr>
        <p:spPr>
          <a:xfrm>
            <a:off x="866587" y="219218"/>
            <a:ext cx="9167907" cy="523220"/>
          </a:xfrm>
          <a:prstGeom prst="rect">
            <a:avLst/>
          </a:prstGeom>
          <a:noFill/>
        </p:spPr>
        <p:txBody>
          <a:bodyPr wrap="square" rtlCol="0">
            <a:spAutoFit/>
          </a:bodyPr>
          <a:lstStyle/>
          <a:p>
            <a:pPr algn="ctr"/>
            <a:r>
              <a:rPr lang="vi-VN" sz="2800" b="1"/>
              <a:t>II. QUAN ĐIỂM CỦA DARWIN VỀ CƠ CHẾ TIẾN HÓA</a:t>
            </a:r>
          </a:p>
        </p:txBody>
      </p:sp>
      <p:sp>
        <p:nvSpPr>
          <p:cNvPr id="7" name="Rectangle 6">
            <a:extLst>
              <a:ext uri="{FF2B5EF4-FFF2-40B4-BE49-F238E27FC236}">
                <a16:creationId xmlns:a16="http://schemas.microsoft.com/office/drawing/2014/main" id="{CA401125-8F59-5F24-E31A-9AF498A456C8}"/>
              </a:ext>
            </a:extLst>
          </p:cNvPr>
          <p:cNvSpPr/>
          <p:nvPr/>
        </p:nvSpPr>
        <p:spPr>
          <a:xfrm>
            <a:off x="597645" y="1171389"/>
            <a:ext cx="11080379" cy="711200"/>
          </a:xfrm>
          <a:prstGeom prst="rect">
            <a:avLst/>
          </a:prstGeom>
          <a:solidFill>
            <a:schemeClr val="accent2">
              <a:lumMod val="60000"/>
              <a:lumOff val="40000"/>
            </a:schemeClr>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FAB7223-26F6-288C-9F26-3543E3C0BCE4}"/>
              </a:ext>
            </a:extLst>
          </p:cNvPr>
          <p:cNvSpPr txBox="1"/>
          <p:nvPr/>
        </p:nvSpPr>
        <p:spPr>
          <a:xfrm>
            <a:off x="597645" y="1296156"/>
            <a:ext cx="11259673" cy="461665"/>
          </a:xfrm>
          <a:prstGeom prst="rect">
            <a:avLst/>
          </a:prstGeom>
          <a:noFill/>
        </p:spPr>
        <p:txBody>
          <a:bodyPr wrap="square">
            <a:spAutoFit/>
          </a:bodyPr>
          <a:lstStyle/>
          <a:p>
            <a:pPr algn="l"/>
            <a:r>
              <a:rPr lang="vi-VN" sz="2400" b="1">
                <a:solidFill>
                  <a:schemeClr val="bg1"/>
                </a:solidFill>
              </a:rPr>
              <a:t>1. Mô tả quá trình hình thành loài hươu cao cổ theo quan điểm của Darwin.</a:t>
            </a:r>
          </a:p>
        </p:txBody>
      </p:sp>
      <p:sp>
        <p:nvSpPr>
          <p:cNvPr id="10" name="AutoShape 20">
            <a:extLst>
              <a:ext uri="{FF2B5EF4-FFF2-40B4-BE49-F238E27FC236}">
                <a16:creationId xmlns:a16="http://schemas.microsoft.com/office/drawing/2014/main" id="{1CA79ADB-ECFC-B5C5-D683-8CD96F05ADA0}"/>
              </a:ext>
            </a:extLst>
          </p:cNvPr>
          <p:cNvSpPr>
            <a:spLocks noChangeArrowheads="1"/>
          </p:cNvSpPr>
          <p:nvPr/>
        </p:nvSpPr>
        <p:spPr bwMode="auto">
          <a:xfrm>
            <a:off x="5040175" y="2126992"/>
            <a:ext cx="1450305" cy="437913"/>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pic>
        <p:nvPicPr>
          <p:cNvPr id="3" name="Picture 2" descr="The process of natural selection - Science : Explanation &amp; Exercises -  evulpo">
            <a:extLst>
              <a:ext uri="{FF2B5EF4-FFF2-40B4-BE49-F238E27FC236}">
                <a16:creationId xmlns:a16="http://schemas.microsoft.com/office/drawing/2014/main" id="{78212E97-9A33-9475-DC2F-9EB90AC3660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7892"/>
          <a:stretch/>
        </p:blipFill>
        <p:spPr bwMode="auto">
          <a:xfrm>
            <a:off x="388662" y="2465103"/>
            <a:ext cx="5707338" cy="424946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975211A-CA0F-0DDC-374A-8327A6882B37}"/>
              </a:ext>
            </a:extLst>
          </p:cNvPr>
          <p:cNvSpPr/>
          <p:nvPr/>
        </p:nvSpPr>
        <p:spPr>
          <a:xfrm>
            <a:off x="5516281" y="3565461"/>
            <a:ext cx="5868893" cy="14552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Top Corners Rounded 4">
            <a:extLst>
              <a:ext uri="{FF2B5EF4-FFF2-40B4-BE49-F238E27FC236}">
                <a16:creationId xmlns:a16="http://schemas.microsoft.com/office/drawing/2014/main" id="{409F3975-8C69-6E68-731D-20D3DA4C49BB}"/>
              </a:ext>
            </a:extLst>
          </p:cNvPr>
          <p:cNvSpPr/>
          <p:nvPr/>
        </p:nvSpPr>
        <p:spPr>
          <a:xfrm>
            <a:off x="5516282" y="3419037"/>
            <a:ext cx="5868894" cy="340659"/>
          </a:xfrm>
          <a:prstGeom prst="round2Same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A07F672-625D-8C13-F4A4-DEEE5FAEEB11}"/>
              </a:ext>
            </a:extLst>
          </p:cNvPr>
          <p:cNvSpPr txBox="1"/>
          <p:nvPr/>
        </p:nvSpPr>
        <p:spPr>
          <a:xfrm>
            <a:off x="5516280" y="3831675"/>
            <a:ext cx="5791202" cy="937949"/>
          </a:xfrm>
          <a:prstGeom prst="rect">
            <a:avLst/>
          </a:prstGeom>
          <a:noFill/>
        </p:spPr>
        <p:txBody>
          <a:bodyPr wrap="square">
            <a:spAutoFit/>
          </a:bodyPr>
          <a:lstStyle>
            <a:defPPr>
              <a:defRPr lang="en-US"/>
            </a:defPPr>
            <a:lvl1pPr algn="ctr">
              <a:lnSpc>
                <a:spcPct val="120000"/>
              </a:lnSpc>
              <a:defRPr sz="2000" b="0" i="1">
                <a:latin typeface="Times New Roman" panose="02020603050405020304" pitchFamily="18" charset="0"/>
                <a:cs typeface="Times New Roman" panose="02020603050405020304" pitchFamily="18" charset="0"/>
              </a:defRPr>
            </a:lvl1pPr>
          </a:lstStyle>
          <a:p>
            <a:pPr algn="just"/>
            <a:r>
              <a:rPr lang="vi-VN" sz="2400">
                <a:latin typeface="+mj-lt"/>
              </a:rPr>
              <a:t>Qua nhiều thế hệ, kết quả hình thành loài hươu </a:t>
            </a:r>
            <a:r>
              <a:rPr lang="vi-VN" sz="2400" b="1">
                <a:latin typeface="+mj-lt"/>
              </a:rPr>
              <a:t>cổ dài ăn được lá cây trên cao.</a:t>
            </a:r>
            <a:endParaRPr lang="en-US" sz="2400" b="1">
              <a:latin typeface="+mj-lt"/>
            </a:endParaRPr>
          </a:p>
        </p:txBody>
      </p:sp>
    </p:spTree>
    <p:extLst>
      <p:ext uri="{BB962C8B-B14F-4D97-AF65-F5344CB8AC3E}">
        <p14:creationId xmlns:p14="http://schemas.microsoft.com/office/powerpoint/2010/main" val="3707551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Top Corners Rounded 28">
            <a:extLst>
              <a:ext uri="{FF2B5EF4-FFF2-40B4-BE49-F238E27FC236}">
                <a16:creationId xmlns:a16="http://schemas.microsoft.com/office/drawing/2014/main" id="{49898192-C979-2434-5EDE-3A191857AF68}"/>
              </a:ext>
            </a:extLst>
          </p:cNvPr>
          <p:cNvSpPr/>
          <p:nvPr/>
        </p:nvSpPr>
        <p:spPr>
          <a:xfrm flipV="1">
            <a:off x="788893" y="-1"/>
            <a:ext cx="9329271" cy="86658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0D75AA1C-8008-0385-CD54-3DE9B2C1FED9}"/>
              </a:ext>
            </a:extLst>
          </p:cNvPr>
          <p:cNvSpPr txBox="1"/>
          <p:nvPr/>
        </p:nvSpPr>
        <p:spPr>
          <a:xfrm>
            <a:off x="866587" y="219218"/>
            <a:ext cx="9167907" cy="523220"/>
          </a:xfrm>
          <a:prstGeom prst="rect">
            <a:avLst/>
          </a:prstGeom>
          <a:noFill/>
        </p:spPr>
        <p:txBody>
          <a:bodyPr wrap="square" rtlCol="0">
            <a:spAutoFit/>
          </a:bodyPr>
          <a:lstStyle/>
          <a:p>
            <a:pPr algn="ctr"/>
            <a:r>
              <a:rPr lang="vi-VN" sz="2800" b="1"/>
              <a:t>II. QUAN ĐIỂM CỦA DARWIN VỀ CƠ CHẾ TIẾN HÓA</a:t>
            </a:r>
          </a:p>
        </p:txBody>
      </p:sp>
      <p:sp>
        <p:nvSpPr>
          <p:cNvPr id="7" name="Rectangle 6">
            <a:extLst>
              <a:ext uri="{FF2B5EF4-FFF2-40B4-BE49-F238E27FC236}">
                <a16:creationId xmlns:a16="http://schemas.microsoft.com/office/drawing/2014/main" id="{CA401125-8F59-5F24-E31A-9AF498A456C8}"/>
              </a:ext>
            </a:extLst>
          </p:cNvPr>
          <p:cNvSpPr/>
          <p:nvPr/>
        </p:nvSpPr>
        <p:spPr>
          <a:xfrm>
            <a:off x="597645" y="1171389"/>
            <a:ext cx="11080379" cy="1183340"/>
          </a:xfrm>
          <a:prstGeom prst="rect">
            <a:avLst/>
          </a:prstGeom>
          <a:solidFill>
            <a:schemeClr val="accent2">
              <a:lumMod val="60000"/>
              <a:lumOff val="40000"/>
            </a:schemeClr>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FAB7223-26F6-288C-9F26-3543E3C0BCE4}"/>
              </a:ext>
            </a:extLst>
          </p:cNvPr>
          <p:cNvSpPr txBox="1"/>
          <p:nvPr/>
        </p:nvSpPr>
        <p:spPr>
          <a:xfrm>
            <a:off x="788892" y="1296156"/>
            <a:ext cx="10805463" cy="970266"/>
          </a:xfrm>
          <a:prstGeom prst="rect">
            <a:avLst/>
          </a:prstGeom>
          <a:noFill/>
        </p:spPr>
        <p:txBody>
          <a:bodyPr wrap="square">
            <a:spAutoFit/>
          </a:bodyPr>
          <a:lstStyle/>
          <a:p>
            <a:pPr algn="just">
              <a:lnSpc>
                <a:spcPct val="125000"/>
              </a:lnSpc>
            </a:pPr>
            <a:r>
              <a:rPr lang="vi-VN" sz="2400" b="1">
                <a:solidFill>
                  <a:schemeClr val="bg1"/>
                </a:solidFill>
              </a:rPr>
              <a:t>2. Để giải thích sự hình thành loài hươu cao cổ, quan điểm của Darwin khác với quan điểm của Lamarck như thế nào?</a:t>
            </a:r>
          </a:p>
        </p:txBody>
      </p:sp>
      <p:sp>
        <p:nvSpPr>
          <p:cNvPr id="10" name="AutoShape 20">
            <a:extLst>
              <a:ext uri="{FF2B5EF4-FFF2-40B4-BE49-F238E27FC236}">
                <a16:creationId xmlns:a16="http://schemas.microsoft.com/office/drawing/2014/main" id="{1CA79ADB-ECFC-B5C5-D683-8CD96F05ADA0}"/>
              </a:ext>
            </a:extLst>
          </p:cNvPr>
          <p:cNvSpPr>
            <a:spLocks noChangeArrowheads="1"/>
          </p:cNvSpPr>
          <p:nvPr/>
        </p:nvSpPr>
        <p:spPr bwMode="auto">
          <a:xfrm>
            <a:off x="4980190" y="2706945"/>
            <a:ext cx="1450305" cy="437913"/>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
        <p:nvSpPr>
          <p:cNvPr id="4" name="TextBox 3">
            <a:extLst>
              <a:ext uri="{FF2B5EF4-FFF2-40B4-BE49-F238E27FC236}">
                <a16:creationId xmlns:a16="http://schemas.microsoft.com/office/drawing/2014/main" id="{47F2A5EE-BBCE-306C-2821-D0439BEA5A72}"/>
              </a:ext>
            </a:extLst>
          </p:cNvPr>
          <p:cNvSpPr txBox="1"/>
          <p:nvPr/>
        </p:nvSpPr>
        <p:spPr>
          <a:xfrm>
            <a:off x="597645" y="3342123"/>
            <a:ext cx="10865225" cy="2344488"/>
          </a:xfrm>
          <a:prstGeom prst="rect">
            <a:avLst/>
          </a:prstGeom>
          <a:noFill/>
        </p:spPr>
        <p:txBody>
          <a:bodyPr wrap="square">
            <a:spAutoFit/>
          </a:bodyPr>
          <a:lstStyle>
            <a:defPPr>
              <a:defRPr lang="en-US"/>
            </a:defPPr>
            <a:lvl1pPr>
              <a:lnSpc>
                <a:spcPct val="120000"/>
              </a:lnSpc>
              <a:defRPr sz="2400" b="0" i="1">
                <a:solidFill>
                  <a:schemeClr val="bg1"/>
                </a:solidFill>
                <a:latin typeface="+mj-lt"/>
                <a:cs typeface="Times New Roman" panose="02020603050405020304" pitchFamily="18" charset="0"/>
              </a:defRPr>
            </a:lvl1pPr>
          </a:lstStyle>
          <a:p>
            <a:pPr marL="342900" indent="-342900" algn="just">
              <a:spcBef>
                <a:spcPts val="600"/>
              </a:spcBef>
              <a:buFont typeface="Wingdings" panose="05000000000000000000" pitchFamily="2" charset="2"/>
              <a:buChar char="ü"/>
            </a:pPr>
            <a:r>
              <a:rPr lang="vi-VN" b="1">
                <a:solidFill>
                  <a:srgbClr val="FFFF00"/>
                </a:solidFill>
              </a:rPr>
              <a:t>Quan điểm của Darwin </a:t>
            </a:r>
            <a:r>
              <a:rPr lang="vi-VN"/>
              <a:t>về sự hình thành loài hươu cao cổ là do chọn lọc tự nhiên giữ lại những cá thể có đặc điểm thích nghi và kết quả hình thành loài mới thích nghi. </a:t>
            </a:r>
            <a:endParaRPr lang="en-US"/>
          </a:p>
          <a:p>
            <a:pPr marL="342900" indent="-342900" algn="just">
              <a:spcBef>
                <a:spcPts val="600"/>
              </a:spcBef>
              <a:buFont typeface="Wingdings" panose="05000000000000000000" pitchFamily="2" charset="2"/>
              <a:buChar char="ü"/>
            </a:pPr>
            <a:r>
              <a:rPr lang="vi-VN" b="1">
                <a:solidFill>
                  <a:srgbClr val="99FF99"/>
                </a:solidFill>
              </a:rPr>
              <a:t>Còn quan điểm của Lamarck </a:t>
            </a:r>
            <a:r>
              <a:rPr lang="vi-VN"/>
              <a:t>là do sinh vật chủ động thích ứng với sự thay đổi của môi trường nên không có loài nào bị đào thải.</a:t>
            </a:r>
            <a:endParaRPr lang="en-US"/>
          </a:p>
        </p:txBody>
      </p:sp>
    </p:spTree>
    <p:extLst>
      <p:ext uri="{BB962C8B-B14F-4D97-AF65-F5344CB8AC3E}">
        <p14:creationId xmlns:p14="http://schemas.microsoft.com/office/powerpoint/2010/main" val="926232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Top Corners Rounded 28">
            <a:extLst>
              <a:ext uri="{FF2B5EF4-FFF2-40B4-BE49-F238E27FC236}">
                <a16:creationId xmlns:a16="http://schemas.microsoft.com/office/drawing/2014/main" id="{49898192-C979-2434-5EDE-3A191857AF68}"/>
              </a:ext>
            </a:extLst>
          </p:cNvPr>
          <p:cNvSpPr/>
          <p:nvPr/>
        </p:nvSpPr>
        <p:spPr>
          <a:xfrm flipV="1">
            <a:off x="788893" y="-1"/>
            <a:ext cx="9329271" cy="86658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0D75AA1C-8008-0385-CD54-3DE9B2C1FED9}"/>
              </a:ext>
            </a:extLst>
          </p:cNvPr>
          <p:cNvSpPr txBox="1"/>
          <p:nvPr/>
        </p:nvSpPr>
        <p:spPr>
          <a:xfrm>
            <a:off x="866587" y="219218"/>
            <a:ext cx="9167907" cy="523220"/>
          </a:xfrm>
          <a:prstGeom prst="rect">
            <a:avLst/>
          </a:prstGeom>
          <a:noFill/>
        </p:spPr>
        <p:txBody>
          <a:bodyPr wrap="square" rtlCol="0">
            <a:spAutoFit/>
          </a:bodyPr>
          <a:lstStyle/>
          <a:p>
            <a:pPr algn="ctr"/>
            <a:r>
              <a:rPr lang="vi-VN" sz="2800" b="1"/>
              <a:t>II. QUAN ĐIỂM CỦA DARWIN VỀ CƠ CHẾ TIẾN HÓA</a:t>
            </a:r>
          </a:p>
        </p:txBody>
      </p:sp>
      <p:sp>
        <p:nvSpPr>
          <p:cNvPr id="2" name="Rectangle 1">
            <a:extLst>
              <a:ext uri="{FF2B5EF4-FFF2-40B4-BE49-F238E27FC236}">
                <a16:creationId xmlns:a16="http://schemas.microsoft.com/office/drawing/2014/main" id="{0C1DADFD-099D-AD35-3224-5A251180CC38}"/>
              </a:ext>
            </a:extLst>
          </p:cNvPr>
          <p:cNvSpPr/>
          <p:nvPr/>
        </p:nvSpPr>
        <p:spPr>
          <a:xfrm>
            <a:off x="788893" y="1434353"/>
            <a:ext cx="10781554" cy="12729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Top Corners Rounded 2">
            <a:extLst>
              <a:ext uri="{FF2B5EF4-FFF2-40B4-BE49-F238E27FC236}">
                <a16:creationId xmlns:a16="http://schemas.microsoft.com/office/drawing/2014/main" id="{7AECC611-5A33-C4C9-36E8-8B2FA68232B4}"/>
              </a:ext>
            </a:extLst>
          </p:cNvPr>
          <p:cNvSpPr/>
          <p:nvPr/>
        </p:nvSpPr>
        <p:spPr>
          <a:xfrm>
            <a:off x="788893" y="1207247"/>
            <a:ext cx="10781554" cy="370541"/>
          </a:xfrm>
          <a:prstGeom prst="round2SameRect">
            <a:avLst>
              <a:gd name="adj1" fmla="val 50000"/>
              <a:gd name="adj2"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2119D70-403D-69F8-7EC8-DAB7FBDBFB16}"/>
              </a:ext>
            </a:extLst>
          </p:cNvPr>
          <p:cNvSpPr txBox="1"/>
          <p:nvPr/>
        </p:nvSpPr>
        <p:spPr>
          <a:xfrm>
            <a:off x="878540" y="1660420"/>
            <a:ext cx="10578353" cy="970266"/>
          </a:xfrm>
          <a:prstGeom prst="rect">
            <a:avLst/>
          </a:prstGeom>
          <a:noFill/>
        </p:spPr>
        <p:txBody>
          <a:bodyPr wrap="square">
            <a:spAutoFit/>
          </a:bodyPr>
          <a:lstStyle>
            <a:defPPr>
              <a:defRPr lang="en-US"/>
            </a:defPPr>
            <a:lvl1pPr algn="just">
              <a:lnSpc>
                <a:spcPct val="125000"/>
              </a:lnSpc>
              <a:defRPr sz="2400" b="1">
                <a:solidFill>
                  <a:schemeClr val="bg1"/>
                </a:solidFill>
              </a:defRPr>
            </a:lvl1pPr>
          </a:lstStyle>
          <a:p>
            <a:r>
              <a:rPr lang="vi-VN">
                <a:solidFill>
                  <a:schemeClr val="accent5">
                    <a:lumMod val="75000"/>
                  </a:schemeClr>
                </a:solidFill>
              </a:rPr>
              <a:t>Câu hỏi</a:t>
            </a:r>
            <a:r>
              <a:rPr lang="en-US">
                <a:solidFill>
                  <a:schemeClr val="accent5">
                    <a:lumMod val="75000"/>
                  </a:schemeClr>
                </a:solidFill>
              </a:rPr>
              <a:t>: </a:t>
            </a:r>
            <a:r>
              <a:rPr lang="vi-VN">
                <a:solidFill>
                  <a:schemeClr val="accent1"/>
                </a:solidFill>
              </a:rPr>
              <a:t>Trình bày những hạn chế trong quan điểm của Darwin về cơ chế tiến hóa.</a:t>
            </a:r>
            <a:endParaRPr lang="en-US">
              <a:solidFill>
                <a:schemeClr val="accent1"/>
              </a:solidFill>
            </a:endParaRPr>
          </a:p>
        </p:txBody>
      </p:sp>
      <p:sp>
        <p:nvSpPr>
          <p:cNvPr id="8" name="AutoShape 20">
            <a:extLst>
              <a:ext uri="{FF2B5EF4-FFF2-40B4-BE49-F238E27FC236}">
                <a16:creationId xmlns:a16="http://schemas.microsoft.com/office/drawing/2014/main" id="{C4E0C7B9-8402-FD73-8217-4DBB1C533715}"/>
              </a:ext>
            </a:extLst>
          </p:cNvPr>
          <p:cNvSpPr>
            <a:spLocks noChangeArrowheads="1"/>
          </p:cNvSpPr>
          <p:nvPr/>
        </p:nvSpPr>
        <p:spPr bwMode="auto">
          <a:xfrm>
            <a:off x="5153508" y="2934447"/>
            <a:ext cx="1450305" cy="437913"/>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
        <p:nvSpPr>
          <p:cNvPr id="12" name="TextBox 11">
            <a:extLst>
              <a:ext uri="{FF2B5EF4-FFF2-40B4-BE49-F238E27FC236}">
                <a16:creationId xmlns:a16="http://schemas.microsoft.com/office/drawing/2014/main" id="{8927CC70-E058-0DF2-4FFE-979E2D91A16D}"/>
              </a:ext>
            </a:extLst>
          </p:cNvPr>
          <p:cNvSpPr txBox="1"/>
          <p:nvPr/>
        </p:nvSpPr>
        <p:spPr>
          <a:xfrm>
            <a:off x="788893" y="3694836"/>
            <a:ext cx="10781554" cy="2267544"/>
          </a:xfrm>
          <a:prstGeom prst="rect">
            <a:avLst/>
          </a:prstGeom>
          <a:noFill/>
        </p:spPr>
        <p:txBody>
          <a:bodyPr wrap="square">
            <a:spAutoFit/>
          </a:bodyPr>
          <a:lstStyle>
            <a:defPPr>
              <a:defRPr lang="en-US"/>
            </a:defPPr>
            <a:lvl1pPr marL="342900" indent="-342900" algn="just">
              <a:lnSpc>
                <a:spcPct val="120000"/>
              </a:lnSpc>
              <a:spcBef>
                <a:spcPts val="600"/>
              </a:spcBef>
              <a:buFont typeface="Wingdings" panose="05000000000000000000" pitchFamily="2" charset="2"/>
              <a:buChar char="ü"/>
              <a:defRPr sz="2400" b="1" i="1">
                <a:solidFill>
                  <a:srgbClr val="FFFF00"/>
                </a:solidFill>
                <a:latin typeface="+mj-lt"/>
                <a:cs typeface="Times New Roman" panose="02020603050405020304" pitchFamily="18" charset="0"/>
              </a:defRPr>
            </a:lvl1pPr>
          </a:lstStyle>
          <a:p>
            <a:pPr marL="0" indent="0">
              <a:buNone/>
            </a:pPr>
            <a:r>
              <a:rPr lang="vi-VN">
                <a:solidFill>
                  <a:schemeClr val="bg1"/>
                </a:solidFill>
              </a:rPr>
              <a:t>Những hạn chế trong quan điểm của Darwin về cơ chế tiến hóa: </a:t>
            </a:r>
            <a:r>
              <a:rPr lang="vi-VN" b="0">
                <a:solidFill>
                  <a:schemeClr val="bg1"/>
                </a:solidFill>
              </a:rPr>
              <a:t>Darwin cho rằng, trong quá trình sinh sản hữu tính phát sinh nhiều biến dị cá thể là các biến dị vô hướng và di truyền được, chứng tỏ Darwin </a:t>
            </a:r>
            <a:r>
              <a:rPr lang="vi-VN"/>
              <a:t>chưa phân biệt được biến dị di truyền và biến dị không di truyền</a:t>
            </a:r>
            <a:r>
              <a:rPr lang="vi-VN" b="0">
                <a:solidFill>
                  <a:schemeClr val="bg1"/>
                </a:solidFill>
              </a:rPr>
              <a:t>, </a:t>
            </a:r>
            <a:r>
              <a:rPr lang="vi-VN">
                <a:solidFill>
                  <a:srgbClr val="99FF99"/>
                </a:solidFill>
              </a:rPr>
              <a:t>chưa xác định được nguyên nhân và cơ chế phát sinh các biến dị.</a:t>
            </a:r>
            <a:endParaRPr lang="en-US">
              <a:solidFill>
                <a:srgbClr val="99FF99"/>
              </a:solidFill>
            </a:endParaRPr>
          </a:p>
        </p:txBody>
      </p:sp>
    </p:spTree>
    <p:extLst>
      <p:ext uri="{BB962C8B-B14F-4D97-AF65-F5344CB8AC3E}">
        <p14:creationId xmlns:p14="http://schemas.microsoft.com/office/powerpoint/2010/main" val="4231630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7E2A9FD-B4E8-3902-F26D-010C0407874B}"/>
              </a:ext>
            </a:extLst>
          </p:cNvPr>
          <p:cNvSpPr/>
          <p:nvPr/>
        </p:nvSpPr>
        <p:spPr>
          <a:xfrm>
            <a:off x="0" y="0"/>
            <a:ext cx="12192000" cy="9024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275EC4E-43D9-7EB2-7709-1C0DDAF93758}"/>
              </a:ext>
            </a:extLst>
          </p:cNvPr>
          <p:cNvSpPr txBox="1"/>
          <p:nvPr/>
        </p:nvSpPr>
        <p:spPr>
          <a:xfrm>
            <a:off x="101599" y="189613"/>
            <a:ext cx="11988802" cy="523220"/>
          </a:xfrm>
          <a:prstGeom prst="rect">
            <a:avLst/>
          </a:prstGeom>
          <a:noFill/>
        </p:spPr>
        <p:txBody>
          <a:bodyPr wrap="square" rtlCol="0">
            <a:spAutoFit/>
          </a:bodyPr>
          <a:lstStyle>
            <a:defPPr>
              <a:defRPr lang="en-US"/>
            </a:defPPr>
            <a:lvl1pPr algn="ctr">
              <a:defRPr sz="2800" b="1"/>
            </a:lvl1pPr>
          </a:lstStyle>
          <a:p>
            <a:r>
              <a:rPr lang="en-US">
                <a:solidFill>
                  <a:schemeClr val="bg1"/>
                </a:solidFill>
              </a:rPr>
              <a:t>III. MỘT SỐ LUẬN ĐIỂM CỦA THUYẾT TIẾN HÓA TỔNG HỢP HIỆN ĐẠI</a:t>
            </a:r>
          </a:p>
        </p:txBody>
      </p:sp>
      <p:sp>
        <p:nvSpPr>
          <p:cNvPr id="59" name="Freeform 1">
            <a:extLst>
              <a:ext uri="{FF2B5EF4-FFF2-40B4-BE49-F238E27FC236}">
                <a16:creationId xmlns:a16="http://schemas.microsoft.com/office/drawing/2014/main" id="{514C81C4-FC48-43C7-F4C5-8ED4BE554E02}"/>
              </a:ext>
            </a:extLst>
          </p:cNvPr>
          <p:cNvSpPr/>
          <p:nvPr/>
        </p:nvSpPr>
        <p:spPr>
          <a:xfrm>
            <a:off x="2288241" y="1092060"/>
            <a:ext cx="2857500" cy="1423987"/>
          </a:xfrm>
          <a:custGeom>
            <a:avLst/>
            <a:gdLst>
              <a:gd name="connsiteX0" fmla="*/ 260350 w 2209800"/>
              <a:gd name="connsiteY0" fmla="*/ 1104900 h 1104900"/>
              <a:gd name="connsiteX1" fmla="*/ 1797050 w 2209800"/>
              <a:gd name="connsiteY1" fmla="*/ 1104900 h 1104900"/>
              <a:gd name="connsiteX2" fmla="*/ 2209800 w 2209800"/>
              <a:gd name="connsiteY2" fmla="*/ 590550 h 1104900"/>
              <a:gd name="connsiteX3" fmla="*/ 2012950 w 2209800"/>
              <a:gd name="connsiteY3" fmla="*/ 0 h 1104900"/>
              <a:gd name="connsiteX4" fmla="*/ 1936750 w 2209800"/>
              <a:gd name="connsiteY4" fmla="*/ 38100 h 1104900"/>
              <a:gd name="connsiteX5" fmla="*/ 1409700 w 2209800"/>
              <a:gd name="connsiteY5" fmla="*/ 107950 h 1104900"/>
              <a:gd name="connsiteX6" fmla="*/ 685800 w 2209800"/>
              <a:gd name="connsiteY6" fmla="*/ 254000 h 1104900"/>
              <a:gd name="connsiteX7" fmla="*/ 0 w 2209800"/>
              <a:gd name="connsiteY7" fmla="*/ 704850 h 1104900"/>
              <a:gd name="connsiteX8" fmla="*/ 260350 w 2209800"/>
              <a:gd name="connsiteY8" fmla="*/ 1104900 h 1104900"/>
              <a:gd name="connsiteX0" fmla="*/ 260350 w 2209800"/>
              <a:gd name="connsiteY0" fmla="*/ 1104900 h 1104900"/>
              <a:gd name="connsiteX1" fmla="*/ 1797050 w 2209800"/>
              <a:gd name="connsiteY1" fmla="*/ 1104900 h 1104900"/>
              <a:gd name="connsiteX2" fmla="*/ 2209800 w 2209800"/>
              <a:gd name="connsiteY2" fmla="*/ 590550 h 1104900"/>
              <a:gd name="connsiteX3" fmla="*/ 2012950 w 2209800"/>
              <a:gd name="connsiteY3" fmla="*/ 0 h 1104900"/>
              <a:gd name="connsiteX4" fmla="*/ 1409700 w 2209800"/>
              <a:gd name="connsiteY4" fmla="*/ 107950 h 1104900"/>
              <a:gd name="connsiteX5" fmla="*/ 685800 w 2209800"/>
              <a:gd name="connsiteY5" fmla="*/ 254000 h 1104900"/>
              <a:gd name="connsiteX6" fmla="*/ 0 w 2209800"/>
              <a:gd name="connsiteY6" fmla="*/ 704850 h 1104900"/>
              <a:gd name="connsiteX7" fmla="*/ 260350 w 2209800"/>
              <a:gd name="connsiteY7" fmla="*/ 1104900 h 1104900"/>
              <a:gd name="connsiteX0" fmla="*/ 260350 w 2209800"/>
              <a:gd name="connsiteY0" fmla="*/ 1104900 h 1104900"/>
              <a:gd name="connsiteX1" fmla="*/ 1797050 w 2209800"/>
              <a:gd name="connsiteY1" fmla="*/ 1104900 h 1104900"/>
              <a:gd name="connsiteX2" fmla="*/ 2209800 w 2209800"/>
              <a:gd name="connsiteY2" fmla="*/ 590550 h 1104900"/>
              <a:gd name="connsiteX3" fmla="*/ 2012950 w 2209800"/>
              <a:gd name="connsiteY3" fmla="*/ 0 h 1104900"/>
              <a:gd name="connsiteX4" fmla="*/ 1426369 w 2209800"/>
              <a:gd name="connsiteY4" fmla="*/ 91281 h 1104900"/>
              <a:gd name="connsiteX5" fmla="*/ 685800 w 2209800"/>
              <a:gd name="connsiteY5" fmla="*/ 254000 h 1104900"/>
              <a:gd name="connsiteX6" fmla="*/ 0 w 2209800"/>
              <a:gd name="connsiteY6" fmla="*/ 704850 h 1104900"/>
              <a:gd name="connsiteX7" fmla="*/ 260350 w 2209800"/>
              <a:gd name="connsiteY7" fmla="*/ 1104900 h 1104900"/>
              <a:gd name="connsiteX0" fmla="*/ 260350 w 2209800"/>
              <a:gd name="connsiteY0" fmla="*/ 1149945 h 1149945"/>
              <a:gd name="connsiteX1" fmla="*/ 1797050 w 2209800"/>
              <a:gd name="connsiteY1" fmla="*/ 1149945 h 1149945"/>
              <a:gd name="connsiteX2" fmla="*/ 2209800 w 2209800"/>
              <a:gd name="connsiteY2" fmla="*/ 635595 h 1149945"/>
              <a:gd name="connsiteX3" fmla="*/ 2012950 w 2209800"/>
              <a:gd name="connsiteY3" fmla="*/ 45045 h 1149945"/>
              <a:gd name="connsiteX4" fmla="*/ 1426369 w 2209800"/>
              <a:gd name="connsiteY4" fmla="*/ 136326 h 1149945"/>
              <a:gd name="connsiteX5" fmla="*/ 685800 w 2209800"/>
              <a:gd name="connsiteY5" fmla="*/ 299045 h 1149945"/>
              <a:gd name="connsiteX6" fmla="*/ 0 w 2209800"/>
              <a:gd name="connsiteY6" fmla="*/ 749895 h 1149945"/>
              <a:gd name="connsiteX7" fmla="*/ 260350 w 2209800"/>
              <a:gd name="connsiteY7" fmla="*/ 1149945 h 1149945"/>
              <a:gd name="connsiteX0" fmla="*/ 260350 w 2209800"/>
              <a:gd name="connsiteY0" fmla="*/ 1151694 h 1151694"/>
              <a:gd name="connsiteX1" fmla="*/ 1797050 w 2209800"/>
              <a:gd name="connsiteY1" fmla="*/ 1151694 h 1151694"/>
              <a:gd name="connsiteX2" fmla="*/ 2209800 w 2209800"/>
              <a:gd name="connsiteY2" fmla="*/ 637344 h 1151694"/>
              <a:gd name="connsiteX3" fmla="*/ 2022475 w 2209800"/>
              <a:gd name="connsiteY3" fmla="*/ 42032 h 1151694"/>
              <a:gd name="connsiteX4" fmla="*/ 1426369 w 2209800"/>
              <a:gd name="connsiteY4" fmla="*/ 138075 h 1151694"/>
              <a:gd name="connsiteX5" fmla="*/ 685800 w 2209800"/>
              <a:gd name="connsiteY5" fmla="*/ 300794 h 1151694"/>
              <a:gd name="connsiteX6" fmla="*/ 0 w 2209800"/>
              <a:gd name="connsiteY6" fmla="*/ 751644 h 1151694"/>
              <a:gd name="connsiteX7" fmla="*/ 260350 w 2209800"/>
              <a:gd name="connsiteY7" fmla="*/ 1151694 h 1151694"/>
              <a:gd name="connsiteX0" fmla="*/ 260350 w 2209800"/>
              <a:gd name="connsiteY0" fmla="*/ 1205145 h 1205145"/>
              <a:gd name="connsiteX1" fmla="*/ 1797050 w 2209800"/>
              <a:gd name="connsiteY1" fmla="*/ 1205145 h 1205145"/>
              <a:gd name="connsiteX2" fmla="*/ 2209800 w 2209800"/>
              <a:gd name="connsiteY2" fmla="*/ 690795 h 1205145"/>
              <a:gd name="connsiteX3" fmla="*/ 2022475 w 2209800"/>
              <a:gd name="connsiteY3" fmla="*/ 95483 h 1205145"/>
              <a:gd name="connsiteX4" fmla="*/ 1426369 w 2209800"/>
              <a:gd name="connsiteY4" fmla="*/ 191526 h 1205145"/>
              <a:gd name="connsiteX5" fmla="*/ 685800 w 2209800"/>
              <a:gd name="connsiteY5" fmla="*/ 354245 h 1205145"/>
              <a:gd name="connsiteX6" fmla="*/ 0 w 2209800"/>
              <a:gd name="connsiteY6" fmla="*/ 805095 h 1205145"/>
              <a:gd name="connsiteX7" fmla="*/ 260350 w 2209800"/>
              <a:gd name="connsiteY7" fmla="*/ 1205145 h 1205145"/>
              <a:gd name="connsiteX0" fmla="*/ 260350 w 2209800"/>
              <a:gd name="connsiteY0" fmla="*/ 1205145 h 1205145"/>
              <a:gd name="connsiteX1" fmla="*/ 1797050 w 2209800"/>
              <a:gd name="connsiteY1" fmla="*/ 1205145 h 1205145"/>
              <a:gd name="connsiteX2" fmla="*/ 2209800 w 2209800"/>
              <a:gd name="connsiteY2" fmla="*/ 690795 h 1205145"/>
              <a:gd name="connsiteX3" fmla="*/ 2022475 w 2209800"/>
              <a:gd name="connsiteY3" fmla="*/ 95483 h 1205145"/>
              <a:gd name="connsiteX4" fmla="*/ 1426369 w 2209800"/>
              <a:gd name="connsiteY4" fmla="*/ 191526 h 1205145"/>
              <a:gd name="connsiteX5" fmla="*/ 685800 w 2209800"/>
              <a:gd name="connsiteY5" fmla="*/ 354245 h 1205145"/>
              <a:gd name="connsiteX6" fmla="*/ 0 w 2209800"/>
              <a:gd name="connsiteY6" fmla="*/ 805095 h 1205145"/>
              <a:gd name="connsiteX7" fmla="*/ 260350 w 2209800"/>
              <a:gd name="connsiteY7" fmla="*/ 1205145 h 1205145"/>
              <a:gd name="connsiteX0" fmla="*/ 260350 w 2216944"/>
              <a:gd name="connsiteY0" fmla="*/ 1205145 h 1205145"/>
              <a:gd name="connsiteX1" fmla="*/ 1797050 w 2216944"/>
              <a:gd name="connsiteY1" fmla="*/ 1205145 h 1205145"/>
              <a:gd name="connsiteX2" fmla="*/ 2216944 w 2216944"/>
              <a:gd name="connsiteY2" fmla="*/ 705083 h 1205145"/>
              <a:gd name="connsiteX3" fmla="*/ 2022475 w 2216944"/>
              <a:gd name="connsiteY3" fmla="*/ 95483 h 1205145"/>
              <a:gd name="connsiteX4" fmla="*/ 1426369 w 2216944"/>
              <a:gd name="connsiteY4" fmla="*/ 191526 h 1205145"/>
              <a:gd name="connsiteX5" fmla="*/ 685800 w 2216944"/>
              <a:gd name="connsiteY5" fmla="*/ 354245 h 1205145"/>
              <a:gd name="connsiteX6" fmla="*/ 0 w 2216944"/>
              <a:gd name="connsiteY6" fmla="*/ 805095 h 1205145"/>
              <a:gd name="connsiteX7" fmla="*/ 260350 w 2216944"/>
              <a:gd name="connsiteY7" fmla="*/ 1205145 h 1205145"/>
              <a:gd name="connsiteX0" fmla="*/ 260350 w 2227794"/>
              <a:gd name="connsiteY0" fmla="*/ 1205145 h 1205145"/>
              <a:gd name="connsiteX1" fmla="*/ 1797050 w 2227794"/>
              <a:gd name="connsiteY1" fmla="*/ 1205145 h 1205145"/>
              <a:gd name="connsiteX2" fmla="*/ 2216944 w 2227794"/>
              <a:gd name="connsiteY2" fmla="*/ 705083 h 1205145"/>
              <a:gd name="connsiteX3" fmla="*/ 2022475 w 2227794"/>
              <a:gd name="connsiteY3" fmla="*/ 95483 h 1205145"/>
              <a:gd name="connsiteX4" fmla="*/ 1426369 w 2227794"/>
              <a:gd name="connsiteY4" fmla="*/ 191526 h 1205145"/>
              <a:gd name="connsiteX5" fmla="*/ 685800 w 2227794"/>
              <a:gd name="connsiteY5" fmla="*/ 354245 h 1205145"/>
              <a:gd name="connsiteX6" fmla="*/ 0 w 2227794"/>
              <a:gd name="connsiteY6" fmla="*/ 805095 h 1205145"/>
              <a:gd name="connsiteX7" fmla="*/ 260350 w 2227794"/>
              <a:gd name="connsiteY7" fmla="*/ 1205145 h 1205145"/>
              <a:gd name="connsiteX0" fmla="*/ 260350 w 2227794"/>
              <a:gd name="connsiteY0" fmla="*/ 1205145 h 1205145"/>
              <a:gd name="connsiteX1" fmla="*/ 1797050 w 2227794"/>
              <a:gd name="connsiteY1" fmla="*/ 1205145 h 1205145"/>
              <a:gd name="connsiteX2" fmla="*/ 2216944 w 2227794"/>
              <a:gd name="connsiteY2" fmla="*/ 705083 h 1205145"/>
              <a:gd name="connsiteX3" fmla="*/ 2022475 w 2227794"/>
              <a:gd name="connsiteY3" fmla="*/ 95483 h 1205145"/>
              <a:gd name="connsiteX4" fmla="*/ 1426369 w 2227794"/>
              <a:gd name="connsiteY4" fmla="*/ 191526 h 1205145"/>
              <a:gd name="connsiteX5" fmla="*/ 685800 w 2227794"/>
              <a:gd name="connsiteY5" fmla="*/ 354245 h 1205145"/>
              <a:gd name="connsiteX6" fmla="*/ 0 w 2227794"/>
              <a:gd name="connsiteY6" fmla="*/ 805095 h 1205145"/>
              <a:gd name="connsiteX7" fmla="*/ 260350 w 2227794"/>
              <a:gd name="connsiteY7" fmla="*/ 1205145 h 1205145"/>
              <a:gd name="connsiteX0" fmla="*/ 260350 w 2227794"/>
              <a:gd name="connsiteY0" fmla="*/ 1205145 h 1205145"/>
              <a:gd name="connsiteX1" fmla="*/ 1799431 w 2227794"/>
              <a:gd name="connsiteY1" fmla="*/ 1164664 h 1205145"/>
              <a:gd name="connsiteX2" fmla="*/ 2216944 w 2227794"/>
              <a:gd name="connsiteY2" fmla="*/ 705083 h 1205145"/>
              <a:gd name="connsiteX3" fmla="*/ 2022475 w 2227794"/>
              <a:gd name="connsiteY3" fmla="*/ 95483 h 1205145"/>
              <a:gd name="connsiteX4" fmla="*/ 1426369 w 2227794"/>
              <a:gd name="connsiteY4" fmla="*/ 191526 h 1205145"/>
              <a:gd name="connsiteX5" fmla="*/ 685800 w 2227794"/>
              <a:gd name="connsiteY5" fmla="*/ 354245 h 1205145"/>
              <a:gd name="connsiteX6" fmla="*/ 0 w 2227794"/>
              <a:gd name="connsiteY6" fmla="*/ 805095 h 1205145"/>
              <a:gd name="connsiteX7" fmla="*/ 260350 w 2227794"/>
              <a:gd name="connsiteY7" fmla="*/ 1205145 h 1205145"/>
              <a:gd name="connsiteX0" fmla="*/ 260350 w 2227794"/>
              <a:gd name="connsiteY0" fmla="*/ 1205145 h 1205145"/>
              <a:gd name="connsiteX1" fmla="*/ 1799431 w 2227794"/>
              <a:gd name="connsiteY1" fmla="*/ 1164664 h 1205145"/>
              <a:gd name="connsiteX2" fmla="*/ 2216944 w 2227794"/>
              <a:gd name="connsiteY2" fmla="*/ 705083 h 1205145"/>
              <a:gd name="connsiteX3" fmla="*/ 2022475 w 2227794"/>
              <a:gd name="connsiteY3" fmla="*/ 95483 h 1205145"/>
              <a:gd name="connsiteX4" fmla="*/ 1426369 w 2227794"/>
              <a:gd name="connsiteY4" fmla="*/ 191526 h 1205145"/>
              <a:gd name="connsiteX5" fmla="*/ 685800 w 2227794"/>
              <a:gd name="connsiteY5" fmla="*/ 354245 h 1205145"/>
              <a:gd name="connsiteX6" fmla="*/ 0 w 2227794"/>
              <a:gd name="connsiteY6" fmla="*/ 805095 h 1205145"/>
              <a:gd name="connsiteX7" fmla="*/ 260350 w 2227794"/>
              <a:gd name="connsiteY7" fmla="*/ 1205145 h 1205145"/>
              <a:gd name="connsiteX0" fmla="*/ 288925 w 2227794"/>
              <a:gd name="connsiteY0" fmla="*/ 1157520 h 1164664"/>
              <a:gd name="connsiteX1" fmla="*/ 1799431 w 2227794"/>
              <a:gd name="connsiteY1" fmla="*/ 1164664 h 1164664"/>
              <a:gd name="connsiteX2" fmla="*/ 2216944 w 2227794"/>
              <a:gd name="connsiteY2" fmla="*/ 705083 h 1164664"/>
              <a:gd name="connsiteX3" fmla="*/ 2022475 w 2227794"/>
              <a:gd name="connsiteY3" fmla="*/ 95483 h 1164664"/>
              <a:gd name="connsiteX4" fmla="*/ 1426369 w 2227794"/>
              <a:gd name="connsiteY4" fmla="*/ 191526 h 1164664"/>
              <a:gd name="connsiteX5" fmla="*/ 685800 w 2227794"/>
              <a:gd name="connsiteY5" fmla="*/ 354245 h 1164664"/>
              <a:gd name="connsiteX6" fmla="*/ 0 w 2227794"/>
              <a:gd name="connsiteY6" fmla="*/ 805095 h 1164664"/>
              <a:gd name="connsiteX7" fmla="*/ 288925 w 2227794"/>
              <a:gd name="connsiteY7" fmla="*/ 1157520 h 1164664"/>
              <a:gd name="connsiteX0" fmla="*/ 288925 w 2227794"/>
              <a:gd name="connsiteY0" fmla="*/ 1157520 h 1164664"/>
              <a:gd name="connsiteX1" fmla="*/ 1799431 w 2227794"/>
              <a:gd name="connsiteY1" fmla="*/ 1164664 h 1164664"/>
              <a:gd name="connsiteX2" fmla="*/ 2216944 w 2227794"/>
              <a:gd name="connsiteY2" fmla="*/ 705083 h 1164664"/>
              <a:gd name="connsiteX3" fmla="*/ 2022475 w 2227794"/>
              <a:gd name="connsiteY3" fmla="*/ 95483 h 1164664"/>
              <a:gd name="connsiteX4" fmla="*/ 1426369 w 2227794"/>
              <a:gd name="connsiteY4" fmla="*/ 191526 h 1164664"/>
              <a:gd name="connsiteX5" fmla="*/ 685800 w 2227794"/>
              <a:gd name="connsiteY5" fmla="*/ 354245 h 1164664"/>
              <a:gd name="connsiteX6" fmla="*/ 0 w 2227794"/>
              <a:gd name="connsiteY6" fmla="*/ 805095 h 1164664"/>
              <a:gd name="connsiteX7" fmla="*/ 288925 w 2227794"/>
              <a:gd name="connsiteY7" fmla="*/ 1157520 h 1164664"/>
              <a:gd name="connsiteX0" fmla="*/ 390126 w 2328995"/>
              <a:gd name="connsiteY0" fmla="*/ 1157520 h 1164664"/>
              <a:gd name="connsiteX1" fmla="*/ 1900632 w 2328995"/>
              <a:gd name="connsiteY1" fmla="*/ 1164664 h 1164664"/>
              <a:gd name="connsiteX2" fmla="*/ 2318145 w 2328995"/>
              <a:gd name="connsiteY2" fmla="*/ 705083 h 1164664"/>
              <a:gd name="connsiteX3" fmla="*/ 2123676 w 2328995"/>
              <a:gd name="connsiteY3" fmla="*/ 95483 h 1164664"/>
              <a:gd name="connsiteX4" fmla="*/ 1527570 w 2328995"/>
              <a:gd name="connsiteY4" fmla="*/ 191526 h 1164664"/>
              <a:gd name="connsiteX5" fmla="*/ 787001 w 2328995"/>
              <a:gd name="connsiteY5" fmla="*/ 354245 h 1164664"/>
              <a:gd name="connsiteX6" fmla="*/ 101201 w 2328995"/>
              <a:gd name="connsiteY6" fmla="*/ 805095 h 1164664"/>
              <a:gd name="connsiteX7" fmla="*/ 390126 w 2328995"/>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8397" h="1164664">
                <a:moveTo>
                  <a:pt x="399528" y="1157520"/>
                </a:moveTo>
                <a:lnTo>
                  <a:pt x="1910034" y="1164664"/>
                </a:lnTo>
                <a:cubicBezTo>
                  <a:pt x="2016661" y="1128946"/>
                  <a:pt x="2266163" y="1043220"/>
                  <a:pt x="2327547" y="705083"/>
                </a:cubicBezTo>
                <a:cubicBezTo>
                  <a:pt x="2336542" y="575703"/>
                  <a:pt x="2390783" y="351070"/>
                  <a:pt x="2133078" y="95483"/>
                </a:cubicBezTo>
                <a:cubicBezTo>
                  <a:pt x="2004226" y="-24109"/>
                  <a:pt x="1708686" y="-69882"/>
                  <a:pt x="1536972" y="191526"/>
                </a:cubicBezTo>
                <a:cubicBezTo>
                  <a:pt x="1252016" y="79078"/>
                  <a:pt x="983728" y="114267"/>
                  <a:pt x="796403" y="354245"/>
                </a:cubicBezTo>
                <a:cubicBezTo>
                  <a:pt x="439215" y="199728"/>
                  <a:pt x="53453" y="485743"/>
                  <a:pt x="110603" y="805095"/>
                </a:cubicBezTo>
                <a:cubicBezTo>
                  <a:pt x="-116939" y="979720"/>
                  <a:pt x="19851" y="1149582"/>
                  <a:pt x="399528" y="1157520"/>
                </a:cubicBezTo>
                <a:close/>
              </a:path>
            </a:pathLst>
          </a:custGeom>
          <a:solidFill>
            <a:srgbClr val="F0AD00"/>
          </a:solidFill>
          <a:ln w="76200" cap="flat" cmpd="sng" algn="ctr">
            <a:solidFill>
              <a:sysClr val="window" lastClr="FFFFFF"/>
            </a:solidFill>
            <a:prstDash val="solid"/>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0" name="Freeform 2">
            <a:extLst>
              <a:ext uri="{FF2B5EF4-FFF2-40B4-BE49-F238E27FC236}">
                <a16:creationId xmlns:a16="http://schemas.microsoft.com/office/drawing/2014/main" id="{D9A29532-96AD-29DF-A54D-4BBAF327AF22}"/>
              </a:ext>
            </a:extLst>
          </p:cNvPr>
          <p:cNvSpPr/>
          <p:nvPr/>
        </p:nvSpPr>
        <p:spPr>
          <a:xfrm>
            <a:off x="5007629" y="2479535"/>
            <a:ext cx="3586162" cy="1614487"/>
          </a:xfrm>
          <a:custGeom>
            <a:avLst/>
            <a:gdLst>
              <a:gd name="connsiteX0" fmla="*/ 123825 w 2679700"/>
              <a:gd name="connsiteY0" fmla="*/ 1006475 h 1006475"/>
              <a:gd name="connsiteX1" fmla="*/ 2200275 w 2679700"/>
              <a:gd name="connsiteY1" fmla="*/ 1006475 h 1006475"/>
              <a:gd name="connsiteX2" fmla="*/ 2679700 w 2679700"/>
              <a:gd name="connsiteY2" fmla="*/ 806450 h 1006475"/>
              <a:gd name="connsiteX3" fmla="*/ 2501900 w 2679700"/>
              <a:gd name="connsiteY3" fmla="*/ 396875 h 1006475"/>
              <a:gd name="connsiteX4" fmla="*/ 1666875 w 2679700"/>
              <a:gd name="connsiteY4" fmla="*/ 0 h 1006475"/>
              <a:gd name="connsiteX5" fmla="*/ 600075 w 2679700"/>
              <a:gd name="connsiteY5" fmla="*/ 25400 h 1006475"/>
              <a:gd name="connsiteX6" fmla="*/ 0 w 2679700"/>
              <a:gd name="connsiteY6" fmla="*/ 615950 h 1006475"/>
              <a:gd name="connsiteX7" fmla="*/ 123825 w 2679700"/>
              <a:gd name="connsiteY7" fmla="*/ 1006475 h 1006475"/>
              <a:gd name="connsiteX0" fmla="*/ 123825 w 2679700"/>
              <a:gd name="connsiteY0" fmla="*/ 1006475 h 1006475"/>
              <a:gd name="connsiteX1" fmla="*/ 2200275 w 2679700"/>
              <a:gd name="connsiteY1" fmla="*/ 1006475 h 1006475"/>
              <a:gd name="connsiteX2" fmla="*/ 2679700 w 2679700"/>
              <a:gd name="connsiteY2" fmla="*/ 806450 h 1006475"/>
              <a:gd name="connsiteX3" fmla="*/ 2501900 w 2679700"/>
              <a:gd name="connsiteY3" fmla="*/ 396875 h 1006475"/>
              <a:gd name="connsiteX4" fmla="*/ 1666875 w 2679700"/>
              <a:gd name="connsiteY4" fmla="*/ 0 h 1006475"/>
              <a:gd name="connsiteX5" fmla="*/ 600075 w 2679700"/>
              <a:gd name="connsiteY5" fmla="*/ 25400 h 1006475"/>
              <a:gd name="connsiteX6" fmla="*/ 0 w 2679700"/>
              <a:gd name="connsiteY6" fmla="*/ 615950 h 1006475"/>
              <a:gd name="connsiteX7" fmla="*/ 123825 w 2679700"/>
              <a:gd name="connsiteY7" fmla="*/ 1006475 h 1006475"/>
              <a:gd name="connsiteX0" fmla="*/ 123825 w 2679700"/>
              <a:gd name="connsiteY0" fmla="*/ 1006475 h 1006475"/>
              <a:gd name="connsiteX1" fmla="*/ 2200275 w 2679700"/>
              <a:gd name="connsiteY1" fmla="*/ 1006475 h 1006475"/>
              <a:gd name="connsiteX2" fmla="*/ 2679700 w 2679700"/>
              <a:gd name="connsiteY2" fmla="*/ 806450 h 1006475"/>
              <a:gd name="connsiteX3" fmla="*/ 2501900 w 2679700"/>
              <a:gd name="connsiteY3" fmla="*/ 396875 h 1006475"/>
              <a:gd name="connsiteX4" fmla="*/ 1666875 w 2679700"/>
              <a:gd name="connsiteY4" fmla="*/ 0 h 1006475"/>
              <a:gd name="connsiteX5" fmla="*/ 600075 w 2679700"/>
              <a:gd name="connsiteY5" fmla="*/ 25400 h 1006475"/>
              <a:gd name="connsiteX6" fmla="*/ 0 w 2679700"/>
              <a:gd name="connsiteY6" fmla="*/ 615950 h 1006475"/>
              <a:gd name="connsiteX7" fmla="*/ 123825 w 2679700"/>
              <a:gd name="connsiteY7" fmla="*/ 1006475 h 1006475"/>
              <a:gd name="connsiteX0" fmla="*/ 123825 w 2704185"/>
              <a:gd name="connsiteY0" fmla="*/ 1006475 h 1006475"/>
              <a:gd name="connsiteX1" fmla="*/ 2200275 w 2704185"/>
              <a:gd name="connsiteY1" fmla="*/ 1006475 h 1006475"/>
              <a:gd name="connsiteX2" fmla="*/ 2679700 w 2704185"/>
              <a:gd name="connsiteY2" fmla="*/ 806450 h 1006475"/>
              <a:gd name="connsiteX3" fmla="*/ 2501900 w 2704185"/>
              <a:gd name="connsiteY3" fmla="*/ 396875 h 1006475"/>
              <a:gd name="connsiteX4" fmla="*/ 1666875 w 2704185"/>
              <a:gd name="connsiteY4" fmla="*/ 0 h 1006475"/>
              <a:gd name="connsiteX5" fmla="*/ 600075 w 2704185"/>
              <a:gd name="connsiteY5" fmla="*/ 25400 h 1006475"/>
              <a:gd name="connsiteX6" fmla="*/ 0 w 2704185"/>
              <a:gd name="connsiteY6" fmla="*/ 615950 h 1006475"/>
              <a:gd name="connsiteX7" fmla="*/ 123825 w 2704185"/>
              <a:gd name="connsiteY7" fmla="*/ 1006475 h 1006475"/>
              <a:gd name="connsiteX0" fmla="*/ 123825 w 2710992"/>
              <a:gd name="connsiteY0" fmla="*/ 1006475 h 1006475"/>
              <a:gd name="connsiteX1" fmla="*/ 2200275 w 2710992"/>
              <a:gd name="connsiteY1" fmla="*/ 1006475 h 1006475"/>
              <a:gd name="connsiteX2" fmla="*/ 2679700 w 2710992"/>
              <a:gd name="connsiteY2" fmla="*/ 806450 h 1006475"/>
              <a:gd name="connsiteX3" fmla="*/ 2501900 w 2710992"/>
              <a:gd name="connsiteY3" fmla="*/ 396875 h 1006475"/>
              <a:gd name="connsiteX4" fmla="*/ 1666875 w 2710992"/>
              <a:gd name="connsiteY4" fmla="*/ 0 h 1006475"/>
              <a:gd name="connsiteX5" fmla="*/ 600075 w 2710992"/>
              <a:gd name="connsiteY5" fmla="*/ 25400 h 1006475"/>
              <a:gd name="connsiteX6" fmla="*/ 0 w 2710992"/>
              <a:gd name="connsiteY6" fmla="*/ 615950 h 1006475"/>
              <a:gd name="connsiteX7" fmla="*/ 123825 w 2710992"/>
              <a:gd name="connsiteY7" fmla="*/ 1006475 h 1006475"/>
              <a:gd name="connsiteX0" fmla="*/ 123825 w 2710992"/>
              <a:gd name="connsiteY0" fmla="*/ 1006475 h 1006475"/>
              <a:gd name="connsiteX1" fmla="*/ 2200275 w 2710992"/>
              <a:gd name="connsiteY1" fmla="*/ 1006475 h 1006475"/>
              <a:gd name="connsiteX2" fmla="*/ 2679700 w 2710992"/>
              <a:gd name="connsiteY2" fmla="*/ 806450 h 1006475"/>
              <a:gd name="connsiteX3" fmla="*/ 2501900 w 2710992"/>
              <a:gd name="connsiteY3" fmla="*/ 396875 h 1006475"/>
              <a:gd name="connsiteX4" fmla="*/ 1666875 w 2710992"/>
              <a:gd name="connsiteY4" fmla="*/ 0 h 1006475"/>
              <a:gd name="connsiteX5" fmla="*/ 600075 w 2710992"/>
              <a:gd name="connsiteY5" fmla="*/ 25400 h 1006475"/>
              <a:gd name="connsiteX6" fmla="*/ 0 w 2710992"/>
              <a:gd name="connsiteY6" fmla="*/ 615950 h 1006475"/>
              <a:gd name="connsiteX7" fmla="*/ 123825 w 2710992"/>
              <a:gd name="connsiteY7" fmla="*/ 1006475 h 1006475"/>
              <a:gd name="connsiteX0" fmla="*/ 123825 w 2710992"/>
              <a:gd name="connsiteY0" fmla="*/ 1101363 h 1101363"/>
              <a:gd name="connsiteX1" fmla="*/ 2200275 w 2710992"/>
              <a:gd name="connsiteY1" fmla="*/ 1101363 h 1101363"/>
              <a:gd name="connsiteX2" fmla="*/ 2679700 w 2710992"/>
              <a:gd name="connsiteY2" fmla="*/ 901338 h 1101363"/>
              <a:gd name="connsiteX3" fmla="*/ 2501900 w 2710992"/>
              <a:gd name="connsiteY3" fmla="*/ 491763 h 1101363"/>
              <a:gd name="connsiteX4" fmla="*/ 1666875 w 2710992"/>
              <a:gd name="connsiteY4" fmla="*/ 94888 h 1101363"/>
              <a:gd name="connsiteX5" fmla="*/ 600075 w 2710992"/>
              <a:gd name="connsiteY5" fmla="*/ 120288 h 1101363"/>
              <a:gd name="connsiteX6" fmla="*/ 0 w 2710992"/>
              <a:gd name="connsiteY6" fmla="*/ 710838 h 1101363"/>
              <a:gd name="connsiteX7" fmla="*/ 123825 w 2710992"/>
              <a:gd name="connsiteY7" fmla="*/ 1101363 h 1101363"/>
              <a:gd name="connsiteX0" fmla="*/ 123825 w 2710992"/>
              <a:gd name="connsiteY0" fmla="*/ 1173121 h 1173121"/>
              <a:gd name="connsiteX1" fmla="*/ 2200275 w 2710992"/>
              <a:gd name="connsiteY1" fmla="*/ 1173121 h 1173121"/>
              <a:gd name="connsiteX2" fmla="*/ 2679700 w 2710992"/>
              <a:gd name="connsiteY2" fmla="*/ 973096 h 1173121"/>
              <a:gd name="connsiteX3" fmla="*/ 2501900 w 2710992"/>
              <a:gd name="connsiteY3" fmla="*/ 563521 h 1173121"/>
              <a:gd name="connsiteX4" fmla="*/ 1666875 w 2710992"/>
              <a:gd name="connsiteY4" fmla="*/ 166646 h 1173121"/>
              <a:gd name="connsiteX5" fmla="*/ 600075 w 2710992"/>
              <a:gd name="connsiteY5" fmla="*/ 192046 h 1173121"/>
              <a:gd name="connsiteX6" fmla="*/ 0 w 2710992"/>
              <a:gd name="connsiteY6" fmla="*/ 782596 h 1173121"/>
              <a:gd name="connsiteX7" fmla="*/ 123825 w 2710992"/>
              <a:gd name="connsiteY7" fmla="*/ 1173121 h 1173121"/>
              <a:gd name="connsiteX0" fmla="*/ 123825 w 2710992"/>
              <a:gd name="connsiteY0" fmla="*/ 1285704 h 1285704"/>
              <a:gd name="connsiteX1" fmla="*/ 2200275 w 2710992"/>
              <a:gd name="connsiteY1" fmla="*/ 1285704 h 1285704"/>
              <a:gd name="connsiteX2" fmla="*/ 2679700 w 2710992"/>
              <a:gd name="connsiteY2" fmla="*/ 1085679 h 1285704"/>
              <a:gd name="connsiteX3" fmla="*/ 2501900 w 2710992"/>
              <a:gd name="connsiteY3" fmla="*/ 676104 h 1285704"/>
              <a:gd name="connsiteX4" fmla="*/ 1666875 w 2710992"/>
              <a:gd name="connsiteY4" fmla="*/ 279229 h 1285704"/>
              <a:gd name="connsiteX5" fmla="*/ 600075 w 2710992"/>
              <a:gd name="connsiteY5" fmla="*/ 304629 h 1285704"/>
              <a:gd name="connsiteX6" fmla="*/ 0 w 2710992"/>
              <a:gd name="connsiteY6" fmla="*/ 895179 h 1285704"/>
              <a:gd name="connsiteX7" fmla="*/ 123825 w 2710992"/>
              <a:gd name="connsiteY7" fmla="*/ 1285704 h 1285704"/>
              <a:gd name="connsiteX0" fmla="*/ 123825 w 2710992"/>
              <a:gd name="connsiteY0" fmla="*/ 1285704 h 1285704"/>
              <a:gd name="connsiteX1" fmla="*/ 2200275 w 2710992"/>
              <a:gd name="connsiteY1" fmla="*/ 1285704 h 1285704"/>
              <a:gd name="connsiteX2" fmla="*/ 2679700 w 2710992"/>
              <a:gd name="connsiteY2" fmla="*/ 1085679 h 1285704"/>
              <a:gd name="connsiteX3" fmla="*/ 2501900 w 2710992"/>
              <a:gd name="connsiteY3" fmla="*/ 676104 h 1285704"/>
              <a:gd name="connsiteX4" fmla="*/ 1666875 w 2710992"/>
              <a:gd name="connsiteY4" fmla="*/ 279229 h 1285704"/>
              <a:gd name="connsiteX5" fmla="*/ 600075 w 2710992"/>
              <a:gd name="connsiteY5" fmla="*/ 304629 h 1285704"/>
              <a:gd name="connsiteX6" fmla="*/ 0 w 2710992"/>
              <a:gd name="connsiteY6" fmla="*/ 895179 h 1285704"/>
              <a:gd name="connsiteX7" fmla="*/ 123825 w 2710992"/>
              <a:gd name="connsiteY7" fmla="*/ 1285704 h 1285704"/>
              <a:gd name="connsiteX0" fmla="*/ 216585 w 2803752"/>
              <a:gd name="connsiteY0" fmla="*/ 1285704 h 1285704"/>
              <a:gd name="connsiteX1" fmla="*/ 2293035 w 2803752"/>
              <a:gd name="connsiteY1" fmla="*/ 1285704 h 1285704"/>
              <a:gd name="connsiteX2" fmla="*/ 2772460 w 2803752"/>
              <a:gd name="connsiteY2" fmla="*/ 1085679 h 1285704"/>
              <a:gd name="connsiteX3" fmla="*/ 2594660 w 2803752"/>
              <a:gd name="connsiteY3" fmla="*/ 676104 h 1285704"/>
              <a:gd name="connsiteX4" fmla="*/ 1759635 w 2803752"/>
              <a:gd name="connsiteY4" fmla="*/ 279229 h 1285704"/>
              <a:gd name="connsiteX5" fmla="*/ 692835 w 2803752"/>
              <a:gd name="connsiteY5" fmla="*/ 304629 h 1285704"/>
              <a:gd name="connsiteX6" fmla="*/ 92760 w 2803752"/>
              <a:gd name="connsiteY6" fmla="*/ 895179 h 1285704"/>
              <a:gd name="connsiteX7" fmla="*/ 216585 w 2803752"/>
              <a:gd name="connsiteY7" fmla="*/ 1285704 h 1285704"/>
              <a:gd name="connsiteX0" fmla="*/ 319131 w 2906298"/>
              <a:gd name="connsiteY0" fmla="*/ 1285704 h 1285704"/>
              <a:gd name="connsiteX1" fmla="*/ 2395581 w 2906298"/>
              <a:gd name="connsiteY1" fmla="*/ 1285704 h 1285704"/>
              <a:gd name="connsiteX2" fmla="*/ 2875006 w 2906298"/>
              <a:gd name="connsiteY2" fmla="*/ 1085679 h 1285704"/>
              <a:gd name="connsiteX3" fmla="*/ 2697206 w 2906298"/>
              <a:gd name="connsiteY3" fmla="*/ 676104 h 1285704"/>
              <a:gd name="connsiteX4" fmla="*/ 1862181 w 2906298"/>
              <a:gd name="connsiteY4" fmla="*/ 279229 h 1285704"/>
              <a:gd name="connsiteX5" fmla="*/ 795381 w 2906298"/>
              <a:gd name="connsiteY5" fmla="*/ 304629 h 1285704"/>
              <a:gd name="connsiteX6" fmla="*/ 195306 w 2906298"/>
              <a:gd name="connsiteY6" fmla="*/ 895179 h 1285704"/>
              <a:gd name="connsiteX7" fmla="*/ 319131 w 2906298"/>
              <a:gd name="connsiteY7" fmla="*/ 1285704 h 1285704"/>
              <a:gd name="connsiteX0" fmla="*/ 420994 w 3008161"/>
              <a:gd name="connsiteY0" fmla="*/ 1285704 h 1285704"/>
              <a:gd name="connsiteX1" fmla="*/ 2497444 w 3008161"/>
              <a:gd name="connsiteY1" fmla="*/ 1285704 h 1285704"/>
              <a:gd name="connsiteX2" fmla="*/ 2976869 w 3008161"/>
              <a:gd name="connsiteY2" fmla="*/ 1085679 h 1285704"/>
              <a:gd name="connsiteX3" fmla="*/ 2799069 w 3008161"/>
              <a:gd name="connsiteY3" fmla="*/ 676104 h 1285704"/>
              <a:gd name="connsiteX4" fmla="*/ 1964044 w 3008161"/>
              <a:gd name="connsiteY4" fmla="*/ 279229 h 1285704"/>
              <a:gd name="connsiteX5" fmla="*/ 897244 w 3008161"/>
              <a:gd name="connsiteY5" fmla="*/ 304629 h 1285704"/>
              <a:gd name="connsiteX6" fmla="*/ 297169 w 3008161"/>
              <a:gd name="connsiteY6" fmla="*/ 895179 h 1285704"/>
              <a:gd name="connsiteX7" fmla="*/ 420994 w 3008161"/>
              <a:gd name="connsiteY7" fmla="*/ 1285704 h 1285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8161" h="1285704">
                <a:moveTo>
                  <a:pt x="420994" y="1285704"/>
                </a:moveTo>
                <a:lnTo>
                  <a:pt x="2497444" y="1285704"/>
                </a:lnTo>
                <a:cubicBezTo>
                  <a:pt x="2800127" y="1269829"/>
                  <a:pt x="2934536" y="1209504"/>
                  <a:pt x="2976869" y="1085679"/>
                </a:cubicBezTo>
                <a:cubicBezTo>
                  <a:pt x="3073177" y="872954"/>
                  <a:pt x="2928186" y="730079"/>
                  <a:pt x="2799069" y="676104"/>
                </a:cubicBezTo>
                <a:cubicBezTo>
                  <a:pt x="2787427" y="258062"/>
                  <a:pt x="2299536" y="49571"/>
                  <a:pt x="1964044" y="279229"/>
                </a:cubicBezTo>
                <a:cubicBezTo>
                  <a:pt x="1792594" y="-106004"/>
                  <a:pt x="1087744" y="-88013"/>
                  <a:pt x="897244" y="304629"/>
                </a:cubicBezTo>
                <a:cubicBezTo>
                  <a:pt x="468619" y="101429"/>
                  <a:pt x="1894" y="488779"/>
                  <a:pt x="297169" y="895179"/>
                </a:cubicBezTo>
                <a:cubicBezTo>
                  <a:pt x="-188606" y="965029"/>
                  <a:pt x="-29856" y="1266654"/>
                  <a:pt x="420994" y="1285704"/>
                </a:cubicBezTo>
                <a:close/>
              </a:path>
            </a:pathLst>
          </a:custGeom>
          <a:solidFill>
            <a:srgbClr val="E66C7D"/>
          </a:solidFill>
          <a:ln w="76200" cap="flat" cmpd="sng" algn="ctr">
            <a:solidFill>
              <a:sysClr val="window" lastClr="FFFFFF"/>
            </a:solidFill>
            <a:prstDash val="solid"/>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1" name="Freeform 5">
            <a:extLst>
              <a:ext uri="{FF2B5EF4-FFF2-40B4-BE49-F238E27FC236}">
                <a16:creationId xmlns:a16="http://schemas.microsoft.com/office/drawing/2014/main" id="{A6F30EB2-619C-00FF-D9A0-1C251EEA8623}"/>
              </a:ext>
            </a:extLst>
          </p:cNvPr>
          <p:cNvSpPr/>
          <p:nvPr/>
        </p:nvSpPr>
        <p:spPr>
          <a:xfrm>
            <a:off x="1402416" y="3628885"/>
            <a:ext cx="3406775" cy="1712912"/>
          </a:xfrm>
          <a:custGeom>
            <a:avLst/>
            <a:gdLst>
              <a:gd name="connsiteX0" fmla="*/ 257175 w 2320925"/>
              <a:gd name="connsiteY0" fmla="*/ 1203325 h 1203325"/>
              <a:gd name="connsiteX1" fmla="*/ 2070100 w 2320925"/>
              <a:gd name="connsiteY1" fmla="*/ 1203325 h 1203325"/>
              <a:gd name="connsiteX2" fmla="*/ 2320925 w 2320925"/>
              <a:gd name="connsiteY2" fmla="*/ 508000 h 1203325"/>
              <a:gd name="connsiteX3" fmla="*/ 2089150 w 2320925"/>
              <a:gd name="connsiteY3" fmla="*/ 349250 h 1203325"/>
              <a:gd name="connsiteX4" fmla="*/ 1863725 w 2320925"/>
              <a:gd name="connsiteY4" fmla="*/ 123825 h 1203325"/>
              <a:gd name="connsiteX5" fmla="*/ 1435100 w 2320925"/>
              <a:gd name="connsiteY5" fmla="*/ 0 h 1203325"/>
              <a:gd name="connsiteX6" fmla="*/ 936625 w 2320925"/>
              <a:gd name="connsiteY6" fmla="*/ 31750 h 1203325"/>
              <a:gd name="connsiteX7" fmla="*/ 650875 w 2320925"/>
              <a:gd name="connsiteY7" fmla="*/ 177800 h 1203325"/>
              <a:gd name="connsiteX8" fmla="*/ 0 w 2320925"/>
              <a:gd name="connsiteY8" fmla="*/ 415925 h 1203325"/>
              <a:gd name="connsiteX9" fmla="*/ 82550 w 2320925"/>
              <a:gd name="connsiteY9" fmla="*/ 1111250 h 1203325"/>
              <a:gd name="connsiteX10" fmla="*/ 257175 w 2320925"/>
              <a:gd name="connsiteY10" fmla="*/ 1203325 h 1203325"/>
              <a:gd name="connsiteX0" fmla="*/ 366911 w 2430661"/>
              <a:gd name="connsiteY0" fmla="*/ 1203325 h 1203325"/>
              <a:gd name="connsiteX1" fmla="*/ 2179836 w 2430661"/>
              <a:gd name="connsiteY1" fmla="*/ 1203325 h 1203325"/>
              <a:gd name="connsiteX2" fmla="*/ 2430661 w 2430661"/>
              <a:gd name="connsiteY2" fmla="*/ 508000 h 1203325"/>
              <a:gd name="connsiteX3" fmla="*/ 2198886 w 2430661"/>
              <a:gd name="connsiteY3" fmla="*/ 349250 h 1203325"/>
              <a:gd name="connsiteX4" fmla="*/ 1973461 w 2430661"/>
              <a:gd name="connsiteY4" fmla="*/ 123825 h 1203325"/>
              <a:gd name="connsiteX5" fmla="*/ 1544836 w 2430661"/>
              <a:gd name="connsiteY5" fmla="*/ 0 h 1203325"/>
              <a:gd name="connsiteX6" fmla="*/ 1046361 w 2430661"/>
              <a:gd name="connsiteY6" fmla="*/ 31750 h 1203325"/>
              <a:gd name="connsiteX7" fmla="*/ 760611 w 2430661"/>
              <a:gd name="connsiteY7" fmla="*/ 177800 h 1203325"/>
              <a:gd name="connsiteX8" fmla="*/ 109736 w 2430661"/>
              <a:gd name="connsiteY8" fmla="*/ 415925 h 1203325"/>
              <a:gd name="connsiteX9" fmla="*/ 192286 w 2430661"/>
              <a:gd name="connsiteY9" fmla="*/ 1111250 h 1203325"/>
              <a:gd name="connsiteX10" fmla="*/ 366911 w 2430661"/>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23825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10965 h 1210965"/>
              <a:gd name="connsiteX1" fmla="*/ 2236737 w 2487562"/>
              <a:gd name="connsiteY1" fmla="*/ 1210965 h 1210965"/>
              <a:gd name="connsiteX2" fmla="*/ 2487562 w 2487562"/>
              <a:gd name="connsiteY2" fmla="*/ 515640 h 1210965"/>
              <a:gd name="connsiteX3" fmla="*/ 2255787 w 2487562"/>
              <a:gd name="connsiteY3" fmla="*/ 356890 h 1210965"/>
              <a:gd name="connsiteX4" fmla="*/ 2030362 w 2487562"/>
              <a:gd name="connsiteY4" fmla="*/ 131465 h 1210965"/>
              <a:gd name="connsiteX5" fmla="*/ 1601737 w 2487562"/>
              <a:gd name="connsiteY5" fmla="*/ 7640 h 1210965"/>
              <a:gd name="connsiteX6" fmla="*/ 1103262 w 2487562"/>
              <a:gd name="connsiteY6" fmla="*/ 39390 h 1210965"/>
              <a:gd name="connsiteX7" fmla="*/ 817512 w 2487562"/>
              <a:gd name="connsiteY7" fmla="*/ 131465 h 1210965"/>
              <a:gd name="connsiteX8" fmla="*/ 166637 w 2487562"/>
              <a:gd name="connsiteY8" fmla="*/ 423565 h 1210965"/>
              <a:gd name="connsiteX9" fmla="*/ 249187 w 2487562"/>
              <a:gd name="connsiteY9" fmla="*/ 1118890 h 1210965"/>
              <a:gd name="connsiteX10" fmla="*/ 423812 w 2487562"/>
              <a:gd name="connsiteY10" fmla="*/ 1210965 h 1210965"/>
              <a:gd name="connsiteX0" fmla="*/ 423812 w 2487562"/>
              <a:gd name="connsiteY0" fmla="*/ 1224763 h 1224763"/>
              <a:gd name="connsiteX1" fmla="*/ 2236737 w 2487562"/>
              <a:gd name="connsiteY1" fmla="*/ 1224763 h 1224763"/>
              <a:gd name="connsiteX2" fmla="*/ 2487562 w 2487562"/>
              <a:gd name="connsiteY2" fmla="*/ 529438 h 1224763"/>
              <a:gd name="connsiteX3" fmla="*/ 2255787 w 2487562"/>
              <a:gd name="connsiteY3" fmla="*/ 370688 h 1224763"/>
              <a:gd name="connsiteX4" fmla="*/ 2030362 w 2487562"/>
              <a:gd name="connsiteY4" fmla="*/ 145263 h 1224763"/>
              <a:gd name="connsiteX5" fmla="*/ 1601737 w 2487562"/>
              <a:gd name="connsiteY5" fmla="*/ 21438 h 1224763"/>
              <a:gd name="connsiteX6" fmla="*/ 1112787 w 2487562"/>
              <a:gd name="connsiteY6" fmla="*/ 30963 h 1224763"/>
              <a:gd name="connsiteX7" fmla="*/ 817512 w 2487562"/>
              <a:gd name="connsiteY7" fmla="*/ 145263 h 1224763"/>
              <a:gd name="connsiteX8" fmla="*/ 166637 w 2487562"/>
              <a:gd name="connsiteY8" fmla="*/ 437363 h 1224763"/>
              <a:gd name="connsiteX9" fmla="*/ 249187 w 2487562"/>
              <a:gd name="connsiteY9" fmla="*/ 1132688 h 1224763"/>
              <a:gd name="connsiteX10" fmla="*/ 423812 w 2487562"/>
              <a:gd name="connsiteY10" fmla="*/ 1224763 h 1224763"/>
              <a:gd name="connsiteX0" fmla="*/ 423812 w 2487562"/>
              <a:gd name="connsiteY0" fmla="*/ 1276040 h 1276040"/>
              <a:gd name="connsiteX1" fmla="*/ 2236737 w 2487562"/>
              <a:gd name="connsiteY1" fmla="*/ 1276040 h 1276040"/>
              <a:gd name="connsiteX2" fmla="*/ 2487562 w 2487562"/>
              <a:gd name="connsiteY2" fmla="*/ 580715 h 1276040"/>
              <a:gd name="connsiteX3" fmla="*/ 2255787 w 2487562"/>
              <a:gd name="connsiteY3" fmla="*/ 421965 h 1276040"/>
              <a:gd name="connsiteX4" fmla="*/ 2030362 w 2487562"/>
              <a:gd name="connsiteY4" fmla="*/ 196540 h 1276040"/>
              <a:gd name="connsiteX5" fmla="*/ 1601737 w 2487562"/>
              <a:gd name="connsiteY5" fmla="*/ 72715 h 1276040"/>
              <a:gd name="connsiteX6" fmla="*/ 1112787 w 2487562"/>
              <a:gd name="connsiteY6" fmla="*/ 82240 h 1276040"/>
              <a:gd name="connsiteX7" fmla="*/ 817512 w 2487562"/>
              <a:gd name="connsiteY7" fmla="*/ 196540 h 1276040"/>
              <a:gd name="connsiteX8" fmla="*/ 166637 w 2487562"/>
              <a:gd name="connsiteY8" fmla="*/ 488640 h 1276040"/>
              <a:gd name="connsiteX9" fmla="*/ 249187 w 2487562"/>
              <a:gd name="connsiteY9" fmla="*/ 1183965 h 1276040"/>
              <a:gd name="connsiteX10" fmla="*/ 423812 w 2487562"/>
              <a:gd name="connsiteY10" fmla="*/ 1276040 h 1276040"/>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8256"/>
              <a:gd name="connsiteY0" fmla="*/ 1359584 h 1359584"/>
              <a:gd name="connsiteX1" fmla="*/ 2236737 w 2488256"/>
              <a:gd name="connsiteY1" fmla="*/ 1359584 h 1359584"/>
              <a:gd name="connsiteX2" fmla="*/ 2487562 w 2488256"/>
              <a:gd name="connsiteY2" fmla="*/ 664259 h 1359584"/>
              <a:gd name="connsiteX3" fmla="*/ 2255787 w 2488256"/>
              <a:gd name="connsiteY3" fmla="*/ 505509 h 1359584"/>
              <a:gd name="connsiteX4" fmla="*/ 2030362 w 2488256"/>
              <a:gd name="connsiteY4" fmla="*/ 280084 h 1359584"/>
              <a:gd name="connsiteX5" fmla="*/ 1601737 w 2488256"/>
              <a:gd name="connsiteY5" fmla="*/ 156259 h 1359584"/>
              <a:gd name="connsiteX6" fmla="*/ 1112787 w 2488256"/>
              <a:gd name="connsiteY6" fmla="*/ 165784 h 1359584"/>
              <a:gd name="connsiteX7" fmla="*/ 817512 w 2488256"/>
              <a:gd name="connsiteY7" fmla="*/ 280084 h 1359584"/>
              <a:gd name="connsiteX8" fmla="*/ 166637 w 2488256"/>
              <a:gd name="connsiteY8" fmla="*/ 572184 h 1359584"/>
              <a:gd name="connsiteX9" fmla="*/ 249187 w 2488256"/>
              <a:gd name="connsiteY9" fmla="*/ 1267509 h 1359584"/>
              <a:gd name="connsiteX10" fmla="*/ 423812 w 2488256"/>
              <a:gd name="connsiteY10" fmla="*/ 1359584 h 1359584"/>
              <a:gd name="connsiteX0" fmla="*/ 423812 w 2613718"/>
              <a:gd name="connsiteY0" fmla="*/ 1359584 h 1359584"/>
              <a:gd name="connsiteX1" fmla="*/ 2236737 w 2613718"/>
              <a:gd name="connsiteY1" fmla="*/ 1359584 h 1359584"/>
              <a:gd name="connsiteX2" fmla="*/ 2487562 w 2613718"/>
              <a:gd name="connsiteY2" fmla="*/ 664259 h 1359584"/>
              <a:gd name="connsiteX3" fmla="*/ 2255787 w 2613718"/>
              <a:gd name="connsiteY3" fmla="*/ 505509 h 1359584"/>
              <a:gd name="connsiteX4" fmla="*/ 2030362 w 2613718"/>
              <a:gd name="connsiteY4" fmla="*/ 280084 h 1359584"/>
              <a:gd name="connsiteX5" fmla="*/ 1601737 w 2613718"/>
              <a:gd name="connsiteY5" fmla="*/ 156259 h 1359584"/>
              <a:gd name="connsiteX6" fmla="*/ 1112787 w 2613718"/>
              <a:gd name="connsiteY6" fmla="*/ 165784 h 1359584"/>
              <a:gd name="connsiteX7" fmla="*/ 817512 w 2613718"/>
              <a:gd name="connsiteY7" fmla="*/ 280084 h 1359584"/>
              <a:gd name="connsiteX8" fmla="*/ 166637 w 2613718"/>
              <a:gd name="connsiteY8" fmla="*/ 572184 h 1359584"/>
              <a:gd name="connsiteX9" fmla="*/ 249187 w 2613718"/>
              <a:gd name="connsiteY9" fmla="*/ 1267509 h 1359584"/>
              <a:gd name="connsiteX10" fmla="*/ 423812 w 2613718"/>
              <a:gd name="connsiteY10" fmla="*/ 1359584 h 1359584"/>
              <a:gd name="connsiteX0" fmla="*/ 423812 w 2679088"/>
              <a:gd name="connsiteY0" fmla="*/ 1359584 h 1359584"/>
              <a:gd name="connsiteX1" fmla="*/ 2236737 w 2679088"/>
              <a:gd name="connsiteY1" fmla="*/ 1359584 h 1359584"/>
              <a:gd name="connsiteX2" fmla="*/ 2487562 w 2679088"/>
              <a:gd name="connsiteY2" fmla="*/ 664259 h 1359584"/>
              <a:gd name="connsiteX3" fmla="*/ 2255787 w 2679088"/>
              <a:gd name="connsiteY3" fmla="*/ 505509 h 1359584"/>
              <a:gd name="connsiteX4" fmla="*/ 2030362 w 2679088"/>
              <a:gd name="connsiteY4" fmla="*/ 280084 h 1359584"/>
              <a:gd name="connsiteX5" fmla="*/ 1601737 w 2679088"/>
              <a:gd name="connsiteY5" fmla="*/ 156259 h 1359584"/>
              <a:gd name="connsiteX6" fmla="*/ 1112787 w 2679088"/>
              <a:gd name="connsiteY6" fmla="*/ 165784 h 1359584"/>
              <a:gd name="connsiteX7" fmla="*/ 817512 w 2679088"/>
              <a:gd name="connsiteY7" fmla="*/ 280084 h 1359584"/>
              <a:gd name="connsiteX8" fmla="*/ 166637 w 2679088"/>
              <a:gd name="connsiteY8" fmla="*/ 572184 h 1359584"/>
              <a:gd name="connsiteX9" fmla="*/ 249187 w 2679088"/>
              <a:gd name="connsiteY9" fmla="*/ 1267509 h 1359584"/>
              <a:gd name="connsiteX10" fmla="*/ 423812 w 2679088"/>
              <a:gd name="connsiteY10" fmla="*/ 1359584 h 1359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79088" h="1359584">
                <a:moveTo>
                  <a:pt x="423812" y="1359584"/>
                </a:moveTo>
                <a:lnTo>
                  <a:pt x="2236737" y="1359584"/>
                </a:lnTo>
                <a:cubicBezTo>
                  <a:pt x="2656895" y="1356409"/>
                  <a:pt x="2851629" y="896034"/>
                  <a:pt x="2487562" y="664259"/>
                </a:cubicBezTo>
                <a:cubicBezTo>
                  <a:pt x="2492854" y="595467"/>
                  <a:pt x="2472745" y="428251"/>
                  <a:pt x="2255787" y="505509"/>
                </a:cubicBezTo>
                <a:cubicBezTo>
                  <a:pt x="2253670" y="392267"/>
                  <a:pt x="2242029" y="279026"/>
                  <a:pt x="2030362" y="280084"/>
                </a:cubicBezTo>
                <a:cubicBezTo>
                  <a:pt x="2004962" y="137209"/>
                  <a:pt x="1795412" y="-21541"/>
                  <a:pt x="1601737" y="156259"/>
                </a:cubicBezTo>
                <a:cubicBezTo>
                  <a:pt x="1470504" y="-88216"/>
                  <a:pt x="1209095" y="-15191"/>
                  <a:pt x="1112787" y="165784"/>
                </a:cubicBezTo>
                <a:cubicBezTo>
                  <a:pt x="1008012" y="122392"/>
                  <a:pt x="865137" y="98051"/>
                  <a:pt x="817512" y="280084"/>
                </a:cubicBezTo>
                <a:cubicBezTo>
                  <a:pt x="568804" y="70534"/>
                  <a:pt x="53395" y="245159"/>
                  <a:pt x="166637" y="572184"/>
                </a:cubicBezTo>
                <a:cubicBezTo>
                  <a:pt x="-110646" y="775384"/>
                  <a:pt x="-13280" y="1102409"/>
                  <a:pt x="249187" y="1267509"/>
                </a:cubicBezTo>
                <a:cubicBezTo>
                  <a:pt x="288345" y="1352176"/>
                  <a:pt x="346554" y="1357467"/>
                  <a:pt x="423812" y="1359584"/>
                </a:cubicBezTo>
                <a:close/>
              </a:path>
            </a:pathLst>
          </a:custGeom>
          <a:solidFill>
            <a:srgbClr val="60B5CC"/>
          </a:solidFill>
          <a:ln w="76200" cap="flat" cmpd="sng" algn="ctr">
            <a:solidFill>
              <a:sysClr val="window" lastClr="FFFFFF"/>
            </a:solidFill>
            <a:prstDash val="solid"/>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2" name="Freeform 6">
            <a:extLst>
              <a:ext uri="{FF2B5EF4-FFF2-40B4-BE49-F238E27FC236}">
                <a16:creationId xmlns:a16="http://schemas.microsoft.com/office/drawing/2014/main" id="{12FE3A73-56B3-AB37-40C9-F887AE0710B9}"/>
              </a:ext>
            </a:extLst>
          </p:cNvPr>
          <p:cNvSpPr/>
          <p:nvPr/>
        </p:nvSpPr>
        <p:spPr>
          <a:xfrm>
            <a:off x="6153804" y="4703622"/>
            <a:ext cx="3154362" cy="1622425"/>
          </a:xfrm>
          <a:custGeom>
            <a:avLst/>
            <a:gdLst>
              <a:gd name="connsiteX0" fmla="*/ 171450 w 2209800"/>
              <a:gd name="connsiteY0" fmla="*/ 1162050 h 1162050"/>
              <a:gd name="connsiteX1" fmla="*/ 2076450 w 2209800"/>
              <a:gd name="connsiteY1" fmla="*/ 1162050 h 1162050"/>
              <a:gd name="connsiteX2" fmla="*/ 2209800 w 2209800"/>
              <a:gd name="connsiteY2" fmla="*/ 476250 h 1162050"/>
              <a:gd name="connsiteX3" fmla="*/ 1701800 w 2209800"/>
              <a:gd name="connsiteY3" fmla="*/ 0 h 1162050"/>
              <a:gd name="connsiteX4" fmla="*/ 1235075 w 2209800"/>
              <a:gd name="connsiteY4" fmla="*/ 63500 h 1162050"/>
              <a:gd name="connsiteX5" fmla="*/ 720725 w 2209800"/>
              <a:gd name="connsiteY5" fmla="*/ 79375 h 1162050"/>
              <a:gd name="connsiteX6" fmla="*/ 177800 w 2209800"/>
              <a:gd name="connsiteY6" fmla="*/ 320675 h 1162050"/>
              <a:gd name="connsiteX7" fmla="*/ 6350 w 2209800"/>
              <a:gd name="connsiteY7" fmla="*/ 552450 h 1162050"/>
              <a:gd name="connsiteX8" fmla="*/ 0 w 2209800"/>
              <a:gd name="connsiteY8" fmla="*/ 790575 h 1162050"/>
              <a:gd name="connsiteX9" fmla="*/ 171450 w 2209800"/>
              <a:gd name="connsiteY9" fmla="*/ 1162050 h 1162050"/>
              <a:gd name="connsiteX0" fmla="*/ 171450 w 2273864"/>
              <a:gd name="connsiteY0" fmla="*/ 1162050 h 1162050"/>
              <a:gd name="connsiteX1" fmla="*/ 2076450 w 2273864"/>
              <a:gd name="connsiteY1" fmla="*/ 1162050 h 1162050"/>
              <a:gd name="connsiteX2" fmla="*/ 2209800 w 2273864"/>
              <a:gd name="connsiteY2" fmla="*/ 476250 h 1162050"/>
              <a:gd name="connsiteX3" fmla="*/ 1701800 w 2273864"/>
              <a:gd name="connsiteY3" fmla="*/ 0 h 1162050"/>
              <a:gd name="connsiteX4" fmla="*/ 1235075 w 2273864"/>
              <a:gd name="connsiteY4" fmla="*/ 63500 h 1162050"/>
              <a:gd name="connsiteX5" fmla="*/ 720725 w 2273864"/>
              <a:gd name="connsiteY5" fmla="*/ 79375 h 1162050"/>
              <a:gd name="connsiteX6" fmla="*/ 177800 w 2273864"/>
              <a:gd name="connsiteY6" fmla="*/ 320675 h 1162050"/>
              <a:gd name="connsiteX7" fmla="*/ 6350 w 2273864"/>
              <a:gd name="connsiteY7" fmla="*/ 552450 h 1162050"/>
              <a:gd name="connsiteX8" fmla="*/ 0 w 2273864"/>
              <a:gd name="connsiteY8" fmla="*/ 790575 h 1162050"/>
              <a:gd name="connsiteX9" fmla="*/ 171450 w 2273864"/>
              <a:gd name="connsiteY9" fmla="*/ 1162050 h 1162050"/>
              <a:gd name="connsiteX0" fmla="*/ 171450 w 2413593"/>
              <a:gd name="connsiteY0" fmla="*/ 1162050 h 1162050"/>
              <a:gd name="connsiteX1" fmla="*/ 2076450 w 2413593"/>
              <a:gd name="connsiteY1" fmla="*/ 1162050 h 1162050"/>
              <a:gd name="connsiteX2" fmla="*/ 2209800 w 2413593"/>
              <a:gd name="connsiteY2" fmla="*/ 476250 h 1162050"/>
              <a:gd name="connsiteX3" fmla="*/ 1701800 w 2413593"/>
              <a:gd name="connsiteY3" fmla="*/ 0 h 1162050"/>
              <a:gd name="connsiteX4" fmla="*/ 1235075 w 2413593"/>
              <a:gd name="connsiteY4" fmla="*/ 63500 h 1162050"/>
              <a:gd name="connsiteX5" fmla="*/ 720725 w 2413593"/>
              <a:gd name="connsiteY5" fmla="*/ 79375 h 1162050"/>
              <a:gd name="connsiteX6" fmla="*/ 177800 w 2413593"/>
              <a:gd name="connsiteY6" fmla="*/ 320675 h 1162050"/>
              <a:gd name="connsiteX7" fmla="*/ 6350 w 2413593"/>
              <a:gd name="connsiteY7" fmla="*/ 552450 h 1162050"/>
              <a:gd name="connsiteX8" fmla="*/ 0 w 2413593"/>
              <a:gd name="connsiteY8" fmla="*/ 790575 h 1162050"/>
              <a:gd name="connsiteX9" fmla="*/ 171450 w 2413593"/>
              <a:gd name="connsiteY9" fmla="*/ 1162050 h 1162050"/>
              <a:gd name="connsiteX0" fmla="*/ 171450 w 2413593"/>
              <a:gd name="connsiteY0" fmla="*/ 1162050 h 1162050"/>
              <a:gd name="connsiteX1" fmla="*/ 2076450 w 2413593"/>
              <a:gd name="connsiteY1" fmla="*/ 1162050 h 1162050"/>
              <a:gd name="connsiteX2" fmla="*/ 2209800 w 2413593"/>
              <a:gd name="connsiteY2" fmla="*/ 476250 h 1162050"/>
              <a:gd name="connsiteX3" fmla="*/ 1701800 w 2413593"/>
              <a:gd name="connsiteY3" fmla="*/ 0 h 1162050"/>
              <a:gd name="connsiteX4" fmla="*/ 1235075 w 2413593"/>
              <a:gd name="connsiteY4" fmla="*/ 63500 h 1162050"/>
              <a:gd name="connsiteX5" fmla="*/ 720725 w 2413593"/>
              <a:gd name="connsiteY5" fmla="*/ 79375 h 1162050"/>
              <a:gd name="connsiteX6" fmla="*/ 177800 w 2413593"/>
              <a:gd name="connsiteY6" fmla="*/ 320675 h 1162050"/>
              <a:gd name="connsiteX7" fmla="*/ 6350 w 2413593"/>
              <a:gd name="connsiteY7" fmla="*/ 552450 h 1162050"/>
              <a:gd name="connsiteX8" fmla="*/ 0 w 2413593"/>
              <a:gd name="connsiteY8" fmla="*/ 790575 h 1162050"/>
              <a:gd name="connsiteX9" fmla="*/ 171450 w 2413593"/>
              <a:gd name="connsiteY9" fmla="*/ 1162050 h 1162050"/>
              <a:gd name="connsiteX0" fmla="*/ 171450 w 2413593"/>
              <a:gd name="connsiteY0" fmla="*/ 1139825 h 1139825"/>
              <a:gd name="connsiteX1" fmla="*/ 2076450 w 2413593"/>
              <a:gd name="connsiteY1" fmla="*/ 1139825 h 1139825"/>
              <a:gd name="connsiteX2" fmla="*/ 2209800 w 2413593"/>
              <a:gd name="connsiteY2" fmla="*/ 454025 h 1139825"/>
              <a:gd name="connsiteX3" fmla="*/ 1704975 w 2413593"/>
              <a:gd name="connsiteY3" fmla="*/ 0 h 1139825"/>
              <a:gd name="connsiteX4" fmla="*/ 1235075 w 2413593"/>
              <a:gd name="connsiteY4" fmla="*/ 41275 h 1139825"/>
              <a:gd name="connsiteX5" fmla="*/ 720725 w 2413593"/>
              <a:gd name="connsiteY5" fmla="*/ 57150 h 1139825"/>
              <a:gd name="connsiteX6" fmla="*/ 177800 w 2413593"/>
              <a:gd name="connsiteY6" fmla="*/ 298450 h 1139825"/>
              <a:gd name="connsiteX7" fmla="*/ 6350 w 2413593"/>
              <a:gd name="connsiteY7" fmla="*/ 530225 h 1139825"/>
              <a:gd name="connsiteX8" fmla="*/ 0 w 2413593"/>
              <a:gd name="connsiteY8" fmla="*/ 768350 h 1139825"/>
              <a:gd name="connsiteX9" fmla="*/ 171450 w 2413593"/>
              <a:gd name="connsiteY9" fmla="*/ 1139825 h 1139825"/>
              <a:gd name="connsiteX0" fmla="*/ 171450 w 2413593"/>
              <a:gd name="connsiteY0" fmla="*/ 1261427 h 1261427"/>
              <a:gd name="connsiteX1" fmla="*/ 2076450 w 2413593"/>
              <a:gd name="connsiteY1" fmla="*/ 1261427 h 1261427"/>
              <a:gd name="connsiteX2" fmla="*/ 2209800 w 2413593"/>
              <a:gd name="connsiteY2" fmla="*/ 575627 h 1261427"/>
              <a:gd name="connsiteX3" fmla="*/ 1704975 w 2413593"/>
              <a:gd name="connsiteY3" fmla="*/ 121602 h 1261427"/>
              <a:gd name="connsiteX4" fmla="*/ 1235075 w 2413593"/>
              <a:gd name="connsiteY4" fmla="*/ 162877 h 1261427"/>
              <a:gd name="connsiteX5" fmla="*/ 720725 w 2413593"/>
              <a:gd name="connsiteY5" fmla="*/ 178752 h 1261427"/>
              <a:gd name="connsiteX6" fmla="*/ 177800 w 2413593"/>
              <a:gd name="connsiteY6" fmla="*/ 420052 h 1261427"/>
              <a:gd name="connsiteX7" fmla="*/ 6350 w 2413593"/>
              <a:gd name="connsiteY7" fmla="*/ 651827 h 1261427"/>
              <a:gd name="connsiteX8" fmla="*/ 0 w 2413593"/>
              <a:gd name="connsiteY8" fmla="*/ 889952 h 1261427"/>
              <a:gd name="connsiteX9" fmla="*/ 171450 w 2413593"/>
              <a:gd name="connsiteY9" fmla="*/ 1261427 h 1261427"/>
              <a:gd name="connsiteX0" fmla="*/ 171450 w 2413593"/>
              <a:gd name="connsiteY0" fmla="*/ 1261427 h 1261427"/>
              <a:gd name="connsiteX1" fmla="*/ 2076450 w 2413593"/>
              <a:gd name="connsiteY1" fmla="*/ 1261427 h 1261427"/>
              <a:gd name="connsiteX2" fmla="*/ 2209800 w 2413593"/>
              <a:gd name="connsiteY2" fmla="*/ 575627 h 1261427"/>
              <a:gd name="connsiteX3" fmla="*/ 1704975 w 2413593"/>
              <a:gd name="connsiteY3" fmla="*/ 121602 h 1261427"/>
              <a:gd name="connsiteX4" fmla="*/ 1235075 w 2413593"/>
              <a:gd name="connsiteY4" fmla="*/ 162877 h 1261427"/>
              <a:gd name="connsiteX5" fmla="*/ 720725 w 2413593"/>
              <a:gd name="connsiteY5" fmla="*/ 178752 h 1261427"/>
              <a:gd name="connsiteX6" fmla="*/ 177800 w 2413593"/>
              <a:gd name="connsiteY6" fmla="*/ 420052 h 1261427"/>
              <a:gd name="connsiteX7" fmla="*/ 6350 w 2413593"/>
              <a:gd name="connsiteY7" fmla="*/ 651827 h 1261427"/>
              <a:gd name="connsiteX8" fmla="*/ 0 w 2413593"/>
              <a:gd name="connsiteY8" fmla="*/ 889952 h 1261427"/>
              <a:gd name="connsiteX9" fmla="*/ 171450 w 2413593"/>
              <a:gd name="connsiteY9" fmla="*/ 1261427 h 1261427"/>
              <a:gd name="connsiteX0" fmla="*/ 171450 w 2413593"/>
              <a:gd name="connsiteY0" fmla="*/ 1261427 h 1261427"/>
              <a:gd name="connsiteX1" fmla="*/ 2076450 w 2413593"/>
              <a:gd name="connsiteY1" fmla="*/ 1261427 h 1261427"/>
              <a:gd name="connsiteX2" fmla="*/ 2209800 w 2413593"/>
              <a:gd name="connsiteY2" fmla="*/ 575627 h 1261427"/>
              <a:gd name="connsiteX3" fmla="*/ 1704975 w 2413593"/>
              <a:gd name="connsiteY3" fmla="*/ 121602 h 1261427"/>
              <a:gd name="connsiteX4" fmla="*/ 1235075 w 2413593"/>
              <a:gd name="connsiteY4" fmla="*/ 162877 h 1261427"/>
              <a:gd name="connsiteX5" fmla="*/ 720725 w 2413593"/>
              <a:gd name="connsiteY5" fmla="*/ 178752 h 1261427"/>
              <a:gd name="connsiteX6" fmla="*/ 177800 w 2413593"/>
              <a:gd name="connsiteY6" fmla="*/ 420052 h 1261427"/>
              <a:gd name="connsiteX7" fmla="*/ 6350 w 2413593"/>
              <a:gd name="connsiteY7" fmla="*/ 651827 h 1261427"/>
              <a:gd name="connsiteX8" fmla="*/ 0 w 2413593"/>
              <a:gd name="connsiteY8" fmla="*/ 889952 h 1261427"/>
              <a:gd name="connsiteX9" fmla="*/ 171450 w 2413593"/>
              <a:gd name="connsiteY9" fmla="*/ 1261427 h 1261427"/>
              <a:gd name="connsiteX0" fmla="*/ 171450 w 2413593"/>
              <a:gd name="connsiteY0" fmla="*/ 1261427 h 1261427"/>
              <a:gd name="connsiteX1" fmla="*/ 2076450 w 2413593"/>
              <a:gd name="connsiteY1" fmla="*/ 1261427 h 1261427"/>
              <a:gd name="connsiteX2" fmla="*/ 2209800 w 2413593"/>
              <a:gd name="connsiteY2" fmla="*/ 575627 h 1261427"/>
              <a:gd name="connsiteX3" fmla="*/ 1704975 w 2413593"/>
              <a:gd name="connsiteY3" fmla="*/ 121602 h 1261427"/>
              <a:gd name="connsiteX4" fmla="*/ 1235075 w 2413593"/>
              <a:gd name="connsiteY4" fmla="*/ 162877 h 1261427"/>
              <a:gd name="connsiteX5" fmla="*/ 720725 w 2413593"/>
              <a:gd name="connsiteY5" fmla="*/ 178752 h 1261427"/>
              <a:gd name="connsiteX6" fmla="*/ 177800 w 2413593"/>
              <a:gd name="connsiteY6" fmla="*/ 420052 h 1261427"/>
              <a:gd name="connsiteX7" fmla="*/ 6350 w 2413593"/>
              <a:gd name="connsiteY7" fmla="*/ 651827 h 1261427"/>
              <a:gd name="connsiteX8" fmla="*/ 0 w 2413593"/>
              <a:gd name="connsiteY8" fmla="*/ 889952 h 1261427"/>
              <a:gd name="connsiteX9" fmla="*/ 171450 w 2413593"/>
              <a:gd name="connsiteY9" fmla="*/ 1261427 h 1261427"/>
              <a:gd name="connsiteX0" fmla="*/ 171450 w 2413593"/>
              <a:gd name="connsiteY0" fmla="*/ 1261427 h 1261427"/>
              <a:gd name="connsiteX1" fmla="*/ 2076450 w 2413593"/>
              <a:gd name="connsiteY1" fmla="*/ 1261427 h 1261427"/>
              <a:gd name="connsiteX2" fmla="*/ 2209800 w 2413593"/>
              <a:gd name="connsiteY2" fmla="*/ 575627 h 1261427"/>
              <a:gd name="connsiteX3" fmla="*/ 1704975 w 2413593"/>
              <a:gd name="connsiteY3" fmla="*/ 121602 h 1261427"/>
              <a:gd name="connsiteX4" fmla="*/ 1235075 w 2413593"/>
              <a:gd name="connsiteY4" fmla="*/ 162877 h 1261427"/>
              <a:gd name="connsiteX5" fmla="*/ 720725 w 2413593"/>
              <a:gd name="connsiteY5" fmla="*/ 178752 h 1261427"/>
              <a:gd name="connsiteX6" fmla="*/ 177800 w 2413593"/>
              <a:gd name="connsiteY6" fmla="*/ 420052 h 1261427"/>
              <a:gd name="connsiteX7" fmla="*/ 6350 w 2413593"/>
              <a:gd name="connsiteY7" fmla="*/ 651827 h 1261427"/>
              <a:gd name="connsiteX8" fmla="*/ 0 w 2413593"/>
              <a:gd name="connsiteY8" fmla="*/ 889952 h 1261427"/>
              <a:gd name="connsiteX9" fmla="*/ 171450 w 2413593"/>
              <a:gd name="connsiteY9" fmla="*/ 1261427 h 1261427"/>
              <a:gd name="connsiteX0" fmla="*/ 171450 w 2413593"/>
              <a:gd name="connsiteY0" fmla="*/ 1319019 h 1319019"/>
              <a:gd name="connsiteX1" fmla="*/ 2076450 w 2413593"/>
              <a:gd name="connsiteY1" fmla="*/ 1319019 h 1319019"/>
              <a:gd name="connsiteX2" fmla="*/ 2209800 w 2413593"/>
              <a:gd name="connsiteY2" fmla="*/ 633219 h 1319019"/>
              <a:gd name="connsiteX3" fmla="*/ 1704975 w 2413593"/>
              <a:gd name="connsiteY3" fmla="*/ 179194 h 1319019"/>
              <a:gd name="connsiteX4" fmla="*/ 1235075 w 2413593"/>
              <a:gd name="connsiteY4" fmla="*/ 220469 h 1319019"/>
              <a:gd name="connsiteX5" fmla="*/ 720725 w 2413593"/>
              <a:gd name="connsiteY5" fmla="*/ 236344 h 1319019"/>
              <a:gd name="connsiteX6" fmla="*/ 177800 w 2413593"/>
              <a:gd name="connsiteY6" fmla="*/ 477644 h 1319019"/>
              <a:gd name="connsiteX7" fmla="*/ 6350 w 2413593"/>
              <a:gd name="connsiteY7" fmla="*/ 709419 h 1319019"/>
              <a:gd name="connsiteX8" fmla="*/ 0 w 2413593"/>
              <a:gd name="connsiteY8" fmla="*/ 947544 h 1319019"/>
              <a:gd name="connsiteX9" fmla="*/ 171450 w 2413593"/>
              <a:gd name="connsiteY9" fmla="*/ 1319019 h 1319019"/>
              <a:gd name="connsiteX0" fmla="*/ 171450 w 2413593"/>
              <a:gd name="connsiteY0" fmla="*/ 1319019 h 1319019"/>
              <a:gd name="connsiteX1" fmla="*/ 2076450 w 2413593"/>
              <a:gd name="connsiteY1" fmla="*/ 1319019 h 1319019"/>
              <a:gd name="connsiteX2" fmla="*/ 2209800 w 2413593"/>
              <a:gd name="connsiteY2" fmla="*/ 633219 h 1319019"/>
              <a:gd name="connsiteX3" fmla="*/ 1704975 w 2413593"/>
              <a:gd name="connsiteY3" fmla="*/ 179194 h 1319019"/>
              <a:gd name="connsiteX4" fmla="*/ 1235075 w 2413593"/>
              <a:gd name="connsiteY4" fmla="*/ 220469 h 1319019"/>
              <a:gd name="connsiteX5" fmla="*/ 720725 w 2413593"/>
              <a:gd name="connsiteY5" fmla="*/ 236344 h 1319019"/>
              <a:gd name="connsiteX6" fmla="*/ 177800 w 2413593"/>
              <a:gd name="connsiteY6" fmla="*/ 477644 h 1319019"/>
              <a:gd name="connsiteX7" fmla="*/ 6350 w 2413593"/>
              <a:gd name="connsiteY7" fmla="*/ 709419 h 1319019"/>
              <a:gd name="connsiteX8" fmla="*/ 0 w 2413593"/>
              <a:gd name="connsiteY8" fmla="*/ 947544 h 1319019"/>
              <a:gd name="connsiteX9" fmla="*/ 171450 w 2413593"/>
              <a:gd name="connsiteY9" fmla="*/ 1319019 h 1319019"/>
              <a:gd name="connsiteX0" fmla="*/ 171450 w 2413593"/>
              <a:gd name="connsiteY0" fmla="*/ 1319019 h 1319019"/>
              <a:gd name="connsiteX1" fmla="*/ 2076450 w 2413593"/>
              <a:gd name="connsiteY1" fmla="*/ 1319019 h 1319019"/>
              <a:gd name="connsiteX2" fmla="*/ 2209800 w 2413593"/>
              <a:gd name="connsiteY2" fmla="*/ 633219 h 1319019"/>
              <a:gd name="connsiteX3" fmla="*/ 1704975 w 2413593"/>
              <a:gd name="connsiteY3" fmla="*/ 179194 h 1319019"/>
              <a:gd name="connsiteX4" fmla="*/ 1235075 w 2413593"/>
              <a:gd name="connsiteY4" fmla="*/ 220469 h 1319019"/>
              <a:gd name="connsiteX5" fmla="*/ 720725 w 2413593"/>
              <a:gd name="connsiteY5" fmla="*/ 236344 h 1319019"/>
              <a:gd name="connsiteX6" fmla="*/ 177800 w 2413593"/>
              <a:gd name="connsiteY6" fmla="*/ 477644 h 1319019"/>
              <a:gd name="connsiteX7" fmla="*/ 6350 w 2413593"/>
              <a:gd name="connsiteY7" fmla="*/ 709419 h 1319019"/>
              <a:gd name="connsiteX8" fmla="*/ 0 w 2413593"/>
              <a:gd name="connsiteY8" fmla="*/ 947544 h 1319019"/>
              <a:gd name="connsiteX9" fmla="*/ 171450 w 2413593"/>
              <a:gd name="connsiteY9" fmla="*/ 1319019 h 1319019"/>
              <a:gd name="connsiteX0" fmla="*/ 171450 w 2413593"/>
              <a:gd name="connsiteY0" fmla="*/ 1319019 h 1319019"/>
              <a:gd name="connsiteX1" fmla="*/ 2076450 w 2413593"/>
              <a:gd name="connsiteY1" fmla="*/ 1319019 h 1319019"/>
              <a:gd name="connsiteX2" fmla="*/ 2209800 w 2413593"/>
              <a:gd name="connsiteY2" fmla="*/ 633219 h 1319019"/>
              <a:gd name="connsiteX3" fmla="*/ 1704975 w 2413593"/>
              <a:gd name="connsiteY3" fmla="*/ 179194 h 1319019"/>
              <a:gd name="connsiteX4" fmla="*/ 1235075 w 2413593"/>
              <a:gd name="connsiteY4" fmla="*/ 220469 h 1319019"/>
              <a:gd name="connsiteX5" fmla="*/ 720725 w 2413593"/>
              <a:gd name="connsiteY5" fmla="*/ 236344 h 1319019"/>
              <a:gd name="connsiteX6" fmla="*/ 177800 w 2413593"/>
              <a:gd name="connsiteY6" fmla="*/ 477644 h 1319019"/>
              <a:gd name="connsiteX7" fmla="*/ 6350 w 2413593"/>
              <a:gd name="connsiteY7" fmla="*/ 709419 h 1319019"/>
              <a:gd name="connsiteX8" fmla="*/ 0 w 2413593"/>
              <a:gd name="connsiteY8" fmla="*/ 947544 h 1319019"/>
              <a:gd name="connsiteX9" fmla="*/ 171450 w 2413593"/>
              <a:gd name="connsiteY9" fmla="*/ 1319019 h 1319019"/>
              <a:gd name="connsiteX0" fmla="*/ 222960 w 2465103"/>
              <a:gd name="connsiteY0" fmla="*/ 1319019 h 1319019"/>
              <a:gd name="connsiteX1" fmla="*/ 2127960 w 2465103"/>
              <a:gd name="connsiteY1" fmla="*/ 1319019 h 1319019"/>
              <a:gd name="connsiteX2" fmla="*/ 2261310 w 2465103"/>
              <a:gd name="connsiteY2" fmla="*/ 633219 h 1319019"/>
              <a:gd name="connsiteX3" fmla="*/ 1756485 w 2465103"/>
              <a:gd name="connsiteY3" fmla="*/ 179194 h 1319019"/>
              <a:gd name="connsiteX4" fmla="*/ 1286585 w 2465103"/>
              <a:gd name="connsiteY4" fmla="*/ 220469 h 1319019"/>
              <a:gd name="connsiteX5" fmla="*/ 772235 w 2465103"/>
              <a:gd name="connsiteY5" fmla="*/ 236344 h 1319019"/>
              <a:gd name="connsiteX6" fmla="*/ 229310 w 2465103"/>
              <a:gd name="connsiteY6" fmla="*/ 477644 h 1319019"/>
              <a:gd name="connsiteX7" fmla="*/ 57860 w 2465103"/>
              <a:gd name="connsiteY7" fmla="*/ 709419 h 1319019"/>
              <a:gd name="connsiteX8" fmla="*/ 51510 w 2465103"/>
              <a:gd name="connsiteY8" fmla="*/ 947544 h 1319019"/>
              <a:gd name="connsiteX9" fmla="*/ 222960 w 2465103"/>
              <a:gd name="connsiteY9" fmla="*/ 1319019 h 1319019"/>
              <a:gd name="connsiteX0" fmla="*/ 222960 w 2465103"/>
              <a:gd name="connsiteY0" fmla="*/ 1319019 h 1319019"/>
              <a:gd name="connsiteX1" fmla="*/ 2127960 w 2465103"/>
              <a:gd name="connsiteY1" fmla="*/ 1319019 h 1319019"/>
              <a:gd name="connsiteX2" fmla="*/ 2261310 w 2465103"/>
              <a:gd name="connsiteY2" fmla="*/ 633219 h 1319019"/>
              <a:gd name="connsiteX3" fmla="*/ 1756485 w 2465103"/>
              <a:gd name="connsiteY3" fmla="*/ 179194 h 1319019"/>
              <a:gd name="connsiteX4" fmla="*/ 1286585 w 2465103"/>
              <a:gd name="connsiteY4" fmla="*/ 220469 h 1319019"/>
              <a:gd name="connsiteX5" fmla="*/ 772235 w 2465103"/>
              <a:gd name="connsiteY5" fmla="*/ 236344 h 1319019"/>
              <a:gd name="connsiteX6" fmla="*/ 229310 w 2465103"/>
              <a:gd name="connsiteY6" fmla="*/ 477644 h 1319019"/>
              <a:gd name="connsiteX7" fmla="*/ 57860 w 2465103"/>
              <a:gd name="connsiteY7" fmla="*/ 709419 h 1319019"/>
              <a:gd name="connsiteX8" fmla="*/ 51510 w 2465103"/>
              <a:gd name="connsiteY8" fmla="*/ 947544 h 1319019"/>
              <a:gd name="connsiteX9" fmla="*/ 222960 w 2465103"/>
              <a:gd name="connsiteY9" fmla="*/ 1319019 h 1319019"/>
              <a:gd name="connsiteX0" fmla="*/ 226648 w 2468791"/>
              <a:gd name="connsiteY0" fmla="*/ 1319019 h 1319019"/>
              <a:gd name="connsiteX1" fmla="*/ 2131648 w 2468791"/>
              <a:gd name="connsiteY1" fmla="*/ 1319019 h 1319019"/>
              <a:gd name="connsiteX2" fmla="*/ 2264998 w 2468791"/>
              <a:gd name="connsiteY2" fmla="*/ 633219 h 1319019"/>
              <a:gd name="connsiteX3" fmla="*/ 1760173 w 2468791"/>
              <a:gd name="connsiteY3" fmla="*/ 179194 h 1319019"/>
              <a:gd name="connsiteX4" fmla="*/ 1290273 w 2468791"/>
              <a:gd name="connsiteY4" fmla="*/ 220469 h 1319019"/>
              <a:gd name="connsiteX5" fmla="*/ 775923 w 2468791"/>
              <a:gd name="connsiteY5" fmla="*/ 236344 h 1319019"/>
              <a:gd name="connsiteX6" fmla="*/ 232998 w 2468791"/>
              <a:gd name="connsiteY6" fmla="*/ 477644 h 1319019"/>
              <a:gd name="connsiteX7" fmla="*/ 61548 w 2468791"/>
              <a:gd name="connsiteY7" fmla="*/ 709419 h 1319019"/>
              <a:gd name="connsiteX8" fmla="*/ 55198 w 2468791"/>
              <a:gd name="connsiteY8" fmla="*/ 947544 h 1319019"/>
              <a:gd name="connsiteX9" fmla="*/ 226648 w 2468791"/>
              <a:gd name="connsiteY9" fmla="*/ 1319019 h 1319019"/>
              <a:gd name="connsiteX0" fmla="*/ 282836 w 2524979"/>
              <a:gd name="connsiteY0" fmla="*/ 1319019 h 1319019"/>
              <a:gd name="connsiteX1" fmla="*/ 2187836 w 2524979"/>
              <a:gd name="connsiteY1" fmla="*/ 1319019 h 1319019"/>
              <a:gd name="connsiteX2" fmla="*/ 2321186 w 2524979"/>
              <a:gd name="connsiteY2" fmla="*/ 633219 h 1319019"/>
              <a:gd name="connsiteX3" fmla="*/ 1816361 w 2524979"/>
              <a:gd name="connsiteY3" fmla="*/ 179194 h 1319019"/>
              <a:gd name="connsiteX4" fmla="*/ 1346461 w 2524979"/>
              <a:gd name="connsiteY4" fmla="*/ 220469 h 1319019"/>
              <a:gd name="connsiteX5" fmla="*/ 832111 w 2524979"/>
              <a:gd name="connsiteY5" fmla="*/ 236344 h 1319019"/>
              <a:gd name="connsiteX6" fmla="*/ 289186 w 2524979"/>
              <a:gd name="connsiteY6" fmla="*/ 477644 h 1319019"/>
              <a:gd name="connsiteX7" fmla="*/ 117736 w 2524979"/>
              <a:gd name="connsiteY7" fmla="*/ 709419 h 1319019"/>
              <a:gd name="connsiteX8" fmla="*/ 111386 w 2524979"/>
              <a:gd name="connsiteY8" fmla="*/ 947544 h 1319019"/>
              <a:gd name="connsiteX9" fmla="*/ 282836 w 2524979"/>
              <a:gd name="connsiteY9" fmla="*/ 1319019 h 1319019"/>
              <a:gd name="connsiteX0" fmla="*/ 336258 w 2578401"/>
              <a:gd name="connsiteY0" fmla="*/ 1319019 h 1319019"/>
              <a:gd name="connsiteX1" fmla="*/ 2241258 w 2578401"/>
              <a:gd name="connsiteY1" fmla="*/ 1319019 h 1319019"/>
              <a:gd name="connsiteX2" fmla="*/ 2374608 w 2578401"/>
              <a:gd name="connsiteY2" fmla="*/ 633219 h 1319019"/>
              <a:gd name="connsiteX3" fmla="*/ 1869783 w 2578401"/>
              <a:gd name="connsiteY3" fmla="*/ 179194 h 1319019"/>
              <a:gd name="connsiteX4" fmla="*/ 1399883 w 2578401"/>
              <a:gd name="connsiteY4" fmla="*/ 220469 h 1319019"/>
              <a:gd name="connsiteX5" fmla="*/ 885533 w 2578401"/>
              <a:gd name="connsiteY5" fmla="*/ 236344 h 1319019"/>
              <a:gd name="connsiteX6" fmla="*/ 342608 w 2578401"/>
              <a:gd name="connsiteY6" fmla="*/ 477644 h 1319019"/>
              <a:gd name="connsiteX7" fmla="*/ 171158 w 2578401"/>
              <a:gd name="connsiteY7" fmla="*/ 709419 h 1319019"/>
              <a:gd name="connsiteX8" fmla="*/ 164808 w 2578401"/>
              <a:gd name="connsiteY8" fmla="*/ 947544 h 1319019"/>
              <a:gd name="connsiteX9" fmla="*/ 336258 w 2578401"/>
              <a:gd name="connsiteY9" fmla="*/ 1319019 h 1319019"/>
              <a:gd name="connsiteX0" fmla="*/ 323711 w 2565854"/>
              <a:gd name="connsiteY0" fmla="*/ 1319019 h 1319019"/>
              <a:gd name="connsiteX1" fmla="*/ 2228711 w 2565854"/>
              <a:gd name="connsiteY1" fmla="*/ 1319019 h 1319019"/>
              <a:gd name="connsiteX2" fmla="*/ 2362061 w 2565854"/>
              <a:gd name="connsiteY2" fmla="*/ 633219 h 1319019"/>
              <a:gd name="connsiteX3" fmla="*/ 1857236 w 2565854"/>
              <a:gd name="connsiteY3" fmla="*/ 179194 h 1319019"/>
              <a:gd name="connsiteX4" fmla="*/ 1387336 w 2565854"/>
              <a:gd name="connsiteY4" fmla="*/ 220469 h 1319019"/>
              <a:gd name="connsiteX5" fmla="*/ 872986 w 2565854"/>
              <a:gd name="connsiteY5" fmla="*/ 236344 h 1319019"/>
              <a:gd name="connsiteX6" fmla="*/ 330061 w 2565854"/>
              <a:gd name="connsiteY6" fmla="*/ 477644 h 1319019"/>
              <a:gd name="connsiteX7" fmla="*/ 158611 w 2565854"/>
              <a:gd name="connsiteY7" fmla="*/ 709419 h 1319019"/>
              <a:gd name="connsiteX8" fmla="*/ 152261 w 2565854"/>
              <a:gd name="connsiteY8" fmla="*/ 947544 h 1319019"/>
              <a:gd name="connsiteX9" fmla="*/ 323711 w 2565854"/>
              <a:gd name="connsiteY9" fmla="*/ 1319019 h 1319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65854" h="1319019">
                <a:moveTo>
                  <a:pt x="323711" y="1319019"/>
                </a:moveTo>
                <a:lnTo>
                  <a:pt x="2228711" y="1319019"/>
                </a:lnTo>
                <a:cubicBezTo>
                  <a:pt x="2606536" y="1287269"/>
                  <a:pt x="2689086" y="814194"/>
                  <a:pt x="2362061" y="633219"/>
                </a:cubicBezTo>
                <a:cubicBezTo>
                  <a:pt x="2659453" y="331594"/>
                  <a:pt x="2283744" y="-176406"/>
                  <a:pt x="1857236" y="179194"/>
                </a:cubicBezTo>
                <a:cubicBezTo>
                  <a:pt x="1719653" y="50077"/>
                  <a:pt x="1540794" y="32086"/>
                  <a:pt x="1387336" y="220469"/>
                </a:cubicBezTo>
                <a:cubicBezTo>
                  <a:pt x="1247636" y="-148889"/>
                  <a:pt x="936486" y="8802"/>
                  <a:pt x="872986" y="236344"/>
                </a:cubicBezTo>
                <a:cubicBezTo>
                  <a:pt x="609461" y="94527"/>
                  <a:pt x="301486" y="241636"/>
                  <a:pt x="330061" y="477644"/>
                </a:cubicBezTo>
                <a:cubicBezTo>
                  <a:pt x="104636" y="466002"/>
                  <a:pt x="41136" y="613111"/>
                  <a:pt x="158611" y="709419"/>
                </a:cubicBezTo>
                <a:cubicBezTo>
                  <a:pt x="70769" y="788794"/>
                  <a:pt x="84528" y="880869"/>
                  <a:pt x="152261" y="947544"/>
                </a:cubicBezTo>
                <a:cubicBezTo>
                  <a:pt x="-127139" y="1033269"/>
                  <a:pt x="6211" y="1299969"/>
                  <a:pt x="323711" y="1319019"/>
                </a:cubicBezTo>
                <a:close/>
              </a:path>
            </a:pathLst>
          </a:custGeom>
          <a:solidFill>
            <a:srgbClr val="5A6378"/>
          </a:solidFill>
          <a:ln w="76200" cap="flat" cmpd="sng" algn="ctr">
            <a:solidFill>
              <a:sysClr val="window" lastClr="FFFFFF"/>
            </a:solidFill>
            <a:prstDash val="solid"/>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63" name="Group 11">
            <a:extLst>
              <a:ext uri="{FF2B5EF4-FFF2-40B4-BE49-F238E27FC236}">
                <a16:creationId xmlns:a16="http://schemas.microsoft.com/office/drawing/2014/main" id="{503753D5-25C9-637F-ACB3-0FAA96CFF24A}"/>
              </a:ext>
            </a:extLst>
          </p:cNvPr>
          <p:cNvGrpSpPr>
            <a:grpSpLocks/>
          </p:cNvGrpSpPr>
          <p:nvPr/>
        </p:nvGrpSpPr>
        <p:grpSpPr bwMode="auto">
          <a:xfrm>
            <a:off x="5145741" y="1868347"/>
            <a:ext cx="369888" cy="647700"/>
            <a:chOff x="2057400" y="2332412"/>
            <a:chExt cx="324766" cy="568896"/>
          </a:xfrm>
        </p:grpSpPr>
        <p:sp>
          <p:nvSpPr>
            <p:cNvPr id="64" name="Oval 63">
              <a:extLst>
                <a:ext uri="{FF2B5EF4-FFF2-40B4-BE49-F238E27FC236}">
                  <a16:creationId xmlns:a16="http://schemas.microsoft.com/office/drawing/2014/main" id="{C1DEA577-2A8E-A6A7-ACC0-244A19758727}"/>
                </a:ext>
              </a:extLst>
            </p:cNvPr>
            <p:cNvSpPr/>
            <p:nvPr/>
          </p:nvSpPr>
          <p:spPr>
            <a:xfrm>
              <a:off x="2057400" y="2743747"/>
              <a:ext cx="157505" cy="157561"/>
            </a:xfrm>
            <a:prstGeom prst="ellipse">
              <a:avLst/>
            </a:prstGeom>
            <a:solidFill>
              <a:srgbClr val="F0AD00"/>
            </a:solidFill>
            <a:ln w="28575" cap="flat" cmpd="sng" algn="ctr">
              <a:solidFill>
                <a:sysClr val="window" lastClr="FFFFFF"/>
              </a:solidFill>
              <a:prstDash val="solid"/>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5" name="Oval 64">
              <a:extLst>
                <a:ext uri="{FF2B5EF4-FFF2-40B4-BE49-F238E27FC236}">
                  <a16:creationId xmlns:a16="http://schemas.microsoft.com/office/drawing/2014/main" id="{DDFADF81-E1CB-C7D5-7902-6AB5C67D9AB1}"/>
                </a:ext>
              </a:extLst>
            </p:cNvPr>
            <p:cNvSpPr/>
            <p:nvPr/>
          </p:nvSpPr>
          <p:spPr>
            <a:xfrm>
              <a:off x="2214905" y="2562481"/>
              <a:ext cx="158898" cy="157561"/>
            </a:xfrm>
            <a:prstGeom prst="ellipse">
              <a:avLst/>
            </a:prstGeom>
            <a:solidFill>
              <a:srgbClr val="F0AD00"/>
            </a:solidFill>
            <a:ln w="28575" cap="flat" cmpd="sng" algn="ctr">
              <a:solidFill>
                <a:sysClr val="window" lastClr="FFFFFF"/>
              </a:solidFill>
              <a:prstDash val="solid"/>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6" name="Oval 65">
              <a:extLst>
                <a:ext uri="{FF2B5EF4-FFF2-40B4-BE49-F238E27FC236}">
                  <a16:creationId xmlns:a16="http://schemas.microsoft.com/office/drawing/2014/main" id="{2B0A6A3B-1BB0-5D32-8BD8-DF13BBA8A2B0}"/>
                </a:ext>
              </a:extLst>
            </p:cNvPr>
            <p:cNvSpPr/>
            <p:nvPr/>
          </p:nvSpPr>
          <p:spPr>
            <a:xfrm>
              <a:off x="2224661" y="2332412"/>
              <a:ext cx="157505" cy="157562"/>
            </a:xfrm>
            <a:prstGeom prst="ellipse">
              <a:avLst/>
            </a:prstGeom>
            <a:solidFill>
              <a:srgbClr val="F0AD00"/>
            </a:solidFill>
            <a:ln w="28575" cap="flat" cmpd="sng" algn="ctr">
              <a:solidFill>
                <a:sysClr val="window" lastClr="FFFFFF"/>
              </a:solidFill>
              <a:prstDash val="solid"/>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67" name="Group 66">
            <a:extLst>
              <a:ext uri="{FF2B5EF4-FFF2-40B4-BE49-F238E27FC236}">
                <a16:creationId xmlns:a16="http://schemas.microsoft.com/office/drawing/2014/main" id="{3567556B-AC5D-73AB-47D1-439E53226183}"/>
              </a:ext>
            </a:extLst>
          </p:cNvPr>
          <p:cNvGrpSpPr/>
          <p:nvPr/>
        </p:nvGrpSpPr>
        <p:grpSpPr>
          <a:xfrm rot="20620448">
            <a:off x="8634092" y="3446519"/>
            <a:ext cx="369802" cy="647785"/>
            <a:chOff x="2057400" y="2332412"/>
            <a:chExt cx="324766" cy="568896"/>
          </a:xfrm>
          <a:solidFill>
            <a:srgbClr val="E66C7D"/>
          </a:solidFill>
        </p:grpSpPr>
        <p:sp>
          <p:nvSpPr>
            <p:cNvPr id="68" name="Oval 67">
              <a:extLst>
                <a:ext uri="{FF2B5EF4-FFF2-40B4-BE49-F238E27FC236}">
                  <a16:creationId xmlns:a16="http://schemas.microsoft.com/office/drawing/2014/main" id="{6682505A-11EA-CA5F-DBEE-29952F549F7F}"/>
                </a:ext>
              </a:extLst>
            </p:cNvPr>
            <p:cNvSpPr/>
            <p:nvPr/>
          </p:nvSpPr>
          <p:spPr>
            <a:xfrm>
              <a:off x="2057400" y="2743200"/>
              <a:ext cx="158108" cy="158108"/>
            </a:xfrm>
            <a:prstGeom prst="ellipse">
              <a:avLst/>
            </a:prstGeom>
            <a:grpFill/>
            <a:ln w="28575" cap="flat" cmpd="sng" algn="ctr">
              <a:solidFill>
                <a:sysClr val="window" lastClr="FFFFFF"/>
              </a:solidFill>
              <a:prstDash val="solid"/>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9" name="Oval 68">
              <a:extLst>
                <a:ext uri="{FF2B5EF4-FFF2-40B4-BE49-F238E27FC236}">
                  <a16:creationId xmlns:a16="http://schemas.microsoft.com/office/drawing/2014/main" id="{1C9A2100-9FDA-7E33-129A-3C929C55DA12}"/>
                </a:ext>
              </a:extLst>
            </p:cNvPr>
            <p:cNvSpPr/>
            <p:nvPr/>
          </p:nvSpPr>
          <p:spPr>
            <a:xfrm>
              <a:off x="2215508" y="2562301"/>
              <a:ext cx="158108" cy="158108"/>
            </a:xfrm>
            <a:prstGeom prst="ellipse">
              <a:avLst/>
            </a:prstGeom>
            <a:grpFill/>
            <a:ln w="28575" cap="flat" cmpd="sng" algn="ctr">
              <a:solidFill>
                <a:sysClr val="window" lastClr="FFFFFF"/>
              </a:solidFill>
              <a:prstDash val="solid"/>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0" name="Oval 69">
              <a:extLst>
                <a:ext uri="{FF2B5EF4-FFF2-40B4-BE49-F238E27FC236}">
                  <a16:creationId xmlns:a16="http://schemas.microsoft.com/office/drawing/2014/main" id="{E213B5A2-E342-04FA-878B-3B9D292677CC}"/>
                </a:ext>
              </a:extLst>
            </p:cNvPr>
            <p:cNvSpPr/>
            <p:nvPr/>
          </p:nvSpPr>
          <p:spPr>
            <a:xfrm>
              <a:off x="2224058" y="2332412"/>
              <a:ext cx="158108" cy="158108"/>
            </a:xfrm>
            <a:prstGeom prst="ellipse">
              <a:avLst/>
            </a:prstGeom>
            <a:grpFill/>
            <a:ln w="28575" cap="flat" cmpd="sng" algn="ctr">
              <a:solidFill>
                <a:sysClr val="window" lastClr="FFFFFF"/>
              </a:solidFill>
              <a:prstDash val="solid"/>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71" name="Group 70">
            <a:extLst>
              <a:ext uri="{FF2B5EF4-FFF2-40B4-BE49-F238E27FC236}">
                <a16:creationId xmlns:a16="http://schemas.microsoft.com/office/drawing/2014/main" id="{8D4F9918-9C42-C5E7-84E4-BD35E5F1358D}"/>
              </a:ext>
            </a:extLst>
          </p:cNvPr>
          <p:cNvGrpSpPr/>
          <p:nvPr/>
        </p:nvGrpSpPr>
        <p:grpSpPr>
          <a:xfrm rot="20620448">
            <a:off x="9391348" y="5639346"/>
            <a:ext cx="369802" cy="647785"/>
            <a:chOff x="2057400" y="2332412"/>
            <a:chExt cx="324766" cy="568896"/>
          </a:xfrm>
          <a:solidFill>
            <a:srgbClr val="5A6378"/>
          </a:solidFill>
        </p:grpSpPr>
        <p:sp>
          <p:nvSpPr>
            <p:cNvPr id="72" name="Oval 71">
              <a:extLst>
                <a:ext uri="{FF2B5EF4-FFF2-40B4-BE49-F238E27FC236}">
                  <a16:creationId xmlns:a16="http://schemas.microsoft.com/office/drawing/2014/main" id="{AA4C29FF-A2EE-B6DD-2FDD-1CA99EE90DC4}"/>
                </a:ext>
              </a:extLst>
            </p:cNvPr>
            <p:cNvSpPr/>
            <p:nvPr/>
          </p:nvSpPr>
          <p:spPr>
            <a:xfrm>
              <a:off x="2057400" y="2743200"/>
              <a:ext cx="158108" cy="158108"/>
            </a:xfrm>
            <a:prstGeom prst="ellipse">
              <a:avLst/>
            </a:prstGeom>
            <a:grpFill/>
            <a:ln w="28575" cap="flat" cmpd="sng" algn="ctr">
              <a:solidFill>
                <a:sysClr val="window" lastClr="FFFFFF"/>
              </a:solidFill>
              <a:prstDash val="solid"/>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3" name="Oval 72">
              <a:extLst>
                <a:ext uri="{FF2B5EF4-FFF2-40B4-BE49-F238E27FC236}">
                  <a16:creationId xmlns:a16="http://schemas.microsoft.com/office/drawing/2014/main" id="{61551C3A-80A4-90F2-1F3B-5EDE7460A216}"/>
                </a:ext>
              </a:extLst>
            </p:cNvPr>
            <p:cNvSpPr/>
            <p:nvPr/>
          </p:nvSpPr>
          <p:spPr>
            <a:xfrm>
              <a:off x="2215508" y="2562301"/>
              <a:ext cx="158108" cy="158108"/>
            </a:xfrm>
            <a:prstGeom prst="ellipse">
              <a:avLst/>
            </a:prstGeom>
            <a:grpFill/>
            <a:ln w="28575" cap="flat" cmpd="sng" algn="ctr">
              <a:solidFill>
                <a:sysClr val="window" lastClr="FFFFFF"/>
              </a:solidFill>
              <a:prstDash val="solid"/>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4" name="Oval 73">
              <a:extLst>
                <a:ext uri="{FF2B5EF4-FFF2-40B4-BE49-F238E27FC236}">
                  <a16:creationId xmlns:a16="http://schemas.microsoft.com/office/drawing/2014/main" id="{BCD32397-F5BC-154C-6DC4-8EDF75983618}"/>
                </a:ext>
              </a:extLst>
            </p:cNvPr>
            <p:cNvSpPr/>
            <p:nvPr/>
          </p:nvSpPr>
          <p:spPr>
            <a:xfrm>
              <a:off x="2224058" y="2332412"/>
              <a:ext cx="158108" cy="158108"/>
            </a:xfrm>
            <a:prstGeom prst="ellipse">
              <a:avLst/>
            </a:prstGeom>
            <a:grpFill/>
            <a:ln w="28575" cap="flat" cmpd="sng" algn="ctr">
              <a:solidFill>
                <a:sysClr val="window" lastClr="FFFFFF"/>
              </a:solidFill>
              <a:prstDash val="solid"/>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75" name="Group 74">
            <a:extLst>
              <a:ext uri="{FF2B5EF4-FFF2-40B4-BE49-F238E27FC236}">
                <a16:creationId xmlns:a16="http://schemas.microsoft.com/office/drawing/2014/main" id="{3B7B2A4A-11FF-9C6B-DC3E-1CA490C8B13B}"/>
              </a:ext>
            </a:extLst>
          </p:cNvPr>
          <p:cNvGrpSpPr/>
          <p:nvPr/>
        </p:nvGrpSpPr>
        <p:grpSpPr>
          <a:xfrm rot="21164505">
            <a:off x="4863592" y="4709587"/>
            <a:ext cx="369802" cy="647785"/>
            <a:chOff x="2057400" y="2332412"/>
            <a:chExt cx="324766" cy="568896"/>
          </a:xfrm>
          <a:solidFill>
            <a:srgbClr val="60B5CC"/>
          </a:solidFill>
        </p:grpSpPr>
        <p:sp>
          <p:nvSpPr>
            <p:cNvPr id="76" name="Oval 75">
              <a:extLst>
                <a:ext uri="{FF2B5EF4-FFF2-40B4-BE49-F238E27FC236}">
                  <a16:creationId xmlns:a16="http://schemas.microsoft.com/office/drawing/2014/main" id="{7984D381-6A09-39C0-F982-B0AE9ED361A4}"/>
                </a:ext>
              </a:extLst>
            </p:cNvPr>
            <p:cNvSpPr/>
            <p:nvPr/>
          </p:nvSpPr>
          <p:spPr>
            <a:xfrm>
              <a:off x="2057400" y="2743200"/>
              <a:ext cx="158108" cy="158108"/>
            </a:xfrm>
            <a:prstGeom prst="ellipse">
              <a:avLst/>
            </a:prstGeom>
            <a:grpFill/>
            <a:ln w="28575" cap="flat" cmpd="sng" algn="ctr">
              <a:solidFill>
                <a:sysClr val="window" lastClr="FFFFFF"/>
              </a:solidFill>
              <a:prstDash val="solid"/>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7" name="Oval 76">
              <a:extLst>
                <a:ext uri="{FF2B5EF4-FFF2-40B4-BE49-F238E27FC236}">
                  <a16:creationId xmlns:a16="http://schemas.microsoft.com/office/drawing/2014/main" id="{009C7CE0-9F3A-0EF6-D17C-C54FB8D83A7B}"/>
                </a:ext>
              </a:extLst>
            </p:cNvPr>
            <p:cNvSpPr/>
            <p:nvPr/>
          </p:nvSpPr>
          <p:spPr>
            <a:xfrm>
              <a:off x="2215508" y="2562301"/>
              <a:ext cx="158108" cy="158108"/>
            </a:xfrm>
            <a:prstGeom prst="ellipse">
              <a:avLst/>
            </a:prstGeom>
            <a:grpFill/>
            <a:ln w="28575" cap="flat" cmpd="sng" algn="ctr">
              <a:solidFill>
                <a:sysClr val="window" lastClr="FFFFFF"/>
              </a:solidFill>
              <a:prstDash val="solid"/>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8" name="Oval 77">
              <a:extLst>
                <a:ext uri="{FF2B5EF4-FFF2-40B4-BE49-F238E27FC236}">
                  <a16:creationId xmlns:a16="http://schemas.microsoft.com/office/drawing/2014/main" id="{01458872-7537-9BCE-8355-59FF192A0569}"/>
                </a:ext>
              </a:extLst>
            </p:cNvPr>
            <p:cNvSpPr/>
            <p:nvPr/>
          </p:nvSpPr>
          <p:spPr>
            <a:xfrm>
              <a:off x="2224058" y="2332412"/>
              <a:ext cx="158108" cy="158108"/>
            </a:xfrm>
            <a:prstGeom prst="ellipse">
              <a:avLst/>
            </a:prstGeom>
            <a:grpFill/>
            <a:ln w="28575" cap="flat" cmpd="sng" algn="ctr">
              <a:solidFill>
                <a:sysClr val="window" lastClr="FFFFFF"/>
              </a:solidFill>
              <a:prstDash val="solid"/>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79" name="Rectangle 31">
            <a:extLst>
              <a:ext uri="{FF2B5EF4-FFF2-40B4-BE49-F238E27FC236}">
                <a16:creationId xmlns:a16="http://schemas.microsoft.com/office/drawing/2014/main" id="{DBF1D128-FBA5-BB74-98B0-EA28A78476D0}"/>
              </a:ext>
            </a:extLst>
          </p:cNvPr>
          <p:cNvSpPr>
            <a:spLocks noChangeArrowheads="1"/>
          </p:cNvSpPr>
          <p:nvPr/>
        </p:nvSpPr>
        <p:spPr bwMode="auto">
          <a:xfrm>
            <a:off x="2677459" y="1646423"/>
            <a:ext cx="2205790" cy="508601"/>
          </a:xfrm>
          <a:prstGeom prst="rect">
            <a:avLst/>
          </a:prstGeom>
          <a:noFill/>
        </p:spPr>
        <p:txBody>
          <a:bodyPr wrap="square">
            <a:spAutoFit/>
          </a:bodyPr>
          <a:lstStyle/>
          <a:p>
            <a:pPr algn="ctr">
              <a:lnSpc>
                <a:spcPct val="125000"/>
              </a:lnSpc>
            </a:pPr>
            <a:r>
              <a:rPr lang="en-US" sz="2400" b="1">
                <a:solidFill>
                  <a:schemeClr val="bg1"/>
                </a:solidFill>
              </a:rPr>
              <a:t>Tiến hóa nhỏ</a:t>
            </a:r>
          </a:p>
        </p:txBody>
      </p:sp>
      <p:sp>
        <p:nvSpPr>
          <p:cNvPr id="80" name="Rectangle 31">
            <a:extLst>
              <a:ext uri="{FF2B5EF4-FFF2-40B4-BE49-F238E27FC236}">
                <a16:creationId xmlns:a16="http://schemas.microsoft.com/office/drawing/2014/main" id="{5522131B-C399-C9D1-7850-E1E147C4051F}"/>
              </a:ext>
            </a:extLst>
          </p:cNvPr>
          <p:cNvSpPr>
            <a:spLocks noChangeArrowheads="1"/>
          </p:cNvSpPr>
          <p:nvPr/>
        </p:nvSpPr>
        <p:spPr bwMode="auto">
          <a:xfrm>
            <a:off x="5283854" y="2956665"/>
            <a:ext cx="3309937" cy="970266"/>
          </a:xfrm>
          <a:prstGeom prst="rect">
            <a:avLst/>
          </a:prstGeom>
          <a:noFill/>
        </p:spPr>
        <p:txBody>
          <a:bodyPr wrap="square">
            <a:spAutoFit/>
          </a:bodyPr>
          <a:lstStyle/>
          <a:p>
            <a:pPr algn="ctr">
              <a:lnSpc>
                <a:spcPct val="125000"/>
              </a:lnSpc>
            </a:pPr>
            <a:r>
              <a:rPr lang="en-US" sz="2400" b="1">
                <a:solidFill>
                  <a:schemeClr val="bg1"/>
                </a:solidFill>
              </a:rPr>
              <a:t>Nguồn biến dị di truyền của quần thể</a:t>
            </a:r>
          </a:p>
        </p:txBody>
      </p:sp>
      <p:sp>
        <p:nvSpPr>
          <p:cNvPr id="81" name="Rectangle 31">
            <a:extLst>
              <a:ext uri="{FF2B5EF4-FFF2-40B4-BE49-F238E27FC236}">
                <a16:creationId xmlns:a16="http://schemas.microsoft.com/office/drawing/2014/main" id="{77B9D073-0877-0C5B-979A-983A476CFFA0}"/>
              </a:ext>
            </a:extLst>
          </p:cNvPr>
          <p:cNvSpPr>
            <a:spLocks noChangeArrowheads="1"/>
          </p:cNvSpPr>
          <p:nvPr/>
        </p:nvSpPr>
        <p:spPr bwMode="auto">
          <a:xfrm>
            <a:off x="6717952" y="5151058"/>
            <a:ext cx="2187416" cy="970266"/>
          </a:xfrm>
          <a:prstGeom prst="rect">
            <a:avLst/>
          </a:prstGeom>
          <a:noFill/>
        </p:spPr>
        <p:txBody>
          <a:bodyPr wrap="square">
            <a:spAutoFit/>
          </a:bodyPr>
          <a:lstStyle/>
          <a:p>
            <a:pPr algn="ctr">
              <a:lnSpc>
                <a:spcPct val="125000"/>
              </a:lnSpc>
            </a:pPr>
            <a:r>
              <a:rPr lang="en-US" sz="2400" b="1">
                <a:solidFill>
                  <a:schemeClr val="bg1"/>
                </a:solidFill>
              </a:rPr>
              <a:t>Cơ chế tiến hóa lớn</a:t>
            </a:r>
          </a:p>
        </p:txBody>
      </p:sp>
      <p:sp>
        <p:nvSpPr>
          <p:cNvPr id="82" name="Rectangle 31">
            <a:extLst>
              <a:ext uri="{FF2B5EF4-FFF2-40B4-BE49-F238E27FC236}">
                <a16:creationId xmlns:a16="http://schemas.microsoft.com/office/drawing/2014/main" id="{48E00C15-11B4-FE94-AA4F-698196976699}"/>
              </a:ext>
            </a:extLst>
          </p:cNvPr>
          <p:cNvSpPr>
            <a:spLocks noChangeArrowheads="1"/>
          </p:cNvSpPr>
          <p:nvPr/>
        </p:nvSpPr>
        <p:spPr bwMode="auto">
          <a:xfrm>
            <a:off x="1828966" y="4133221"/>
            <a:ext cx="2388441" cy="970266"/>
          </a:xfrm>
          <a:prstGeom prst="rect">
            <a:avLst/>
          </a:prstGeom>
          <a:noFill/>
        </p:spPr>
        <p:txBody>
          <a:bodyPr wrap="square">
            <a:spAutoFit/>
          </a:bodyPr>
          <a:lstStyle/>
          <a:p>
            <a:pPr algn="ctr">
              <a:lnSpc>
                <a:spcPct val="125000"/>
              </a:lnSpc>
            </a:pPr>
            <a:r>
              <a:rPr lang="en-US" sz="2400" b="1">
                <a:solidFill>
                  <a:schemeClr val="bg1"/>
                </a:solidFill>
              </a:rPr>
              <a:t>Các nhân tố tiến hóa </a:t>
            </a:r>
          </a:p>
        </p:txBody>
      </p:sp>
    </p:spTree>
    <p:extLst>
      <p:ext uri="{BB962C8B-B14F-4D97-AF65-F5344CB8AC3E}">
        <p14:creationId xmlns:p14="http://schemas.microsoft.com/office/powerpoint/2010/main" val="4147896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circle(in)">
                                      <p:cBhvr>
                                        <p:cTn id="12" dur="2000"/>
                                        <p:tgtEl>
                                          <p:spTgt spid="59"/>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60"/>
                                        </p:tgtEl>
                                        <p:attrNameLst>
                                          <p:attrName>style.visibility</p:attrName>
                                        </p:attrNameLst>
                                      </p:cBhvr>
                                      <p:to>
                                        <p:strVal val="visible"/>
                                      </p:to>
                                    </p:set>
                                    <p:animEffect transition="in" filter="circle(in)">
                                      <p:cBhvr>
                                        <p:cTn id="15" dur="2000"/>
                                        <p:tgtEl>
                                          <p:spTgt spid="60"/>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61"/>
                                        </p:tgtEl>
                                        <p:attrNameLst>
                                          <p:attrName>style.visibility</p:attrName>
                                        </p:attrNameLst>
                                      </p:cBhvr>
                                      <p:to>
                                        <p:strVal val="visible"/>
                                      </p:to>
                                    </p:set>
                                    <p:animEffect transition="in" filter="circle(in)">
                                      <p:cBhvr>
                                        <p:cTn id="18" dur="2000"/>
                                        <p:tgtEl>
                                          <p:spTgt spid="61"/>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62"/>
                                        </p:tgtEl>
                                        <p:attrNameLst>
                                          <p:attrName>style.visibility</p:attrName>
                                        </p:attrNameLst>
                                      </p:cBhvr>
                                      <p:to>
                                        <p:strVal val="visible"/>
                                      </p:to>
                                    </p:set>
                                    <p:animEffect transition="in" filter="circle(in)">
                                      <p:cBhvr>
                                        <p:cTn id="21" dur="2000"/>
                                        <p:tgtEl>
                                          <p:spTgt spid="62"/>
                                        </p:tgtEl>
                                      </p:cBhvr>
                                    </p:animEffect>
                                  </p:childTnLst>
                                </p:cTn>
                              </p:par>
                              <p:par>
                                <p:cTn id="22" presetID="6" presetClass="entr" presetSubtype="16" fill="hold" nodeType="withEffect">
                                  <p:stCondLst>
                                    <p:cond delay="0"/>
                                  </p:stCondLst>
                                  <p:childTnLst>
                                    <p:set>
                                      <p:cBhvr>
                                        <p:cTn id="23" dur="1" fill="hold">
                                          <p:stCondLst>
                                            <p:cond delay="0"/>
                                          </p:stCondLst>
                                        </p:cTn>
                                        <p:tgtEl>
                                          <p:spTgt spid="63"/>
                                        </p:tgtEl>
                                        <p:attrNameLst>
                                          <p:attrName>style.visibility</p:attrName>
                                        </p:attrNameLst>
                                      </p:cBhvr>
                                      <p:to>
                                        <p:strVal val="visible"/>
                                      </p:to>
                                    </p:set>
                                    <p:animEffect transition="in" filter="circle(in)">
                                      <p:cBhvr>
                                        <p:cTn id="24" dur="2000"/>
                                        <p:tgtEl>
                                          <p:spTgt spid="63"/>
                                        </p:tgtEl>
                                      </p:cBhvr>
                                    </p:animEffect>
                                  </p:childTnLst>
                                </p:cTn>
                              </p:par>
                              <p:par>
                                <p:cTn id="25" presetID="6" presetClass="entr" presetSubtype="16" fill="hold" nodeType="withEffect">
                                  <p:stCondLst>
                                    <p:cond delay="0"/>
                                  </p:stCondLst>
                                  <p:childTnLst>
                                    <p:set>
                                      <p:cBhvr>
                                        <p:cTn id="26" dur="1" fill="hold">
                                          <p:stCondLst>
                                            <p:cond delay="0"/>
                                          </p:stCondLst>
                                        </p:cTn>
                                        <p:tgtEl>
                                          <p:spTgt spid="67"/>
                                        </p:tgtEl>
                                        <p:attrNameLst>
                                          <p:attrName>style.visibility</p:attrName>
                                        </p:attrNameLst>
                                      </p:cBhvr>
                                      <p:to>
                                        <p:strVal val="visible"/>
                                      </p:to>
                                    </p:set>
                                    <p:animEffect transition="in" filter="circle(in)">
                                      <p:cBhvr>
                                        <p:cTn id="27" dur="2000"/>
                                        <p:tgtEl>
                                          <p:spTgt spid="67"/>
                                        </p:tgtEl>
                                      </p:cBhvr>
                                    </p:animEffect>
                                  </p:childTnLst>
                                </p:cTn>
                              </p:par>
                              <p:par>
                                <p:cTn id="28" presetID="6" presetClass="entr" presetSubtype="16" fill="hold" nodeType="withEffect">
                                  <p:stCondLst>
                                    <p:cond delay="0"/>
                                  </p:stCondLst>
                                  <p:childTnLst>
                                    <p:set>
                                      <p:cBhvr>
                                        <p:cTn id="29" dur="1" fill="hold">
                                          <p:stCondLst>
                                            <p:cond delay="0"/>
                                          </p:stCondLst>
                                        </p:cTn>
                                        <p:tgtEl>
                                          <p:spTgt spid="71"/>
                                        </p:tgtEl>
                                        <p:attrNameLst>
                                          <p:attrName>style.visibility</p:attrName>
                                        </p:attrNameLst>
                                      </p:cBhvr>
                                      <p:to>
                                        <p:strVal val="visible"/>
                                      </p:to>
                                    </p:set>
                                    <p:animEffect transition="in" filter="circle(in)">
                                      <p:cBhvr>
                                        <p:cTn id="30" dur="2000"/>
                                        <p:tgtEl>
                                          <p:spTgt spid="71"/>
                                        </p:tgtEl>
                                      </p:cBhvr>
                                    </p:animEffect>
                                  </p:childTnLst>
                                </p:cTn>
                              </p:par>
                              <p:par>
                                <p:cTn id="31" presetID="6" presetClass="entr" presetSubtype="16" fill="hold" nodeType="withEffect">
                                  <p:stCondLst>
                                    <p:cond delay="0"/>
                                  </p:stCondLst>
                                  <p:childTnLst>
                                    <p:set>
                                      <p:cBhvr>
                                        <p:cTn id="32" dur="1" fill="hold">
                                          <p:stCondLst>
                                            <p:cond delay="0"/>
                                          </p:stCondLst>
                                        </p:cTn>
                                        <p:tgtEl>
                                          <p:spTgt spid="75"/>
                                        </p:tgtEl>
                                        <p:attrNameLst>
                                          <p:attrName>style.visibility</p:attrName>
                                        </p:attrNameLst>
                                      </p:cBhvr>
                                      <p:to>
                                        <p:strVal val="visible"/>
                                      </p:to>
                                    </p:set>
                                    <p:animEffect transition="in" filter="circle(in)">
                                      <p:cBhvr>
                                        <p:cTn id="33" dur="2000"/>
                                        <p:tgtEl>
                                          <p:spTgt spid="75"/>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79"/>
                                        </p:tgtEl>
                                        <p:attrNameLst>
                                          <p:attrName>style.visibility</p:attrName>
                                        </p:attrNameLst>
                                      </p:cBhvr>
                                      <p:to>
                                        <p:strVal val="visible"/>
                                      </p:to>
                                    </p:set>
                                    <p:animEffect transition="in" filter="circle(in)">
                                      <p:cBhvr>
                                        <p:cTn id="36" dur="2000"/>
                                        <p:tgtEl>
                                          <p:spTgt spid="79"/>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80"/>
                                        </p:tgtEl>
                                        <p:attrNameLst>
                                          <p:attrName>style.visibility</p:attrName>
                                        </p:attrNameLst>
                                      </p:cBhvr>
                                      <p:to>
                                        <p:strVal val="visible"/>
                                      </p:to>
                                    </p:set>
                                    <p:animEffect transition="in" filter="circle(in)">
                                      <p:cBhvr>
                                        <p:cTn id="39" dur="2000"/>
                                        <p:tgtEl>
                                          <p:spTgt spid="80"/>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81"/>
                                        </p:tgtEl>
                                        <p:attrNameLst>
                                          <p:attrName>style.visibility</p:attrName>
                                        </p:attrNameLst>
                                      </p:cBhvr>
                                      <p:to>
                                        <p:strVal val="visible"/>
                                      </p:to>
                                    </p:set>
                                    <p:animEffect transition="in" filter="circle(in)">
                                      <p:cBhvr>
                                        <p:cTn id="42" dur="2000"/>
                                        <p:tgtEl>
                                          <p:spTgt spid="81"/>
                                        </p:tgtEl>
                                      </p:cBhvr>
                                    </p:animEffect>
                                  </p:childTnLst>
                                </p:cTn>
                              </p:par>
                              <p:par>
                                <p:cTn id="43" presetID="6" presetClass="entr" presetSubtype="16" fill="hold" grpId="0" nodeType="withEffect">
                                  <p:stCondLst>
                                    <p:cond delay="0"/>
                                  </p:stCondLst>
                                  <p:childTnLst>
                                    <p:set>
                                      <p:cBhvr>
                                        <p:cTn id="44" dur="1" fill="hold">
                                          <p:stCondLst>
                                            <p:cond delay="0"/>
                                          </p:stCondLst>
                                        </p:cTn>
                                        <p:tgtEl>
                                          <p:spTgt spid="82"/>
                                        </p:tgtEl>
                                        <p:attrNameLst>
                                          <p:attrName>style.visibility</p:attrName>
                                        </p:attrNameLst>
                                      </p:cBhvr>
                                      <p:to>
                                        <p:strVal val="visible"/>
                                      </p:to>
                                    </p:set>
                                    <p:animEffect transition="in" filter="circle(in)">
                                      <p:cBhvr>
                                        <p:cTn id="45" dur="20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59" grpId="0" animBg="1"/>
      <p:bldP spid="60" grpId="0" animBg="1"/>
      <p:bldP spid="61" grpId="0" animBg="1"/>
      <p:bldP spid="62" grpId="0" animBg="1"/>
      <p:bldP spid="79" grpId="0"/>
      <p:bldP spid="80" grpId="0"/>
      <p:bldP spid="81" grpId="0"/>
      <p:bldP spid="8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7E2A9FD-B4E8-3902-F26D-010C0407874B}"/>
              </a:ext>
            </a:extLst>
          </p:cNvPr>
          <p:cNvSpPr/>
          <p:nvPr/>
        </p:nvSpPr>
        <p:spPr>
          <a:xfrm>
            <a:off x="0" y="0"/>
            <a:ext cx="12192000" cy="9024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275EC4E-43D9-7EB2-7709-1C0DDAF93758}"/>
              </a:ext>
            </a:extLst>
          </p:cNvPr>
          <p:cNvSpPr txBox="1"/>
          <p:nvPr/>
        </p:nvSpPr>
        <p:spPr>
          <a:xfrm>
            <a:off x="101599" y="189613"/>
            <a:ext cx="11988802" cy="523220"/>
          </a:xfrm>
          <a:prstGeom prst="rect">
            <a:avLst/>
          </a:prstGeom>
          <a:noFill/>
        </p:spPr>
        <p:txBody>
          <a:bodyPr wrap="square" rtlCol="0">
            <a:spAutoFit/>
          </a:bodyPr>
          <a:lstStyle>
            <a:defPPr>
              <a:defRPr lang="en-US"/>
            </a:defPPr>
            <a:lvl1pPr algn="ctr">
              <a:defRPr sz="2800" b="1"/>
            </a:lvl1pPr>
          </a:lstStyle>
          <a:p>
            <a:r>
              <a:rPr lang="en-US">
                <a:solidFill>
                  <a:schemeClr val="bg1"/>
                </a:solidFill>
              </a:rPr>
              <a:t>III. MỘT SỐ LUẬN ĐIỂM CỦA THUYẾT TIẾN HÓA TỔNG HỢP HIỆN ĐẠI</a:t>
            </a:r>
          </a:p>
        </p:txBody>
      </p:sp>
      <p:grpSp>
        <p:nvGrpSpPr>
          <p:cNvPr id="2" name="Group 3">
            <a:extLst>
              <a:ext uri="{FF2B5EF4-FFF2-40B4-BE49-F238E27FC236}">
                <a16:creationId xmlns:a16="http://schemas.microsoft.com/office/drawing/2014/main" id="{F31A6CC9-3CD2-7B19-7EB6-B4A7807B07E6}"/>
              </a:ext>
            </a:extLst>
          </p:cNvPr>
          <p:cNvGrpSpPr>
            <a:grpSpLocks/>
          </p:cNvGrpSpPr>
          <p:nvPr/>
        </p:nvGrpSpPr>
        <p:grpSpPr bwMode="auto">
          <a:xfrm>
            <a:off x="418353" y="1184836"/>
            <a:ext cx="762000" cy="665163"/>
            <a:chOff x="1110" y="2656"/>
            <a:chExt cx="1549" cy="1351"/>
          </a:xfrm>
        </p:grpSpPr>
        <p:sp>
          <p:nvSpPr>
            <p:cNvPr id="3" name="AutoShape 4">
              <a:extLst>
                <a:ext uri="{FF2B5EF4-FFF2-40B4-BE49-F238E27FC236}">
                  <a16:creationId xmlns:a16="http://schemas.microsoft.com/office/drawing/2014/main" id="{D0852935-6D6F-1581-EDC0-71BBC728BFCA}"/>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4" name="AutoShape 5">
              <a:extLst>
                <a:ext uri="{FF2B5EF4-FFF2-40B4-BE49-F238E27FC236}">
                  <a16:creationId xmlns:a16="http://schemas.microsoft.com/office/drawing/2014/main" id="{61810B47-C06D-3DFB-1EAD-753015AE4B5B}"/>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5" name="AutoShape 6">
              <a:extLst>
                <a:ext uri="{FF2B5EF4-FFF2-40B4-BE49-F238E27FC236}">
                  <a16:creationId xmlns:a16="http://schemas.microsoft.com/office/drawing/2014/main" id="{03D37B56-7777-DD2E-8E2B-1CFD58E6AEE4}"/>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chemeClr val="hlink">
                    <a:gamma/>
                    <a:shade val="46275"/>
                    <a:invGamma/>
                  </a:schemeClr>
                </a:gs>
                <a:gs pos="100000">
                  <a:schemeClr val="hlink"/>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sp>
        <p:nvSpPr>
          <p:cNvPr id="6" name="Line 11">
            <a:extLst>
              <a:ext uri="{FF2B5EF4-FFF2-40B4-BE49-F238E27FC236}">
                <a16:creationId xmlns:a16="http://schemas.microsoft.com/office/drawing/2014/main" id="{D7491696-015C-842E-487A-D2BC6A131118}"/>
              </a:ext>
            </a:extLst>
          </p:cNvPr>
          <p:cNvSpPr>
            <a:spLocks noChangeShapeType="1"/>
          </p:cNvSpPr>
          <p:nvPr/>
        </p:nvSpPr>
        <p:spPr bwMode="auto">
          <a:xfrm>
            <a:off x="969216" y="1838675"/>
            <a:ext cx="2949388"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Text Box 12">
            <a:extLst>
              <a:ext uri="{FF2B5EF4-FFF2-40B4-BE49-F238E27FC236}">
                <a16:creationId xmlns:a16="http://schemas.microsoft.com/office/drawing/2014/main" id="{A5BC65A7-6AF0-82CA-268B-4A741987745F}"/>
              </a:ext>
            </a:extLst>
          </p:cNvPr>
          <p:cNvSpPr txBox="1">
            <a:spLocks noChangeArrowheads="1"/>
          </p:cNvSpPr>
          <p:nvPr/>
        </p:nvSpPr>
        <p:spPr bwMode="auto">
          <a:xfrm>
            <a:off x="1262983" y="1230525"/>
            <a:ext cx="265562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800" b="1">
                <a:solidFill>
                  <a:schemeClr val="bg1"/>
                </a:solidFill>
              </a:rPr>
              <a:t>Tiến hóa nhỏ</a:t>
            </a:r>
          </a:p>
        </p:txBody>
      </p:sp>
      <p:sp>
        <p:nvSpPr>
          <p:cNvPr id="8" name="Text Box 13">
            <a:extLst>
              <a:ext uri="{FF2B5EF4-FFF2-40B4-BE49-F238E27FC236}">
                <a16:creationId xmlns:a16="http://schemas.microsoft.com/office/drawing/2014/main" id="{EFBC004F-2B1C-5EF1-B60B-31E803EC67DC}"/>
              </a:ext>
            </a:extLst>
          </p:cNvPr>
          <p:cNvSpPr txBox="1">
            <a:spLocks noChangeArrowheads="1"/>
          </p:cNvSpPr>
          <p:nvPr/>
        </p:nvSpPr>
        <p:spPr bwMode="gray">
          <a:xfrm>
            <a:off x="599689" y="1247405"/>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800" b="1">
                <a:solidFill>
                  <a:schemeClr val="bg1"/>
                </a:solidFill>
              </a:rPr>
              <a:t>1</a:t>
            </a:r>
          </a:p>
        </p:txBody>
      </p:sp>
      <p:sp>
        <p:nvSpPr>
          <p:cNvPr id="10" name="TextBox 9">
            <a:extLst>
              <a:ext uri="{FF2B5EF4-FFF2-40B4-BE49-F238E27FC236}">
                <a16:creationId xmlns:a16="http://schemas.microsoft.com/office/drawing/2014/main" id="{B7597951-3DE8-ED9F-2E77-FB55F00C6C71}"/>
              </a:ext>
            </a:extLst>
          </p:cNvPr>
          <p:cNvSpPr txBox="1"/>
          <p:nvPr/>
        </p:nvSpPr>
        <p:spPr>
          <a:xfrm>
            <a:off x="969215" y="2116810"/>
            <a:ext cx="10631113" cy="937949"/>
          </a:xfrm>
          <a:prstGeom prst="rect">
            <a:avLst/>
          </a:prstGeom>
          <a:noFill/>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1" i="1">
                <a:solidFill>
                  <a:schemeClr val="bg1"/>
                </a:solidFill>
                <a:latin typeface="+mj-lt"/>
                <a:cs typeface="Times New Roman" panose="02020603050405020304" pitchFamily="18" charset="0"/>
              </a:defRPr>
            </a:lvl1pPr>
          </a:lstStyle>
          <a:p>
            <a:r>
              <a:rPr lang="en-US" sz="2400">
                <a:solidFill>
                  <a:srgbClr val="99FF99"/>
                </a:solidFill>
              </a:rPr>
              <a:t>– </a:t>
            </a:r>
            <a:r>
              <a:rPr lang="vi-VN">
                <a:solidFill>
                  <a:srgbClr val="99FF99"/>
                </a:solidFill>
              </a:rPr>
              <a:t>Tiến hoá nhỏ </a:t>
            </a:r>
            <a:r>
              <a:rPr lang="vi-VN" b="0"/>
              <a:t>là quá trình biến đổi tần số allele, tần số kiểu gene của quần thể qua các thế hệ. </a:t>
            </a:r>
            <a:endParaRPr lang="en-US">
              <a:solidFill>
                <a:srgbClr val="FFFF00"/>
              </a:solidFill>
            </a:endParaRPr>
          </a:p>
        </p:txBody>
      </p:sp>
      <p:sp>
        <p:nvSpPr>
          <p:cNvPr id="12" name="TextBox 11">
            <a:extLst>
              <a:ext uri="{FF2B5EF4-FFF2-40B4-BE49-F238E27FC236}">
                <a16:creationId xmlns:a16="http://schemas.microsoft.com/office/drawing/2014/main" id="{F667E825-D053-ECBF-332A-7B1050A48F23}"/>
              </a:ext>
            </a:extLst>
          </p:cNvPr>
          <p:cNvSpPr txBox="1"/>
          <p:nvPr/>
        </p:nvSpPr>
        <p:spPr>
          <a:xfrm>
            <a:off x="792210" y="3193721"/>
            <a:ext cx="10749968" cy="2193677"/>
          </a:xfrm>
          <a:prstGeom prst="rect">
            <a:avLst/>
          </a:prstGeom>
          <a:noFill/>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1" i="1">
                <a:solidFill>
                  <a:srgbClr val="99FF99"/>
                </a:solidFill>
                <a:latin typeface="+mj-lt"/>
                <a:cs typeface="Times New Roman" panose="02020603050405020304" pitchFamily="18" charset="0"/>
              </a:defRPr>
            </a:lvl1pPr>
          </a:lstStyle>
          <a:p>
            <a:pPr>
              <a:lnSpc>
                <a:spcPct val="130000"/>
              </a:lnSpc>
            </a:pPr>
            <a:r>
              <a:rPr lang="en-US">
                <a:solidFill>
                  <a:srgbClr val="99FF99"/>
                </a:solidFill>
              </a:rPr>
              <a:t>– </a:t>
            </a:r>
            <a:r>
              <a:rPr lang="en-US"/>
              <a:t>Đặc điểm: </a:t>
            </a:r>
          </a:p>
          <a:p>
            <a:pPr marL="800100" lvl="1" indent="-342900">
              <a:lnSpc>
                <a:spcPct val="130000"/>
              </a:lnSpc>
              <a:spcBef>
                <a:spcPts val="600"/>
              </a:spcBef>
              <a:buFont typeface="Wingdings" panose="05000000000000000000" pitchFamily="2" charset="2"/>
              <a:buChar char="v"/>
            </a:pPr>
            <a:r>
              <a:rPr lang="vi-VN" sz="2400" b="0" i="1">
                <a:solidFill>
                  <a:schemeClr val="bg1"/>
                </a:solidFill>
              </a:rPr>
              <a:t>Diễn ra trong phạm vi phân bố tương đối hẹp, </a:t>
            </a:r>
            <a:endParaRPr lang="en-US" sz="2400" b="0" i="1">
              <a:solidFill>
                <a:schemeClr val="bg1"/>
              </a:solidFill>
            </a:endParaRPr>
          </a:p>
          <a:p>
            <a:pPr marL="800100" lvl="1" indent="-342900">
              <a:lnSpc>
                <a:spcPct val="130000"/>
              </a:lnSpc>
              <a:spcBef>
                <a:spcPts val="600"/>
              </a:spcBef>
              <a:buFont typeface="Wingdings" panose="05000000000000000000" pitchFamily="2" charset="2"/>
              <a:buChar char="v"/>
            </a:pPr>
            <a:r>
              <a:rPr lang="vi-VN" sz="2400" b="0" i="1">
                <a:solidFill>
                  <a:schemeClr val="bg1"/>
                </a:solidFill>
              </a:rPr>
              <a:t>Thời gian lịch sử tương đối ngắn,</a:t>
            </a:r>
            <a:endParaRPr lang="en-US" sz="2400" b="0" i="1">
              <a:solidFill>
                <a:schemeClr val="bg1"/>
              </a:solidFill>
            </a:endParaRPr>
          </a:p>
          <a:p>
            <a:pPr marL="800100" lvl="1" indent="-342900">
              <a:lnSpc>
                <a:spcPct val="130000"/>
              </a:lnSpc>
              <a:spcBef>
                <a:spcPts val="600"/>
              </a:spcBef>
              <a:buFont typeface="Wingdings" panose="05000000000000000000" pitchFamily="2" charset="2"/>
              <a:buChar char="v"/>
            </a:pPr>
            <a:r>
              <a:rPr lang="vi-VN" sz="2400" b="0" i="1">
                <a:solidFill>
                  <a:schemeClr val="bg1"/>
                </a:solidFill>
              </a:rPr>
              <a:t>Có thể nghiên cứu bằng thực nghiệm. </a:t>
            </a:r>
            <a:endParaRPr lang="en-US" sz="2400" b="0" i="1">
              <a:solidFill>
                <a:schemeClr val="bg1"/>
              </a:solidFill>
            </a:endParaRPr>
          </a:p>
        </p:txBody>
      </p:sp>
      <p:sp>
        <p:nvSpPr>
          <p:cNvPr id="14" name="TextBox 13">
            <a:extLst>
              <a:ext uri="{FF2B5EF4-FFF2-40B4-BE49-F238E27FC236}">
                <a16:creationId xmlns:a16="http://schemas.microsoft.com/office/drawing/2014/main" id="{F22CA941-A535-9708-D008-30210624C623}"/>
              </a:ext>
            </a:extLst>
          </p:cNvPr>
          <p:cNvSpPr txBox="1"/>
          <p:nvPr/>
        </p:nvSpPr>
        <p:spPr>
          <a:xfrm>
            <a:off x="792210" y="5526360"/>
            <a:ext cx="6119906" cy="461665"/>
          </a:xfrm>
          <a:prstGeom prst="rect">
            <a:avLst/>
          </a:prstGeom>
          <a:noFill/>
        </p:spPr>
        <p:txBody>
          <a:bodyPr wrap="square">
            <a:spAutoFit/>
          </a:bodyPr>
          <a:lstStyle/>
          <a:p>
            <a:r>
              <a:rPr lang="en-US" sz="2400" b="1" i="1">
                <a:solidFill>
                  <a:srgbClr val="FFFF00"/>
                </a:solidFill>
              </a:rPr>
              <a:t>– </a:t>
            </a:r>
            <a:r>
              <a:rPr lang="vi-VN" sz="2400" b="1" i="1">
                <a:solidFill>
                  <a:srgbClr val="FFFF00"/>
                </a:solidFill>
              </a:rPr>
              <a:t>Quần thể là đơn vị của tiến hoá.</a:t>
            </a:r>
            <a:endParaRPr lang="en-US" sz="2400" b="1" i="1">
              <a:solidFill>
                <a:srgbClr val="FFFF00"/>
              </a:solidFill>
            </a:endParaRPr>
          </a:p>
        </p:txBody>
      </p:sp>
    </p:spTree>
    <p:extLst>
      <p:ext uri="{BB962C8B-B14F-4D97-AF65-F5344CB8AC3E}">
        <p14:creationId xmlns:p14="http://schemas.microsoft.com/office/powerpoint/2010/main" val="1525347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10" grpId="0"/>
      <p:bldP spid="12"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7E2A9FD-B4E8-3902-F26D-010C0407874B}"/>
              </a:ext>
            </a:extLst>
          </p:cNvPr>
          <p:cNvSpPr/>
          <p:nvPr/>
        </p:nvSpPr>
        <p:spPr>
          <a:xfrm>
            <a:off x="0" y="0"/>
            <a:ext cx="12192000" cy="9024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275EC4E-43D9-7EB2-7709-1C0DDAF93758}"/>
              </a:ext>
            </a:extLst>
          </p:cNvPr>
          <p:cNvSpPr txBox="1"/>
          <p:nvPr/>
        </p:nvSpPr>
        <p:spPr>
          <a:xfrm>
            <a:off x="101599" y="189613"/>
            <a:ext cx="11988802" cy="523220"/>
          </a:xfrm>
          <a:prstGeom prst="rect">
            <a:avLst/>
          </a:prstGeom>
          <a:noFill/>
        </p:spPr>
        <p:txBody>
          <a:bodyPr wrap="square" rtlCol="0">
            <a:spAutoFit/>
          </a:bodyPr>
          <a:lstStyle>
            <a:defPPr>
              <a:defRPr lang="en-US"/>
            </a:defPPr>
            <a:lvl1pPr algn="ctr">
              <a:defRPr sz="2800" b="1"/>
            </a:lvl1pPr>
          </a:lstStyle>
          <a:p>
            <a:r>
              <a:rPr lang="en-US">
                <a:solidFill>
                  <a:schemeClr val="bg1"/>
                </a:solidFill>
              </a:rPr>
              <a:t>III. MỘT SỐ LUẬN ĐIỂM CỦA THUYẾT TIẾN HÓA TỔNG HỢP HIỆN ĐẠI</a:t>
            </a:r>
          </a:p>
        </p:txBody>
      </p:sp>
      <p:sp>
        <p:nvSpPr>
          <p:cNvPr id="6" name="Line 11">
            <a:extLst>
              <a:ext uri="{FF2B5EF4-FFF2-40B4-BE49-F238E27FC236}">
                <a16:creationId xmlns:a16="http://schemas.microsoft.com/office/drawing/2014/main" id="{D7491696-015C-842E-487A-D2BC6A131118}"/>
              </a:ext>
            </a:extLst>
          </p:cNvPr>
          <p:cNvSpPr>
            <a:spLocks noChangeShapeType="1"/>
          </p:cNvSpPr>
          <p:nvPr/>
        </p:nvSpPr>
        <p:spPr bwMode="auto">
          <a:xfrm>
            <a:off x="987928" y="1838675"/>
            <a:ext cx="7119400"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Text Box 12">
            <a:extLst>
              <a:ext uri="{FF2B5EF4-FFF2-40B4-BE49-F238E27FC236}">
                <a16:creationId xmlns:a16="http://schemas.microsoft.com/office/drawing/2014/main" id="{A5BC65A7-6AF0-82CA-268B-4A741987745F}"/>
              </a:ext>
            </a:extLst>
          </p:cNvPr>
          <p:cNvSpPr txBox="1">
            <a:spLocks noChangeArrowheads="1"/>
          </p:cNvSpPr>
          <p:nvPr/>
        </p:nvSpPr>
        <p:spPr bwMode="auto">
          <a:xfrm>
            <a:off x="1262983" y="1230525"/>
            <a:ext cx="80662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800" b="1">
                <a:solidFill>
                  <a:schemeClr val="bg1"/>
                </a:solidFill>
              </a:rPr>
              <a:t>Nguồn biến dị di truyền của quần thể</a:t>
            </a:r>
          </a:p>
        </p:txBody>
      </p:sp>
      <p:grpSp>
        <p:nvGrpSpPr>
          <p:cNvPr id="16" name="Group 7">
            <a:extLst>
              <a:ext uri="{FF2B5EF4-FFF2-40B4-BE49-F238E27FC236}">
                <a16:creationId xmlns:a16="http://schemas.microsoft.com/office/drawing/2014/main" id="{DC1F5CDD-3243-D264-A105-E2D121D4BB2C}"/>
              </a:ext>
            </a:extLst>
          </p:cNvPr>
          <p:cNvGrpSpPr>
            <a:grpSpLocks/>
          </p:cNvGrpSpPr>
          <p:nvPr/>
        </p:nvGrpSpPr>
        <p:grpSpPr bwMode="auto">
          <a:xfrm>
            <a:off x="411210" y="1184836"/>
            <a:ext cx="762000" cy="665163"/>
            <a:chOff x="3174" y="2656"/>
            <a:chExt cx="1549" cy="1351"/>
          </a:xfrm>
        </p:grpSpPr>
        <p:sp>
          <p:nvSpPr>
            <p:cNvPr id="17" name="AutoShape 8">
              <a:extLst>
                <a:ext uri="{FF2B5EF4-FFF2-40B4-BE49-F238E27FC236}">
                  <a16:creationId xmlns:a16="http://schemas.microsoft.com/office/drawing/2014/main" id="{DC567E76-170F-B670-3431-6AE82EC5607D}"/>
                </a:ext>
              </a:extLst>
            </p:cNvPr>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18" name="AutoShape 9">
              <a:extLst>
                <a:ext uri="{FF2B5EF4-FFF2-40B4-BE49-F238E27FC236}">
                  <a16:creationId xmlns:a16="http://schemas.microsoft.com/office/drawing/2014/main" id="{56B4D75E-F0EC-5390-C931-1C0ED535746D}"/>
                </a:ext>
              </a:extLst>
            </p:cNvPr>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19" name="AutoShape 10">
              <a:extLst>
                <a:ext uri="{FF2B5EF4-FFF2-40B4-BE49-F238E27FC236}">
                  <a16:creationId xmlns:a16="http://schemas.microsoft.com/office/drawing/2014/main" id="{BFBD2B39-CE16-6F3D-DE39-9158F61F643A}"/>
                </a:ext>
              </a:extLst>
            </p:cNvPr>
            <p:cNvSpPr>
              <a:spLocks noChangeArrowheads="1"/>
            </p:cNvSpPr>
            <p:nvPr/>
          </p:nvSpPr>
          <p:spPr bwMode="gray">
            <a:xfrm>
              <a:off x="3264" y="2737"/>
              <a:ext cx="1349" cy="1167"/>
            </a:xfrm>
            <a:prstGeom prst="hexagon">
              <a:avLst>
                <a:gd name="adj" fmla="val 28896"/>
                <a:gd name="vf" fmla="val 115470"/>
              </a:avLst>
            </a:prstGeom>
            <a:gradFill rotWithShape="1">
              <a:gsLst>
                <a:gs pos="0">
                  <a:schemeClr val="accent1">
                    <a:gamma/>
                    <a:shade val="46275"/>
                    <a:invGamma/>
                  </a:schemeClr>
                </a:gs>
                <a:gs pos="100000">
                  <a:schemeClr val="accent1"/>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sp>
        <p:nvSpPr>
          <p:cNvPr id="20" name="Text Box 13">
            <a:extLst>
              <a:ext uri="{FF2B5EF4-FFF2-40B4-BE49-F238E27FC236}">
                <a16:creationId xmlns:a16="http://schemas.microsoft.com/office/drawing/2014/main" id="{EFBC004F-2B1C-5EF1-B60B-31E803EC67DC}"/>
              </a:ext>
            </a:extLst>
          </p:cNvPr>
          <p:cNvSpPr txBox="1">
            <a:spLocks noChangeArrowheads="1"/>
          </p:cNvSpPr>
          <p:nvPr/>
        </p:nvSpPr>
        <p:spPr bwMode="gray">
          <a:xfrm>
            <a:off x="602886" y="1230525"/>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800" b="1">
                <a:solidFill>
                  <a:schemeClr val="bg1"/>
                </a:solidFill>
              </a:rPr>
              <a:t>2</a:t>
            </a:r>
          </a:p>
        </p:txBody>
      </p:sp>
      <p:sp>
        <p:nvSpPr>
          <p:cNvPr id="23" name="Rectangle 22">
            <a:extLst>
              <a:ext uri="{FF2B5EF4-FFF2-40B4-BE49-F238E27FC236}">
                <a16:creationId xmlns:a16="http://schemas.microsoft.com/office/drawing/2014/main" id="{CAE622AF-19C5-A26E-E0C2-8C41F2183965}"/>
              </a:ext>
            </a:extLst>
          </p:cNvPr>
          <p:cNvSpPr/>
          <p:nvPr/>
        </p:nvSpPr>
        <p:spPr>
          <a:xfrm>
            <a:off x="645459" y="2043953"/>
            <a:ext cx="11217835" cy="45062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767A0F6D-6392-8A6F-1EA2-DE36C0109490}"/>
              </a:ext>
            </a:extLst>
          </p:cNvPr>
          <p:cNvSpPr txBox="1"/>
          <p:nvPr/>
        </p:nvSpPr>
        <p:spPr>
          <a:xfrm>
            <a:off x="987928" y="2146252"/>
            <a:ext cx="10511114" cy="4271169"/>
          </a:xfrm>
          <a:prstGeom prst="rect">
            <a:avLst/>
          </a:prstGeom>
          <a:noFill/>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1" i="1">
                <a:solidFill>
                  <a:srgbClr val="99FF99"/>
                </a:solidFill>
                <a:latin typeface="+mj-lt"/>
                <a:cs typeface="Times New Roman" panose="02020603050405020304" pitchFamily="18" charset="0"/>
              </a:defRPr>
            </a:lvl1pPr>
          </a:lstStyle>
          <a:p>
            <a:r>
              <a:rPr lang="en-US" sz="2400">
                <a:solidFill>
                  <a:schemeClr val="tx1"/>
                </a:solidFill>
              </a:rPr>
              <a:t>– </a:t>
            </a:r>
            <a:r>
              <a:rPr lang="vi-VN" b="0">
                <a:solidFill>
                  <a:schemeClr val="tx1"/>
                </a:solidFill>
              </a:rPr>
              <a:t>Quá trình tiến hoá chỉ diễn ra nếu trong quần thể có các biến dị di truyền </a:t>
            </a:r>
            <a:r>
              <a:rPr lang="vi-VN">
                <a:solidFill>
                  <a:srgbClr val="FF0000"/>
                </a:solidFill>
              </a:rPr>
              <a:t>(đột biến và biến dị tổ hợp) </a:t>
            </a:r>
            <a:r>
              <a:rPr lang="vi-VN" b="0">
                <a:solidFill>
                  <a:schemeClr val="tx1"/>
                </a:solidFill>
              </a:rPr>
              <a:t>làm nguyên liệu cho quá trình chọn lọc. </a:t>
            </a:r>
            <a:endParaRPr lang="en-US" b="0">
              <a:solidFill>
                <a:schemeClr val="tx1"/>
              </a:solidFill>
            </a:endParaRPr>
          </a:p>
          <a:p>
            <a:r>
              <a:rPr lang="en-US">
                <a:solidFill>
                  <a:schemeClr val="tx1"/>
                </a:solidFill>
              </a:rPr>
              <a:t>– </a:t>
            </a:r>
            <a:r>
              <a:rPr lang="en-US" b="0">
                <a:solidFill>
                  <a:schemeClr val="tx1"/>
                </a:solidFill>
              </a:rPr>
              <a:t>T</a:t>
            </a:r>
            <a:r>
              <a:rPr lang="vi-VN" b="0">
                <a:solidFill>
                  <a:schemeClr val="tx1"/>
                </a:solidFill>
              </a:rPr>
              <a:t>rong quần thể có hai nguồn biến dị di truyền, đó là các </a:t>
            </a:r>
            <a:r>
              <a:rPr lang="vi-VN">
                <a:solidFill>
                  <a:srgbClr val="00B0F0"/>
                </a:solidFill>
              </a:rPr>
              <a:t>đột biến và các biến dị tổ hợp. </a:t>
            </a:r>
            <a:endParaRPr lang="en-US">
              <a:solidFill>
                <a:srgbClr val="00B0F0"/>
              </a:solidFill>
            </a:endParaRPr>
          </a:p>
          <a:p>
            <a:r>
              <a:rPr lang="en-US">
                <a:solidFill>
                  <a:schemeClr val="tx1"/>
                </a:solidFill>
              </a:rPr>
              <a:t>– </a:t>
            </a:r>
            <a:r>
              <a:rPr lang="vi-VN" b="0">
                <a:solidFill>
                  <a:schemeClr val="tx1"/>
                </a:solidFill>
              </a:rPr>
              <a:t>Ngoài ra, nguồn biến dị di truyền của quần thể còn được bổ sung </a:t>
            </a:r>
            <a:r>
              <a:rPr lang="vi-VN">
                <a:solidFill>
                  <a:srgbClr val="00B050"/>
                </a:solidFill>
              </a:rPr>
              <a:t>bởi sự di chuyển của các cá thể hoặc các giao tử từ quần thể khác vào.</a:t>
            </a:r>
          </a:p>
          <a:p>
            <a:r>
              <a:rPr lang="en-US">
                <a:solidFill>
                  <a:schemeClr val="tx1"/>
                </a:solidFill>
              </a:rPr>
              <a:t>– </a:t>
            </a:r>
            <a:r>
              <a:rPr lang="vi-VN" b="0">
                <a:solidFill>
                  <a:schemeClr val="tx1"/>
                </a:solidFill>
              </a:rPr>
              <a:t>Quá trình phát sinh đột biến và biến dị tổ hợp hình thành qua giao phối đã làm cho mỗi quần thể trở thành một kho dự trữ </a:t>
            </a:r>
            <a:r>
              <a:rPr lang="vi-VN">
                <a:solidFill>
                  <a:schemeClr val="accent1">
                    <a:lumMod val="60000"/>
                    <a:lumOff val="40000"/>
                  </a:schemeClr>
                </a:solidFill>
              </a:rPr>
              <a:t>nguồn biến dị di truyền vô cùng phong phú, tạo nên tính đa dạng của quần thể.</a:t>
            </a:r>
            <a:endParaRPr lang="en-US">
              <a:solidFill>
                <a:schemeClr val="accent1">
                  <a:lumMod val="60000"/>
                  <a:lumOff val="40000"/>
                </a:schemeClr>
              </a:solidFill>
            </a:endParaRPr>
          </a:p>
        </p:txBody>
      </p:sp>
    </p:spTree>
    <p:extLst>
      <p:ext uri="{BB962C8B-B14F-4D97-AF65-F5344CB8AC3E}">
        <p14:creationId xmlns:p14="http://schemas.microsoft.com/office/powerpoint/2010/main" val="3666234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par>
                                <p:cTn id="11" presetID="6" presetClass="entr" presetSubtype="16"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circle(in)">
                                      <p:cBhvr>
                                        <p:cTn id="13" dur="2000"/>
                                        <p:tgtEl>
                                          <p:spTgt spid="16"/>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circle(in)">
                                      <p:cBhvr>
                                        <p:cTn id="16" dur="20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5">
                                            <p:txEl>
                                              <p:pRg st="0" end="0"/>
                                            </p:txEl>
                                          </p:spTgt>
                                        </p:tgtEl>
                                        <p:attrNameLst>
                                          <p:attrName>style.visibility</p:attrName>
                                        </p:attrNameLst>
                                      </p:cBhvr>
                                      <p:to>
                                        <p:strVal val="visible"/>
                                      </p:to>
                                    </p:set>
                                    <p:animEffect transition="in" filter="fade">
                                      <p:cBhvr>
                                        <p:cTn id="21" dur="500"/>
                                        <p:tgtEl>
                                          <p:spTgt spid="2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5">
                                            <p:txEl>
                                              <p:pRg st="1" end="1"/>
                                            </p:txEl>
                                          </p:spTgt>
                                        </p:tgtEl>
                                        <p:attrNameLst>
                                          <p:attrName>style.visibility</p:attrName>
                                        </p:attrNameLst>
                                      </p:cBhvr>
                                      <p:to>
                                        <p:strVal val="visible"/>
                                      </p:to>
                                    </p:set>
                                    <p:animEffect transition="in" filter="fade">
                                      <p:cBhvr>
                                        <p:cTn id="26" dur="500"/>
                                        <p:tgtEl>
                                          <p:spTgt spid="25">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5">
                                            <p:txEl>
                                              <p:pRg st="2" end="2"/>
                                            </p:txEl>
                                          </p:spTgt>
                                        </p:tgtEl>
                                        <p:attrNameLst>
                                          <p:attrName>style.visibility</p:attrName>
                                        </p:attrNameLst>
                                      </p:cBhvr>
                                      <p:to>
                                        <p:strVal val="visible"/>
                                      </p:to>
                                    </p:set>
                                    <p:animEffect transition="in" filter="fade">
                                      <p:cBhvr>
                                        <p:cTn id="31" dur="500"/>
                                        <p:tgtEl>
                                          <p:spTgt spid="25">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5">
                                            <p:txEl>
                                              <p:pRg st="3" end="3"/>
                                            </p:txEl>
                                          </p:spTgt>
                                        </p:tgtEl>
                                        <p:attrNameLst>
                                          <p:attrName>style.visibility</p:attrName>
                                        </p:attrNameLst>
                                      </p:cBhvr>
                                      <p:to>
                                        <p:strVal val="visible"/>
                                      </p:to>
                                    </p:set>
                                    <p:animEffect transition="in" filter="fade">
                                      <p:cBhvr>
                                        <p:cTn id="36" dur="500"/>
                                        <p:tgtEl>
                                          <p:spTgt spid="2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7E2A9FD-B4E8-3902-F26D-010C0407874B}"/>
              </a:ext>
            </a:extLst>
          </p:cNvPr>
          <p:cNvSpPr/>
          <p:nvPr/>
        </p:nvSpPr>
        <p:spPr>
          <a:xfrm>
            <a:off x="0" y="0"/>
            <a:ext cx="12192000" cy="9024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275EC4E-43D9-7EB2-7709-1C0DDAF93758}"/>
              </a:ext>
            </a:extLst>
          </p:cNvPr>
          <p:cNvSpPr txBox="1"/>
          <p:nvPr/>
        </p:nvSpPr>
        <p:spPr>
          <a:xfrm>
            <a:off x="101599" y="189613"/>
            <a:ext cx="11988802" cy="523220"/>
          </a:xfrm>
          <a:prstGeom prst="rect">
            <a:avLst/>
          </a:prstGeom>
          <a:noFill/>
        </p:spPr>
        <p:txBody>
          <a:bodyPr wrap="square" rtlCol="0">
            <a:spAutoFit/>
          </a:bodyPr>
          <a:lstStyle>
            <a:defPPr>
              <a:defRPr lang="en-US"/>
            </a:defPPr>
            <a:lvl1pPr algn="ctr">
              <a:defRPr sz="2800" b="1"/>
            </a:lvl1pPr>
          </a:lstStyle>
          <a:p>
            <a:r>
              <a:rPr lang="en-US">
                <a:solidFill>
                  <a:schemeClr val="bg1"/>
                </a:solidFill>
              </a:rPr>
              <a:t>III. MỘT SỐ LUẬN ĐIỂM CỦA THUYẾT TIẾN HÓA TỔNG HỢP HIỆN ĐẠI</a:t>
            </a:r>
          </a:p>
        </p:txBody>
      </p:sp>
      <p:sp>
        <p:nvSpPr>
          <p:cNvPr id="6" name="Line 11">
            <a:extLst>
              <a:ext uri="{FF2B5EF4-FFF2-40B4-BE49-F238E27FC236}">
                <a16:creationId xmlns:a16="http://schemas.microsoft.com/office/drawing/2014/main" id="{D7491696-015C-842E-487A-D2BC6A131118}"/>
              </a:ext>
            </a:extLst>
          </p:cNvPr>
          <p:cNvSpPr>
            <a:spLocks noChangeShapeType="1"/>
          </p:cNvSpPr>
          <p:nvPr/>
        </p:nvSpPr>
        <p:spPr bwMode="auto">
          <a:xfrm>
            <a:off x="987928" y="1838675"/>
            <a:ext cx="7119400"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Text Box 12">
            <a:extLst>
              <a:ext uri="{FF2B5EF4-FFF2-40B4-BE49-F238E27FC236}">
                <a16:creationId xmlns:a16="http://schemas.microsoft.com/office/drawing/2014/main" id="{A5BC65A7-6AF0-82CA-268B-4A741987745F}"/>
              </a:ext>
            </a:extLst>
          </p:cNvPr>
          <p:cNvSpPr txBox="1">
            <a:spLocks noChangeArrowheads="1"/>
          </p:cNvSpPr>
          <p:nvPr/>
        </p:nvSpPr>
        <p:spPr bwMode="auto">
          <a:xfrm>
            <a:off x="1262983" y="1230525"/>
            <a:ext cx="80662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800" b="1">
                <a:solidFill>
                  <a:schemeClr val="bg1"/>
                </a:solidFill>
              </a:rPr>
              <a:t>Nguồn biến dị di truyền của quần thể</a:t>
            </a:r>
          </a:p>
        </p:txBody>
      </p:sp>
      <p:grpSp>
        <p:nvGrpSpPr>
          <p:cNvPr id="16" name="Group 7">
            <a:extLst>
              <a:ext uri="{FF2B5EF4-FFF2-40B4-BE49-F238E27FC236}">
                <a16:creationId xmlns:a16="http://schemas.microsoft.com/office/drawing/2014/main" id="{DC1F5CDD-3243-D264-A105-E2D121D4BB2C}"/>
              </a:ext>
            </a:extLst>
          </p:cNvPr>
          <p:cNvGrpSpPr>
            <a:grpSpLocks/>
          </p:cNvGrpSpPr>
          <p:nvPr/>
        </p:nvGrpSpPr>
        <p:grpSpPr bwMode="auto">
          <a:xfrm>
            <a:off x="411210" y="1184836"/>
            <a:ext cx="762000" cy="665163"/>
            <a:chOff x="3174" y="2656"/>
            <a:chExt cx="1549" cy="1351"/>
          </a:xfrm>
        </p:grpSpPr>
        <p:sp>
          <p:nvSpPr>
            <p:cNvPr id="17" name="AutoShape 8">
              <a:extLst>
                <a:ext uri="{FF2B5EF4-FFF2-40B4-BE49-F238E27FC236}">
                  <a16:creationId xmlns:a16="http://schemas.microsoft.com/office/drawing/2014/main" id="{DC567E76-170F-B670-3431-6AE82EC5607D}"/>
                </a:ext>
              </a:extLst>
            </p:cNvPr>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18" name="AutoShape 9">
              <a:extLst>
                <a:ext uri="{FF2B5EF4-FFF2-40B4-BE49-F238E27FC236}">
                  <a16:creationId xmlns:a16="http://schemas.microsoft.com/office/drawing/2014/main" id="{56B4D75E-F0EC-5390-C931-1C0ED535746D}"/>
                </a:ext>
              </a:extLst>
            </p:cNvPr>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19" name="AutoShape 10">
              <a:extLst>
                <a:ext uri="{FF2B5EF4-FFF2-40B4-BE49-F238E27FC236}">
                  <a16:creationId xmlns:a16="http://schemas.microsoft.com/office/drawing/2014/main" id="{BFBD2B39-CE16-6F3D-DE39-9158F61F643A}"/>
                </a:ext>
              </a:extLst>
            </p:cNvPr>
            <p:cNvSpPr>
              <a:spLocks noChangeArrowheads="1"/>
            </p:cNvSpPr>
            <p:nvPr/>
          </p:nvSpPr>
          <p:spPr bwMode="gray">
            <a:xfrm>
              <a:off x="3264" y="2737"/>
              <a:ext cx="1349" cy="1167"/>
            </a:xfrm>
            <a:prstGeom prst="hexagon">
              <a:avLst>
                <a:gd name="adj" fmla="val 28896"/>
                <a:gd name="vf" fmla="val 115470"/>
              </a:avLst>
            </a:prstGeom>
            <a:gradFill rotWithShape="1">
              <a:gsLst>
                <a:gs pos="0">
                  <a:schemeClr val="accent1">
                    <a:gamma/>
                    <a:shade val="46275"/>
                    <a:invGamma/>
                  </a:schemeClr>
                </a:gs>
                <a:gs pos="100000">
                  <a:schemeClr val="accent1"/>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sp>
        <p:nvSpPr>
          <p:cNvPr id="20" name="Text Box 13">
            <a:extLst>
              <a:ext uri="{FF2B5EF4-FFF2-40B4-BE49-F238E27FC236}">
                <a16:creationId xmlns:a16="http://schemas.microsoft.com/office/drawing/2014/main" id="{EFBC004F-2B1C-5EF1-B60B-31E803EC67DC}"/>
              </a:ext>
            </a:extLst>
          </p:cNvPr>
          <p:cNvSpPr txBox="1">
            <a:spLocks noChangeArrowheads="1"/>
          </p:cNvSpPr>
          <p:nvPr/>
        </p:nvSpPr>
        <p:spPr bwMode="gray">
          <a:xfrm>
            <a:off x="602886" y="1230525"/>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800" b="1">
                <a:solidFill>
                  <a:schemeClr val="bg1"/>
                </a:solidFill>
              </a:rPr>
              <a:t>2</a:t>
            </a:r>
          </a:p>
        </p:txBody>
      </p:sp>
      <p:sp>
        <p:nvSpPr>
          <p:cNvPr id="2" name="Rectangle 1">
            <a:extLst>
              <a:ext uri="{FF2B5EF4-FFF2-40B4-BE49-F238E27FC236}">
                <a16:creationId xmlns:a16="http://schemas.microsoft.com/office/drawing/2014/main" id="{F27662CA-CCB4-685B-E90A-343C58F75BAA}"/>
              </a:ext>
            </a:extLst>
          </p:cNvPr>
          <p:cNvSpPr/>
          <p:nvPr/>
        </p:nvSpPr>
        <p:spPr>
          <a:xfrm>
            <a:off x="848657" y="2308929"/>
            <a:ext cx="10781554" cy="8526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Top Corners Rounded 2">
            <a:extLst>
              <a:ext uri="{FF2B5EF4-FFF2-40B4-BE49-F238E27FC236}">
                <a16:creationId xmlns:a16="http://schemas.microsoft.com/office/drawing/2014/main" id="{87C8AAC1-DE79-DF58-B922-D33FD14FDF27}"/>
              </a:ext>
            </a:extLst>
          </p:cNvPr>
          <p:cNvSpPr/>
          <p:nvPr/>
        </p:nvSpPr>
        <p:spPr>
          <a:xfrm>
            <a:off x="848657" y="2178077"/>
            <a:ext cx="10781554" cy="274287"/>
          </a:xfrm>
          <a:prstGeom prst="round2SameRect">
            <a:avLst>
              <a:gd name="adj1" fmla="val 50000"/>
              <a:gd name="adj2" fmla="val 0"/>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EB051BC-EC0D-75B0-C573-EDDAE9A83F37}"/>
              </a:ext>
            </a:extLst>
          </p:cNvPr>
          <p:cNvSpPr txBox="1"/>
          <p:nvPr/>
        </p:nvSpPr>
        <p:spPr>
          <a:xfrm>
            <a:off x="938304" y="2534996"/>
            <a:ext cx="10578353" cy="508601"/>
          </a:xfrm>
          <a:prstGeom prst="rect">
            <a:avLst/>
          </a:prstGeom>
          <a:noFill/>
        </p:spPr>
        <p:txBody>
          <a:bodyPr wrap="square">
            <a:spAutoFit/>
          </a:bodyPr>
          <a:lstStyle>
            <a:defPPr>
              <a:defRPr lang="en-US"/>
            </a:defPPr>
            <a:lvl1pPr algn="just">
              <a:lnSpc>
                <a:spcPct val="125000"/>
              </a:lnSpc>
              <a:defRPr sz="2400" b="1">
                <a:solidFill>
                  <a:schemeClr val="bg1"/>
                </a:solidFill>
              </a:defRPr>
            </a:lvl1pPr>
          </a:lstStyle>
          <a:p>
            <a:r>
              <a:rPr lang="vi-VN">
                <a:solidFill>
                  <a:schemeClr val="accent5">
                    <a:lumMod val="75000"/>
                  </a:schemeClr>
                </a:solidFill>
              </a:rPr>
              <a:t>Câu hỏi</a:t>
            </a:r>
            <a:r>
              <a:rPr lang="en-US">
                <a:solidFill>
                  <a:schemeClr val="accent5">
                    <a:lumMod val="75000"/>
                  </a:schemeClr>
                </a:solidFill>
              </a:rPr>
              <a:t>: </a:t>
            </a:r>
            <a:r>
              <a:rPr lang="vi-VN">
                <a:solidFill>
                  <a:schemeClr val="accent1"/>
                </a:solidFill>
              </a:rPr>
              <a:t>Nguồn biến dị nào là nguyên liệu chính cho tiến hóa? Tại sao?</a:t>
            </a:r>
            <a:endParaRPr lang="en-US">
              <a:solidFill>
                <a:schemeClr val="accent1"/>
              </a:solidFill>
            </a:endParaRPr>
          </a:p>
        </p:txBody>
      </p:sp>
      <p:sp>
        <p:nvSpPr>
          <p:cNvPr id="5" name="AutoShape 20">
            <a:extLst>
              <a:ext uri="{FF2B5EF4-FFF2-40B4-BE49-F238E27FC236}">
                <a16:creationId xmlns:a16="http://schemas.microsoft.com/office/drawing/2014/main" id="{D6076A1F-B519-F96D-A75F-979A01FDCCCF}"/>
              </a:ext>
            </a:extLst>
          </p:cNvPr>
          <p:cNvSpPr>
            <a:spLocks noChangeArrowheads="1"/>
          </p:cNvSpPr>
          <p:nvPr/>
        </p:nvSpPr>
        <p:spPr bwMode="auto">
          <a:xfrm>
            <a:off x="5183390" y="3429000"/>
            <a:ext cx="1450305" cy="437913"/>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
        <p:nvSpPr>
          <p:cNvPr id="9" name="TextBox 8">
            <a:extLst>
              <a:ext uri="{FF2B5EF4-FFF2-40B4-BE49-F238E27FC236}">
                <a16:creationId xmlns:a16="http://schemas.microsoft.com/office/drawing/2014/main" id="{FCBEB7AF-691C-0AAB-9BB9-228D43E81C67}"/>
              </a:ext>
            </a:extLst>
          </p:cNvPr>
          <p:cNvSpPr txBox="1"/>
          <p:nvPr/>
        </p:nvSpPr>
        <p:spPr>
          <a:xfrm>
            <a:off x="987927" y="4190884"/>
            <a:ext cx="10642283" cy="2344488"/>
          </a:xfrm>
          <a:prstGeom prst="rect">
            <a:avLst/>
          </a:prstGeom>
          <a:noFill/>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1" i="1">
                <a:solidFill>
                  <a:srgbClr val="99FF99"/>
                </a:solidFill>
                <a:latin typeface="+mj-lt"/>
                <a:cs typeface="Times New Roman" panose="02020603050405020304" pitchFamily="18" charset="0"/>
              </a:defRPr>
            </a:lvl1pPr>
          </a:lstStyle>
          <a:p>
            <a:r>
              <a:rPr lang="en-US">
                <a:solidFill>
                  <a:schemeClr val="bg1"/>
                </a:solidFill>
              </a:rPr>
              <a:t>– </a:t>
            </a:r>
            <a:r>
              <a:rPr lang="vi-VN">
                <a:solidFill>
                  <a:srgbClr val="FFFF00"/>
                </a:solidFill>
              </a:rPr>
              <a:t>Biến dị đột biến và biến dị tổ hợp </a:t>
            </a:r>
            <a:r>
              <a:rPr lang="vi-VN">
                <a:solidFill>
                  <a:schemeClr val="bg1"/>
                </a:solidFill>
              </a:rPr>
              <a:t>là nguyên liệu chính cho tiến hóa. </a:t>
            </a:r>
            <a:endParaRPr lang="en-US">
              <a:solidFill>
                <a:schemeClr val="bg1"/>
              </a:solidFill>
            </a:endParaRPr>
          </a:p>
          <a:p>
            <a:r>
              <a:rPr lang="en-US">
                <a:solidFill>
                  <a:schemeClr val="bg1"/>
                </a:solidFill>
              </a:rPr>
              <a:t>– </a:t>
            </a:r>
            <a:r>
              <a:rPr lang="vi-VN">
                <a:solidFill>
                  <a:schemeClr val="bg1"/>
                </a:solidFill>
              </a:rPr>
              <a:t>Vì đột biến và giao phối không ngừng diễn ra trong quần thể đã làm cho quần thể trở thành một kho dự trữ nguồn biến dị di truyền vô cùng phong phú, tạo nên tính đa dạng của quần thể; còn di – nhập gene chỉ diễn ra khi có sự di cư của các cá thể, giao tử.</a:t>
            </a:r>
            <a:endParaRPr lang="en-US">
              <a:solidFill>
                <a:schemeClr val="bg1"/>
              </a:solidFill>
            </a:endParaRPr>
          </a:p>
        </p:txBody>
      </p:sp>
    </p:spTree>
    <p:extLst>
      <p:ext uri="{BB962C8B-B14F-4D97-AF65-F5344CB8AC3E}">
        <p14:creationId xmlns:p14="http://schemas.microsoft.com/office/powerpoint/2010/main" val="2989334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7E2A9FD-B4E8-3902-F26D-010C0407874B}"/>
              </a:ext>
            </a:extLst>
          </p:cNvPr>
          <p:cNvSpPr/>
          <p:nvPr/>
        </p:nvSpPr>
        <p:spPr>
          <a:xfrm>
            <a:off x="0" y="0"/>
            <a:ext cx="12192000" cy="9024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275EC4E-43D9-7EB2-7709-1C0DDAF93758}"/>
              </a:ext>
            </a:extLst>
          </p:cNvPr>
          <p:cNvSpPr txBox="1"/>
          <p:nvPr/>
        </p:nvSpPr>
        <p:spPr>
          <a:xfrm>
            <a:off x="101599" y="189613"/>
            <a:ext cx="11988802" cy="523220"/>
          </a:xfrm>
          <a:prstGeom prst="rect">
            <a:avLst/>
          </a:prstGeom>
          <a:noFill/>
        </p:spPr>
        <p:txBody>
          <a:bodyPr wrap="square" rtlCol="0">
            <a:spAutoFit/>
          </a:bodyPr>
          <a:lstStyle>
            <a:defPPr>
              <a:defRPr lang="en-US"/>
            </a:defPPr>
            <a:lvl1pPr algn="ctr">
              <a:defRPr sz="2800" b="1"/>
            </a:lvl1pPr>
          </a:lstStyle>
          <a:p>
            <a:r>
              <a:rPr lang="en-US">
                <a:solidFill>
                  <a:schemeClr val="bg1"/>
                </a:solidFill>
              </a:rPr>
              <a:t>III. MỘT SỐ LUẬN ĐIỂM CỦA THUYẾT TIẾN HÓA TỔNG HỢP HIỆN ĐẠI</a:t>
            </a:r>
          </a:p>
        </p:txBody>
      </p:sp>
      <p:sp>
        <p:nvSpPr>
          <p:cNvPr id="6" name="Line 11">
            <a:extLst>
              <a:ext uri="{FF2B5EF4-FFF2-40B4-BE49-F238E27FC236}">
                <a16:creationId xmlns:a16="http://schemas.microsoft.com/office/drawing/2014/main" id="{D7491696-015C-842E-487A-D2BC6A131118}"/>
              </a:ext>
            </a:extLst>
          </p:cNvPr>
          <p:cNvSpPr>
            <a:spLocks noChangeShapeType="1"/>
          </p:cNvSpPr>
          <p:nvPr/>
        </p:nvSpPr>
        <p:spPr bwMode="auto">
          <a:xfrm>
            <a:off x="817844" y="1821689"/>
            <a:ext cx="4507192"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Text Box 12">
            <a:extLst>
              <a:ext uri="{FF2B5EF4-FFF2-40B4-BE49-F238E27FC236}">
                <a16:creationId xmlns:a16="http://schemas.microsoft.com/office/drawing/2014/main" id="{A5BC65A7-6AF0-82CA-268B-4A741987745F}"/>
              </a:ext>
            </a:extLst>
          </p:cNvPr>
          <p:cNvSpPr txBox="1">
            <a:spLocks noChangeArrowheads="1"/>
          </p:cNvSpPr>
          <p:nvPr/>
        </p:nvSpPr>
        <p:spPr bwMode="auto">
          <a:xfrm>
            <a:off x="1262983" y="1230525"/>
            <a:ext cx="39006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800" b="1">
                <a:solidFill>
                  <a:schemeClr val="bg1"/>
                </a:solidFill>
              </a:rPr>
              <a:t>Các nhân tố tiến hóa</a:t>
            </a:r>
          </a:p>
        </p:txBody>
      </p:sp>
      <p:grpSp>
        <p:nvGrpSpPr>
          <p:cNvPr id="22" name="Group 17">
            <a:extLst>
              <a:ext uri="{FF2B5EF4-FFF2-40B4-BE49-F238E27FC236}">
                <a16:creationId xmlns:a16="http://schemas.microsoft.com/office/drawing/2014/main" id="{510D456D-24E5-6CBE-A971-8B07201B3C33}"/>
              </a:ext>
            </a:extLst>
          </p:cNvPr>
          <p:cNvGrpSpPr>
            <a:grpSpLocks/>
          </p:cNvGrpSpPr>
          <p:nvPr/>
        </p:nvGrpSpPr>
        <p:grpSpPr bwMode="auto">
          <a:xfrm>
            <a:off x="418531" y="1167850"/>
            <a:ext cx="762000" cy="665163"/>
            <a:chOff x="1110" y="2656"/>
            <a:chExt cx="1549" cy="1351"/>
          </a:xfrm>
        </p:grpSpPr>
        <p:sp>
          <p:nvSpPr>
            <p:cNvPr id="23" name="AutoShape 18">
              <a:extLst>
                <a:ext uri="{FF2B5EF4-FFF2-40B4-BE49-F238E27FC236}">
                  <a16:creationId xmlns:a16="http://schemas.microsoft.com/office/drawing/2014/main" id="{A304D041-EAA8-DA23-8B7C-CFBF7FBC0245}"/>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25" name="AutoShape 19">
              <a:extLst>
                <a:ext uri="{FF2B5EF4-FFF2-40B4-BE49-F238E27FC236}">
                  <a16:creationId xmlns:a16="http://schemas.microsoft.com/office/drawing/2014/main" id="{731B8435-73DF-E540-BC0C-3337B53ABEA9}"/>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26" name="AutoShape 20">
              <a:extLst>
                <a:ext uri="{FF2B5EF4-FFF2-40B4-BE49-F238E27FC236}">
                  <a16:creationId xmlns:a16="http://schemas.microsoft.com/office/drawing/2014/main" id="{BC4412CD-F1A5-8B69-7F3E-CE61D8722D4F}"/>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rgbClr val="8CA35F">
                    <a:gamma/>
                    <a:shade val="46275"/>
                    <a:invGamma/>
                  </a:srgbClr>
                </a:gs>
                <a:gs pos="100000">
                  <a:srgbClr val="8CA35F"/>
                </a:gs>
              </a:gsLst>
              <a:lin ang="2700000" scaled="1"/>
            </a:gradFill>
            <a:ln w="9525">
              <a:solidFill>
                <a:srgbClr val="1D494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1D4940"/>
                </a:solidFill>
                <a:effectLst/>
                <a:uLnTx/>
                <a:uFillTx/>
              </a:endParaRPr>
            </a:p>
          </p:txBody>
        </p:sp>
      </p:grpSp>
      <p:sp>
        <p:nvSpPr>
          <p:cNvPr id="27" name="Text Box 13">
            <a:extLst>
              <a:ext uri="{FF2B5EF4-FFF2-40B4-BE49-F238E27FC236}">
                <a16:creationId xmlns:a16="http://schemas.microsoft.com/office/drawing/2014/main" id="{EFBC004F-2B1C-5EF1-B60B-31E803EC67DC}"/>
              </a:ext>
            </a:extLst>
          </p:cNvPr>
          <p:cNvSpPr txBox="1">
            <a:spLocks noChangeArrowheads="1"/>
          </p:cNvSpPr>
          <p:nvPr/>
        </p:nvSpPr>
        <p:spPr bwMode="gray">
          <a:xfrm>
            <a:off x="610207" y="1244483"/>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800" b="1">
                <a:solidFill>
                  <a:schemeClr val="bg1"/>
                </a:solidFill>
              </a:rPr>
              <a:t>3</a:t>
            </a:r>
          </a:p>
        </p:txBody>
      </p:sp>
      <p:sp>
        <p:nvSpPr>
          <p:cNvPr id="28" name="Thought Bubble: Cloud 27">
            <a:extLst>
              <a:ext uri="{FF2B5EF4-FFF2-40B4-BE49-F238E27FC236}">
                <a16:creationId xmlns:a16="http://schemas.microsoft.com/office/drawing/2014/main" id="{ADF2DF91-6371-0E59-8562-D5E7FDDDE05F}"/>
              </a:ext>
            </a:extLst>
          </p:cNvPr>
          <p:cNvSpPr/>
          <p:nvPr/>
        </p:nvSpPr>
        <p:spPr>
          <a:xfrm>
            <a:off x="6488499" y="1106872"/>
            <a:ext cx="4028142" cy="1194349"/>
          </a:xfrm>
          <a:prstGeom prst="cloudCallout">
            <a:avLst>
              <a:gd name="adj1" fmla="val -55639"/>
              <a:gd name="adj2" fmla="val 53948"/>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400" b="1">
                <a:solidFill>
                  <a:schemeClr val="tx1"/>
                </a:solidFill>
              </a:rPr>
              <a:t>Nhân tố tiến hóa là gì?</a:t>
            </a:r>
          </a:p>
        </p:txBody>
      </p:sp>
      <p:sp>
        <p:nvSpPr>
          <p:cNvPr id="31" name="TextBox 30">
            <a:extLst>
              <a:ext uri="{FF2B5EF4-FFF2-40B4-BE49-F238E27FC236}">
                <a16:creationId xmlns:a16="http://schemas.microsoft.com/office/drawing/2014/main" id="{11EF1D6C-7065-9259-0BAA-F087BFF66EB3}"/>
              </a:ext>
            </a:extLst>
          </p:cNvPr>
          <p:cNvSpPr txBox="1"/>
          <p:nvPr/>
        </p:nvSpPr>
        <p:spPr>
          <a:xfrm>
            <a:off x="911411" y="2738426"/>
            <a:ext cx="10369177" cy="1528078"/>
          </a:xfrm>
          <a:custGeom>
            <a:avLst/>
            <a:gdLst>
              <a:gd name="connsiteX0" fmla="*/ 0 w 10369177"/>
              <a:gd name="connsiteY0" fmla="*/ 147108 h 1528078"/>
              <a:gd name="connsiteX1" fmla="*/ 147108 w 10369177"/>
              <a:gd name="connsiteY1" fmla="*/ 0 h 1528078"/>
              <a:gd name="connsiteX2" fmla="*/ 919522 w 10369177"/>
              <a:gd name="connsiteY2" fmla="*/ 0 h 1528078"/>
              <a:gd name="connsiteX3" fmla="*/ 1288937 w 10369177"/>
              <a:gd name="connsiteY3" fmla="*/ 0 h 1528078"/>
              <a:gd name="connsiteX4" fmla="*/ 1960601 w 10369177"/>
              <a:gd name="connsiteY4" fmla="*/ 0 h 1528078"/>
              <a:gd name="connsiteX5" fmla="*/ 2733015 w 10369177"/>
              <a:gd name="connsiteY5" fmla="*/ 0 h 1528078"/>
              <a:gd name="connsiteX6" fmla="*/ 3404679 w 10369177"/>
              <a:gd name="connsiteY6" fmla="*/ 0 h 1528078"/>
              <a:gd name="connsiteX7" fmla="*/ 3975593 w 10369177"/>
              <a:gd name="connsiteY7" fmla="*/ 0 h 1528078"/>
              <a:gd name="connsiteX8" fmla="*/ 4546508 w 10369177"/>
              <a:gd name="connsiteY8" fmla="*/ 0 h 1528078"/>
              <a:gd name="connsiteX9" fmla="*/ 5318921 w 10369177"/>
              <a:gd name="connsiteY9" fmla="*/ 0 h 1528078"/>
              <a:gd name="connsiteX10" fmla="*/ 6192085 w 10369177"/>
              <a:gd name="connsiteY10" fmla="*/ 0 h 1528078"/>
              <a:gd name="connsiteX11" fmla="*/ 6762999 w 10369177"/>
              <a:gd name="connsiteY11" fmla="*/ 0 h 1528078"/>
              <a:gd name="connsiteX12" fmla="*/ 7333914 w 10369177"/>
              <a:gd name="connsiteY12" fmla="*/ 0 h 1528078"/>
              <a:gd name="connsiteX13" fmla="*/ 8106327 w 10369177"/>
              <a:gd name="connsiteY13" fmla="*/ 0 h 1528078"/>
              <a:gd name="connsiteX14" fmla="*/ 8878741 w 10369177"/>
              <a:gd name="connsiteY14" fmla="*/ 0 h 1528078"/>
              <a:gd name="connsiteX15" fmla="*/ 9550405 w 10369177"/>
              <a:gd name="connsiteY15" fmla="*/ 0 h 1528078"/>
              <a:gd name="connsiteX16" fmla="*/ 10222069 w 10369177"/>
              <a:gd name="connsiteY16" fmla="*/ 0 h 1528078"/>
              <a:gd name="connsiteX17" fmla="*/ 10369177 w 10369177"/>
              <a:gd name="connsiteY17" fmla="*/ 147108 h 1528078"/>
              <a:gd name="connsiteX18" fmla="*/ 10369177 w 10369177"/>
              <a:gd name="connsiteY18" fmla="*/ 788716 h 1528078"/>
              <a:gd name="connsiteX19" fmla="*/ 10369177 w 10369177"/>
              <a:gd name="connsiteY19" fmla="*/ 1380970 h 1528078"/>
              <a:gd name="connsiteX20" fmla="*/ 10222069 w 10369177"/>
              <a:gd name="connsiteY20" fmla="*/ 1528078 h 1528078"/>
              <a:gd name="connsiteX21" fmla="*/ 9751904 w 10369177"/>
              <a:gd name="connsiteY21" fmla="*/ 1528078 h 1528078"/>
              <a:gd name="connsiteX22" fmla="*/ 9382489 w 10369177"/>
              <a:gd name="connsiteY22" fmla="*/ 1528078 h 1528078"/>
              <a:gd name="connsiteX23" fmla="*/ 8912324 w 10369177"/>
              <a:gd name="connsiteY23" fmla="*/ 1528078 h 1528078"/>
              <a:gd name="connsiteX24" fmla="*/ 8039161 w 10369177"/>
              <a:gd name="connsiteY24" fmla="*/ 1528078 h 1528078"/>
              <a:gd name="connsiteX25" fmla="*/ 7568996 w 10369177"/>
              <a:gd name="connsiteY25" fmla="*/ 1528078 h 1528078"/>
              <a:gd name="connsiteX26" fmla="*/ 6897332 w 10369177"/>
              <a:gd name="connsiteY26" fmla="*/ 1528078 h 1528078"/>
              <a:gd name="connsiteX27" fmla="*/ 6124918 w 10369177"/>
              <a:gd name="connsiteY27" fmla="*/ 1528078 h 1528078"/>
              <a:gd name="connsiteX28" fmla="*/ 5554004 w 10369177"/>
              <a:gd name="connsiteY28" fmla="*/ 1528078 h 1528078"/>
              <a:gd name="connsiteX29" fmla="*/ 4680840 w 10369177"/>
              <a:gd name="connsiteY29" fmla="*/ 1528078 h 1528078"/>
              <a:gd name="connsiteX30" fmla="*/ 3908427 w 10369177"/>
              <a:gd name="connsiteY30" fmla="*/ 1528078 h 1528078"/>
              <a:gd name="connsiteX31" fmla="*/ 3438262 w 10369177"/>
              <a:gd name="connsiteY31" fmla="*/ 1528078 h 1528078"/>
              <a:gd name="connsiteX32" fmla="*/ 2766598 w 10369177"/>
              <a:gd name="connsiteY32" fmla="*/ 1528078 h 1528078"/>
              <a:gd name="connsiteX33" fmla="*/ 2296433 w 10369177"/>
              <a:gd name="connsiteY33" fmla="*/ 1528078 h 1528078"/>
              <a:gd name="connsiteX34" fmla="*/ 1624769 w 10369177"/>
              <a:gd name="connsiteY34" fmla="*/ 1528078 h 1528078"/>
              <a:gd name="connsiteX35" fmla="*/ 1053854 w 10369177"/>
              <a:gd name="connsiteY35" fmla="*/ 1528078 h 1528078"/>
              <a:gd name="connsiteX36" fmla="*/ 147108 w 10369177"/>
              <a:gd name="connsiteY36" fmla="*/ 1528078 h 1528078"/>
              <a:gd name="connsiteX37" fmla="*/ 0 w 10369177"/>
              <a:gd name="connsiteY37" fmla="*/ 1380970 h 1528078"/>
              <a:gd name="connsiteX38" fmla="*/ 0 w 10369177"/>
              <a:gd name="connsiteY38" fmla="*/ 776378 h 1528078"/>
              <a:gd name="connsiteX39" fmla="*/ 0 w 10369177"/>
              <a:gd name="connsiteY39" fmla="*/ 147108 h 1528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369177" h="1528078" extrusionOk="0">
                <a:moveTo>
                  <a:pt x="0" y="147108"/>
                </a:moveTo>
                <a:cubicBezTo>
                  <a:pt x="11061" y="70747"/>
                  <a:pt x="57864" y="-15396"/>
                  <a:pt x="147108" y="0"/>
                </a:cubicBezTo>
                <a:cubicBezTo>
                  <a:pt x="521056" y="-38294"/>
                  <a:pt x="739823" y="22751"/>
                  <a:pt x="919522" y="0"/>
                </a:cubicBezTo>
                <a:cubicBezTo>
                  <a:pt x="1099221" y="-22751"/>
                  <a:pt x="1118116" y="16143"/>
                  <a:pt x="1288937" y="0"/>
                </a:cubicBezTo>
                <a:cubicBezTo>
                  <a:pt x="1459759" y="-16143"/>
                  <a:pt x="1763131" y="-23428"/>
                  <a:pt x="1960601" y="0"/>
                </a:cubicBezTo>
                <a:cubicBezTo>
                  <a:pt x="2158071" y="23428"/>
                  <a:pt x="2549474" y="-36907"/>
                  <a:pt x="2733015" y="0"/>
                </a:cubicBezTo>
                <a:cubicBezTo>
                  <a:pt x="2916556" y="36907"/>
                  <a:pt x="3166151" y="1822"/>
                  <a:pt x="3404679" y="0"/>
                </a:cubicBezTo>
                <a:cubicBezTo>
                  <a:pt x="3643207" y="-1822"/>
                  <a:pt x="3690778" y="-11080"/>
                  <a:pt x="3975593" y="0"/>
                </a:cubicBezTo>
                <a:cubicBezTo>
                  <a:pt x="4260408" y="11080"/>
                  <a:pt x="4285912" y="18202"/>
                  <a:pt x="4546508" y="0"/>
                </a:cubicBezTo>
                <a:cubicBezTo>
                  <a:pt x="4807104" y="-18202"/>
                  <a:pt x="4975537" y="-8008"/>
                  <a:pt x="5318921" y="0"/>
                </a:cubicBezTo>
                <a:cubicBezTo>
                  <a:pt x="5662305" y="8008"/>
                  <a:pt x="5830369" y="3328"/>
                  <a:pt x="6192085" y="0"/>
                </a:cubicBezTo>
                <a:cubicBezTo>
                  <a:pt x="6553801" y="-3328"/>
                  <a:pt x="6578226" y="21694"/>
                  <a:pt x="6762999" y="0"/>
                </a:cubicBezTo>
                <a:cubicBezTo>
                  <a:pt x="6947772" y="-21694"/>
                  <a:pt x="7182863" y="7709"/>
                  <a:pt x="7333914" y="0"/>
                </a:cubicBezTo>
                <a:cubicBezTo>
                  <a:pt x="7484966" y="-7709"/>
                  <a:pt x="7869137" y="21009"/>
                  <a:pt x="8106327" y="0"/>
                </a:cubicBezTo>
                <a:cubicBezTo>
                  <a:pt x="8343517" y="-21009"/>
                  <a:pt x="8540252" y="7942"/>
                  <a:pt x="8878741" y="0"/>
                </a:cubicBezTo>
                <a:cubicBezTo>
                  <a:pt x="9217230" y="-7942"/>
                  <a:pt x="9278503" y="-4515"/>
                  <a:pt x="9550405" y="0"/>
                </a:cubicBezTo>
                <a:cubicBezTo>
                  <a:pt x="9822307" y="4515"/>
                  <a:pt x="9977285" y="-14254"/>
                  <a:pt x="10222069" y="0"/>
                </a:cubicBezTo>
                <a:cubicBezTo>
                  <a:pt x="10283532" y="2205"/>
                  <a:pt x="10352405" y="67678"/>
                  <a:pt x="10369177" y="147108"/>
                </a:cubicBezTo>
                <a:cubicBezTo>
                  <a:pt x="10366962" y="281365"/>
                  <a:pt x="10384389" y="638805"/>
                  <a:pt x="10369177" y="788716"/>
                </a:cubicBezTo>
                <a:cubicBezTo>
                  <a:pt x="10353965" y="938627"/>
                  <a:pt x="10393532" y="1192748"/>
                  <a:pt x="10369177" y="1380970"/>
                </a:cubicBezTo>
                <a:cubicBezTo>
                  <a:pt x="10370770" y="1469739"/>
                  <a:pt x="10299160" y="1511751"/>
                  <a:pt x="10222069" y="1528078"/>
                </a:cubicBezTo>
                <a:cubicBezTo>
                  <a:pt x="10109448" y="1531045"/>
                  <a:pt x="9926567" y="1526787"/>
                  <a:pt x="9751904" y="1528078"/>
                </a:cubicBezTo>
                <a:cubicBezTo>
                  <a:pt x="9577242" y="1529369"/>
                  <a:pt x="9562858" y="1520540"/>
                  <a:pt x="9382489" y="1528078"/>
                </a:cubicBezTo>
                <a:cubicBezTo>
                  <a:pt x="9202121" y="1535616"/>
                  <a:pt x="9140777" y="1539934"/>
                  <a:pt x="8912324" y="1528078"/>
                </a:cubicBezTo>
                <a:cubicBezTo>
                  <a:pt x="8683872" y="1516222"/>
                  <a:pt x="8326771" y="1499721"/>
                  <a:pt x="8039161" y="1528078"/>
                </a:cubicBezTo>
                <a:cubicBezTo>
                  <a:pt x="7751551" y="1556435"/>
                  <a:pt x="7716501" y="1515353"/>
                  <a:pt x="7568996" y="1528078"/>
                </a:cubicBezTo>
                <a:cubicBezTo>
                  <a:pt x="7421491" y="1540803"/>
                  <a:pt x="7099032" y="1510153"/>
                  <a:pt x="6897332" y="1528078"/>
                </a:cubicBezTo>
                <a:cubicBezTo>
                  <a:pt x="6695632" y="1546003"/>
                  <a:pt x="6416174" y="1503235"/>
                  <a:pt x="6124918" y="1528078"/>
                </a:cubicBezTo>
                <a:cubicBezTo>
                  <a:pt x="5833662" y="1552921"/>
                  <a:pt x="5729436" y="1540695"/>
                  <a:pt x="5554004" y="1528078"/>
                </a:cubicBezTo>
                <a:cubicBezTo>
                  <a:pt x="5378572" y="1515461"/>
                  <a:pt x="5040476" y="1552435"/>
                  <a:pt x="4680840" y="1528078"/>
                </a:cubicBezTo>
                <a:cubicBezTo>
                  <a:pt x="4321204" y="1503721"/>
                  <a:pt x="4072083" y="1560091"/>
                  <a:pt x="3908427" y="1528078"/>
                </a:cubicBezTo>
                <a:cubicBezTo>
                  <a:pt x="3744771" y="1496065"/>
                  <a:pt x="3596749" y="1548228"/>
                  <a:pt x="3438262" y="1528078"/>
                </a:cubicBezTo>
                <a:cubicBezTo>
                  <a:pt x="3279776" y="1507928"/>
                  <a:pt x="2950829" y="1545013"/>
                  <a:pt x="2766598" y="1528078"/>
                </a:cubicBezTo>
                <a:cubicBezTo>
                  <a:pt x="2582367" y="1511143"/>
                  <a:pt x="2417790" y="1507872"/>
                  <a:pt x="2296433" y="1528078"/>
                </a:cubicBezTo>
                <a:cubicBezTo>
                  <a:pt x="2175077" y="1548284"/>
                  <a:pt x="1834143" y="1506967"/>
                  <a:pt x="1624769" y="1528078"/>
                </a:cubicBezTo>
                <a:cubicBezTo>
                  <a:pt x="1415395" y="1549189"/>
                  <a:pt x="1234693" y="1548640"/>
                  <a:pt x="1053854" y="1528078"/>
                </a:cubicBezTo>
                <a:cubicBezTo>
                  <a:pt x="873016" y="1507516"/>
                  <a:pt x="527038" y="1560749"/>
                  <a:pt x="147108" y="1528078"/>
                </a:cubicBezTo>
                <a:cubicBezTo>
                  <a:pt x="70292" y="1523594"/>
                  <a:pt x="2549" y="1449830"/>
                  <a:pt x="0" y="1380970"/>
                </a:cubicBezTo>
                <a:cubicBezTo>
                  <a:pt x="26536" y="1234068"/>
                  <a:pt x="-14001" y="915258"/>
                  <a:pt x="0" y="776378"/>
                </a:cubicBezTo>
                <a:cubicBezTo>
                  <a:pt x="14001" y="637498"/>
                  <a:pt x="13029" y="443326"/>
                  <a:pt x="0" y="147108"/>
                </a:cubicBezTo>
                <a:close/>
              </a:path>
            </a:pathLst>
          </a:custGeom>
          <a:noFill/>
          <a:ln w="28575">
            <a:solidFill>
              <a:schemeClr val="bg1"/>
            </a:solidFill>
            <a:extLst>
              <a:ext uri="{C807C97D-BFC1-408E-A445-0C87EB9F89A2}">
                <ask:lineSketchStyleProps xmlns:ask="http://schemas.microsoft.com/office/drawing/2018/sketchyshapes" sd="748713119">
                  <a:prstGeom prst="roundRect">
                    <a:avLst>
                      <a:gd name="adj" fmla="val 9627"/>
                    </a:avLst>
                  </a:prstGeom>
                  <ask:type>
                    <ask:lineSketchFreehand/>
                  </ask:type>
                </ask:lineSketchStyleProps>
              </a:ext>
            </a:extLst>
          </a:ln>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1" i="1">
                <a:solidFill>
                  <a:schemeClr val="bg1"/>
                </a:solidFill>
                <a:latin typeface="+mj-lt"/>
                <a:cs typeface="Times New Roman" panose="02020603050405020304" pitchFamily="18" charset="0"/>
              </a:defRPr>
            </a:lvl1pPr>
          </a:lstStyle>
          <a:p>
            <a:r>
              <a:rPr lang="vi-VN"/>
              <a:t>Các nhân tố tác động vào quần thể gây nên sự biến đổi tần số allele và tần số kiểu gene của một nhóm cá thể trong quần thể được </a:t>
            </a:r>
            <a:r>
              <a:rPr lang="vi-VN">
                <a:solidFill>
                  <a:srgbClr val="FFFF00"/>
                </a:solidFill>
              </a:rPr>
              <a:t>gọi là nhân tố tiến hoá. </a:t>
            </a:r>
            <a:endParaRPr lang="en-US">
              <a:solidFill>
                <a:srgbClr val="FFFF00"/>
              </a:solidFill>
            </a:endParaRPr>
          </a:p>
        </p:txBody>
      </p:sp>
      <p:sp>
        <p:nvSpPr>
          <p:cNvPr id="32" name="Thought Bubble: Cloud 31">
            <a:extLst>
              <a:ext uri="{FF2B5EF4-FFF2-40B4-BE49-F238E27FC236}">
                <a16:creationId xmlns:a16="http://schemas.microsoft.com/office/drawing/2014/main" id="{433E0B55-CB63-7CAF-F209-0D07FCC3AFEA}"/>
              </a:ext>
            </a:extLst>
          </p:cNvPr>
          <p:cNvSpPr/>
          <p:nvPr/>
        </p:nvSpPr>
        <p:spPr>
          <a:xfrm>
            <a:off x="2115671" y="4541253"/>
            <a:ext cx="4709458" cy="1315688"/>
          </a:xfrm>
          <a:prstGeom prst="cloudCallout">
            <a:avLst>
              <a:gd name="adj1" fmla="val 42049"/>
              <a:gd name="adj2" fmla="val 90561"/>
            </a:avLst>
          </a:prstGeom>
          <a:solidFill>
            <a:srgbClr val="FFC00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400" b="1">
                <a:solidFill>
                  <a:schemeClr val="tx1"/>
                </a:solidFill>
              </a:rPr>
              <a:t>Hãy kể tên các nhân tố tiến hóa?</a:t>
            </a:r>
          </a:p>
        </p:txBody>
      </p:sp>
      <p:pic>
        <p:nvPicPr>
          <p:cNvPr id="15362" name="Picture 2" descr="Question PNG | PNG All">
            <a:extLst>
              <a:ext uri="{FF2B5EF4-FFF2-40B4-BE49-F238E27FC236}">
                <a16:creationId xmlns:a16="http://schemas.microsoft.com/office/drawing/2014/main" id="{CF24ADDC-1E0A-AEB6-C472-222FC22D62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1928" y="4541253"/>
            <a:ext cx="2316747" cy="2316747"/>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Question mark PNG transparent image download, size: 1500x1500px">
            <a:extLst>
              <a:ext uri="{FF2B5EF4-FFF2-40B4-BE49-F238E27FC236}">
                <a16:creationId xmlns:a16="http://schemas.microsoft.com/office/drawing/2014/main" id="{6388D938-921E-0182-BFE7-568F085441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3671" y="1106872"/>
            <a:ext cx="1452282" cy="1452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1241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down)">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15364"/>
                                        </p:tgtEl>
                                        <p:attrNameLst>
                                          <p:attrName>style.visibility</p:attrName>
                                        </p:attrNameLst>
                                      </p:cBhvr>
                                      <p:to>
                                        <p:strVal val="visible"/>
                                      </p:to>
                                    </p:set>
                                    <p:animEffect transition="in" filter="circle(in)">
                                      <p:cBhvr>
                                        <p:cTn id="21" dur="2000"/>
                                        <p:tgtEl>
                                          <p:spTgt spid="15364"/>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circle(in)">
                                      <p:cBhvr>
                                        <p:cTn id="24" dur="2000"/>
                                        <p:tgtEl>
                                          <p:spTgt spid="28"/>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additive="base">
                                        <p:cTn id="29" dur="500" fill="hold"/>
                                        <p:tgtEl>
                                          <p:spTgt spid="31"/>
                                        </p:tgtEl>
                                        <p:attrNameLst>
                                          <p:attrName>ppt_x</p:attrName>
                                        </p:attrNameLst>
                                      </p:cBhvr>
                                      <p:tavLst>
                                        <p:tav tm="0">
                                          <p:val>
                                            <p:strVal val="#ppt_x"/>
                                          </p:val>
                                        </p:tav>
                                        <p:tav tm="100000">
                                          <p:val>
                                            <p:strVal val="#ppt_x"/>
                                          </p:val>
                                        </p:tav>
                                      </p:tavLst>
                                    </p:anim>
                                    <p:anim calcmode="lin" valueType="num">
                                      <p:cBhvr additive="base">
                                        <p:cTn id="3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p:cTn id="35" dur="500" fill="hold"/>
                                        <p:tgtEl>
                                          <p:spTgt spid="32"/>
                                        </p:tgtEl>
                                        <p:attrNameLst>
                                          <p:attrName>ppt_w</p:attrName>
                                        </p:attrNameLst>
                                      </p:cBhvr>
                                      <p:tavLst>
                                        <p:tav tm="0">
                                          <p:val>
                                            <p:fltVal val="0"/>
                                          </p:val>
                                        </p:tav>
                                        <p:tav tm="100000">
                                          <p:val>
                                            <p:strVal val="#ppt_w"/>
                                          </p:val>
                                        </p:tav>
                                      </p:tavLst>
                                    </p:anim>
                                    <p:anim calcmode="lin" valueType="num">
                                      <p:cBhvr>
                                        <p:cTn id="36" dur="500" fill="hold"/>
                                        <p:tgtEl>
                                          <p:spTgt spid="32"/>
                                        </p:tgtEl>
                                        <p:attrNameLst>
                                          <p:attrName>ppt_h</p:attrName>
                                        </p:attrNameLst>
                                      </p:cBhvr>
                                      <p:tavLst>
                                        <p:tav tm="0">
                                          <p:val>
                                            <p:fltVal val="0"/>
                                          </p:val>
                                        </p:tav>
                                        <p:tav tm="100000">
                                          <p:val>
                                            <p:strVal val="#ppt_h"/>
                                          </p:val>
                                        </p:tav>
                                      </p:tavLst>
                                    </p:anim>
                                    <p:animEffect transition="in" filter="fade">
                                      <p:cBhvr>
                                        <p:cTn id="37" dur="500"/>
                                        <p:tgtEl>
                                          <p:spTgt spid="32"/>
                                        </p:tgtEl>
                                      </p:cBhvr>
                                    </p:animEffect>
                                  </p:childTnLst>
                                </p:cTn>
                              </p:par>
                              <p:par>
                                <p:cTn id="38" presetID="53" presetClass="entr" presetSubtype="16" fill="hold" nodeType="withEffect">
                                  <p:stCondLst>
                                    <p:cond delay="0"/>
                                  </p:stCondLst>
                                  <p:childTnLst>
                                    <p:set>
                                      <p:cBhvr>
                                        <p:cTn id="39" dur="1" fill="hold">
                                          <p:stCondLst>
                                            <p:cond delay="0"/>
                                          </p:stCondLst>
                                        </p:cTn>
                                        <p:tgtEl>
                                          <p:spTgt spid="15362"/>
                                        </p:tgtEl>
                                        <p:attrNameLst>
                                          <p:attrName>style.visibility</p:attrName>
                                        </p:attrNameLst>
                                      </p:cBhvr>
                                      <p:to>
                                        <p:strVal val="visible"/>
                                      </p:to>
                                    </p:set>
                                    <p:anim calcmode="lin" valueType="num">
                                      <p:cBhvr>
                                        <p:cTn id="40" dur="500" fill="hold"/>
                                        <p:tgtEl>
                                          <p:spTgt spid="15362"/>
                                        </p:tgtEl>
                                        <p:attrNameLst>
                                          <p:attrName>ppt_w</p:attrName>
                                        </p:attrNameLst>
                                      </p:cBhvr>
                                      <p:tavLst>
                                        <p:tav tm="0">
                                          <p:val>
                                            <p:fltVal val="0"/>
                                          </p:val>
                                        </p:tav>
                                        <p:tav tm="100000">
                                          <p:val>
                                            <p:strVal val="#ppt_w"/>
                                          </p:val>
                                        </p:tav>
                                      </p:tavLst>
                                    </p:anim>
                                    <p:anim calcmode="lin" valueType="num">
                                      <p:cBhvr>
                                        <p:cTn id="41" dur="500" fill="hold"/>
                                        <p:tgtEl>
                                          <p:spTgt spid="15362"/>
                                        </p:tgtEl>
                                        <p:attrNameLst>
                                          <p:attrName>ppt_h</p:attrName>
                                        </p:attrNameLst>
                                      </p:cBhvr>
                                      <p:tavLst>
                                        <p:tav tm="0">
                                          <p:val>
                                            <p:fltVal val="0"/>
                                          </p:val>
                                        </p:tav>
                                        <p:tav tm="100000">
                                          <p:val>
                                            <p:strVal val="#ppt_h"/>
                                          </p:val>
                                        </p:tav>
                                      </p:tavLst>
                                    </p:anim>
                                    <p:animEffect transition="in" filter="fade">
                                      <p:cBhvr>
                                        <p:cTn id="42"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27" grpId="0"/>
      <p:bldP spid="28" grpId="0" animBg="1"/>
      <p:bldP spid="31" grpId="0" animBg="1"/>
      <p:bldP spid="3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7E2A9FD-B4E8-3902-F26D-010C0407874B}"/>
              </a:ext>
            </a:extLst>
          </p:cNvPr>
          <p:cNvSpPr/>
          <p:nvPr/>
        </p:nvSpPr>
        <p:spPr>
          <a:xfrm>
            <a:off x="0" y="0"/>
            <a:ext cx="12192000" cy="9024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275EC4E-43D9-7EB2-7709-1C0DDAF93758}"/>
              </a:ext>
            </a:extLst>
          </p:cNvPr>
          <p:cNvSpPr txBox="1"/>
          <p:nvPr/>
        </p:nvSpPr>
        <p:spPr>
          <a:xfrm>
            <a:off x="101599" y="189613"/>
            <a:ext cx="11988802" cy="523220"/>
          </a:xfrm>
          <a:prstGeom prst="rect">
            <a:avLst/>
          </a:prstGeom>
          <a:noFill/>
        </p:spPr>
        <p:txBody>
          <a:bodyPr wrap="square" rtlCol="0">
            <a:spAutoFit/>
          </a:bodyPr>
          <a:lstStyle>
            <a:defPPr>
              <a:defRPr lang="en-US"/>
            </a:defPPr>
            <a:lvl1pPr algn="ctr">
              <a:defRPr sz="2800" b="1"/>
            </a:lvl1pPr>
          </a:lstStyle>
          <a:p>
            <a:r>
              <a:rPr lang="en-US">
                <a:solidFill>
                  <a:schemeClr val="bg1"/>
                </a:solidFill>
              </a:rPr>
              <a:t>III. MỘT SỐ LUẬN ĐIỂM CỦA THUYẾT TIẾN HÓA TỔNG HỢP HIỆN ĐẠI</a:t>
            </a:r>
          </a:p>
        </p:txBody>
      </p:sp>
      <p:sp>
        <p:nvSpPr>
          <p:cNvPr id="6" name="Line 11">
            <a:extLst>
              <a:ext uri="{FF2B5EF4-FFF2-40B4-BE49-F238E27FC236}">
                <a16:creationId xmlns:a16="http://schemas.microsoft.com/office/drawing/2014/main" id="{D7491696-015C-842E-487A-D2BC6A131118}"/>
              </a:ext>
            </a:extLst>
          </p:cNvPr>
          <p:cNvSpPr>
            <a:spLocks noChangeShapeType="1"/>
          </p:cNvSpPr>
          <p:nvPr/>
        </p:nvSpPr>
        <p:spPr bwMode="auto">
          <a:xfrm>
            <a:off x="817844" y="1821689"/>
            <a:ext cx="4507192"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Text Box 12">
            <a:extLst>
              <a:ext uri="{FF2B5EF4-FFF2-40B4-BE49-F238E27FC236}">
                <a16:creationId xmlns:a16="http://schemas.microsoft.com/office/drawing/2014/main" id="{A5BC65A7-6AF0-82CA-268B-4A741987745F}"/>
              </a:ext>
            </a:extLst>
          </p:cNvPr>
          <p:cNvSpPr txBox="1">
            <a:spLocks noChangeArrowheads="1"/>
          </p:cNvSpPr>
          <p:nvPr/>
        </p:nvSpPr>
        <p:spPr bwMode="auto">
          <a:xfrm>
            <a:off x="1262983" y="1230525"/>
            <a:ext cx="39006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800" b="1">
                <a:solidFill>
                  <a:schemeClr val="bg1"/>
                </a:solidFill>
              </a:rPr>
              <a:t>Các nhân tố tiến hóa</a:t>
            </a:r>
          </a:p>
        </p:txBody>
      </p:sp>
      <p:grpSp>
        <p:nvGrpSpPr>
          <p:cNvPr id="22" name="Group 17">
            <a:extLst>
              <a:ext uri="{FF2B5EF4-FFF2-40B4-BE49-F238E27FC236}">
                <a16:creationId xmlns:a16="http://schemas.microsoft.com/office/drawing/2014/main" id="{510D456D-24E5-6CBE-A971-8B07201B3C33}"/>
              </a:ext>
            </a:extLst>
          </p:cNvPr>
          <p:cNvGrpSpPr>
            <a:grpSpLocks/>
          </p:cNvGrpSpPr>
          <p:nvPr/>
        </p:nvGrpSpPr>
        <p:grpSpPr bwMode="auto">
          <a:xfrm>
            <a:off x="418531" y="1167850"/>
            <a:ext cx="762000" cy="665163"/>
            <a:chOff x="1110" y="2656"/>
            <a:chExt cx="1549" cy="1351"/>
          </a:xfrm>
        </p:grpSpPr>
        <p:sp>
          <p:nvSpPr>
            <p:cNvPr id="23" name="AutoShape 18">
              <a:extLst>
                <a:ext uri="{FF2B5EF4-FFF2-40B4-BE49-F238E27FC236}">
                  <a16:creationId xmlns:a16="http://schemas.microsoft.com/office/drawing/2014/main" id="{A304D041-EAA8-DA23-8B7C-CFBF7FBC0245}"/>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25" name="AutoShape 19">
              <a:extLst>
                <a:ext uri="{FF2B5EF4-FFF2-40B4-BE49-F238E27FC236}">
                  <a16:creationId xmlns:a16="http://schemas.microsoft.com/office/drawing/2014/main" id="{731B8435-73DF-E540-BC0C-3337B53ABEA9}"/>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26" name="AutoShape 20">
              <a:extLst>
                <a:ext uri="{FF2B5EF4-FFF2-40B4-BE49-F238E27FC236}">
                  <a16:creationId xmlns:a16="http://schemas.microsoft.com/office/drawing/2014/main" id="{BC4412CD-F1A5-8B69-7F3E-CE61D8722D4F}"/>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rgbClr val="8CA35F">
                    <a:gamma/>
                    <a:shade val="46275"/>
                    <a:invGamma/>
                  </a:srgbClr>
                </a:gs>
                <a:gs pos="100000">
                  <a:srgbClr val="8CA35F"/>
                </a:gs>
              </a:gsLst>
              <a:lin ang="2700000" scaled="1"/>
            </a:gradFill>
            <a:ln w="9525">
              <a:solidFill>
                <a:srgbClr val="1D494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1D4940"/>
                </a:solidFill>
                <a:effectLst/>
                <a:uLnTx/>
                <a:uFillTx/>
              </a:endParaRPr>
            </a:p>
          </p:txBody>
        </p:sp>
      </p:grpSp>
      <p:sp>
        <p:nvSpPr>
          <p:cNvPr id="27" name="Text Box 13">
            <a:extLst>
              <a:ext uri="{FF2B5EF4-FFF2-40B4-BE49-F238E27FC236}">
                <a16:creationId xmlns:a16="http://schemas.microsoft.com/office/drawing/2014/main" id="{EFBC004F-2B1C-5EF1-B60B-31E803EC67DC}"/>
              </a:ext>
            </a:extLst>
          </p:cNvPr>
          <p:cNvSpPr txBox="1">
            <a:spLocks noChangeArrowheads="1"/>
          </p:cNvSpPr>
          <p:nvPr/>
        </p:nvSpPr>
        <p:spPr bwMode="gray">
          <a:xfrm>
            <a:off x="610207" y="1244483"/>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800" b="1">
                <a:solidFill>
                  <a:schemeClr val="bg1"/>
                </a:solidFill>
              </a:rPr>
              <a:t>3</a:t>
            </a:r>
          </a:p>
        </p:txBody>
      </p:sp>
      <p:grpSp>
        <p:nvGrpSpPr>
          <p:cNvPr id="2" name="Group 3">
            <a:extLst>
              <a:ext uri="{FF2B5EF4-FFF2-40B4-BE49-F238E27FC236}">
                <a16:creationId xmlns:a16="http://schemas.microsoft.com/office/drawing/2014/main" id="{BA72899B-33E3-33C9-8319-95C541D2267C}"/>
              </a:ext>
            </a:extLst>
          </p:cNvPr>
          <p:cNvGrpSpPr>
            <a:grpSpLocks/>
          </p:cNvGrpSpPr>
          <p:nvPr/>
        </p:nvGrpSpPr>
        <p:grpSpPr bwMode="auto">
          <a:xfrm>
            <a:off x="3071440" y="2318565"/>
            <a:ext cx="6684963" cy="3886200"/>
            <a:chOff x="877" y="1296"/>
            <a:chExt cx="4211" cy="2448"/>
          </a:xfrm>
        </p:grpSpPr>
        <p:sp>
          <p:nvSpPr>
            <p:cNvPr id="3" name="Freeform 4">
              <a:extLst>
                <a:ext uri="{FF2B5EF4-FFF2-40B4-BE49-F238E27FC236}">
                  <a16:creationId xmlns:a16="http://schemas.microsoft.com/office/drawing/2014/main" id="{1C99D852-FA1E-B565-8FA1-40C1A335FD44}"/>
                </a:ext>
              </a:extLst>
            </p:cNvPr>
            <p:cNvSpPr>
              <a:spLocks noEditPoints="1"/>
            </p:cNvSpPr>
            <p:nvPr/>
          </p:nvSpPr>
          <p:spPr bwMode="gray">
            <a:xfrm rot="-1358056">
              <a:off x="877" y="1765"/>
              <a:ext cx="3839" cy="1527"/>
            </a:xfrm>
            <a:custGeom>
              <a:avLst/>
              <a:gdLst>
                <a:gd name="T0" fmla="*/ 1692 w 4040"/>
                <a:gd name="T1" fmla="*/ 12 h 1888"/>
                <a:gd name="T2" fmla="*/ 1234 w 4040"/>
                <a:gd name="T3" fmla="*/ 74 h 1888"/>
                <a:gd name="T4" fmla="*/ 828 w 4040"/>
                <a:gd name="T5" fmla="*/ 182 h 1888"/>
                <a:gd name="T6" fmla="*/ 486 w 4040"/>
                <a:gd name="T7" fmla="*/ 330 h 1888"/>
                <a:gd name="T8" fmla="*/ 226 w 4040"/>
                <a:gd name="T9" fmla="*/ 510 h 1888"/>
                <a:gd name="T10" fmla="*/ 58 w 4040"/>
                <a:gd name="T11" fmla="*/ 718 h 1888"/>
                <a:gd name="T12" fmla="*/ 0 w 4040"/>
                <a:gd name="T13" fmla="*/ 944 h 1888"/>
                <a:gd name="T14" fmla="*/ 58 w 4040"/>
                <a:gd name="T15" fmla="*/ 1170 h 1888"/>
                <a:gd name="T16" fmla="*/ 226 w 4040"/>
                <a:gd name="T17" fmla="*/ 1378 h 1888"/>
                <a:gd name="T18" fmla="*/ 486 w 4040"/>
                <a:gd name="T19" fmla="*/ 1558 h 1888"/>
                <a:gd name="T20" fmla="*/ 828 w 4040"/>
                <a:gd name="T21" fmla="*/ 1706 h 1888"/>
                <a:gd name="T22" fmla="*/ 1234 w 4040"/>
                <a:gd name="T23" fmla="*/ 1814 h 1888"/>
                <a:gd name="T24" fmla="*/ 1692 w 4040"/>
                <a:gd name="T25" fmla="*/ 1876 h 1888"/>
                <a:gd name="T26" fmla="*/ 2186 w 4040"/>
                <a:gd name="T27" fmla="*/ 1884 h 1888"/>
                <a:gd name="T28" fmla="*/ 2658 w 4040"/>
                <a:gd name="T29" fmla="*/ 1840 h 1888"/>
                <a:gd name="T30" fmla="*/ 3084 w 4040"/>
                <a:gd name="T31" fmla="*/ 1746 h 1888"/>
                <a:gd name="T32" fmla="*/ 3448 w 4040"/>
                <a:gd name="T33" fmla="*/ 1612 h 1888"/>
                <a:gd name="T34" fmla="*/ 3738 w 4040"/>
                <a:gd name="T35" fmla="*/ 1442 h 1888"/>
                <a:gd name="T36" fmla="*/ 3938 w 4040"/>
                <a:gd name="T37" fmla="*/ 1242 h 1888"/>
                <a:gd name="T38" fmla="*/ 4034 w 4040"/>
                <a:gd name="T39" fmla="*/ 1022 h 1888"/>
                <a:gd name="T40" fmla="*/ 4014 w 4040"/>
                <a:gd name="T41" fmla="*/ 790 h 1888"/>
                <a:gd name="T42" fmla="*/ 3882 w 4040"/>
                <a:gd name="T43" fmla="*/ 576 h 1888"/>
                <a:gd name="T44" fmla="*/ 3650 w 4040"/>
                <a:gd name="T45" fmla="*/ 386 h 1888"/>
                <a:gd name="T46" fmla="*/ 3334 w 4040"/>
                <a:gd name="T47" fmla="*/ 228 h 1888"/>
                <a:gd name="T48" fmla="*/ 2948 w 4040"/>
                <a:gd name="T49" fmla="*/ 106 h 1888"/>
                <a:gd name="T50" fmla="*/ 2506 w 4040"/>
                <a:gd name="T51" fmla="*/ 28 h 1888"/>
                <a:gd name="T52" fmla="*/ 2020 w 4040"/>
                <a:gd name="T53" fmla="*/ 0 h 1888"/>
                <a:gd name="T54" fmla="*/ 1606 w 4040"/>
                <a:gd name="T55" fmla="*/ 1736 h 1888"/>
                <a:gd name="T56" fmla="*/ 1164 w 4040"/>
                <a:gd name="T57" fmla="*/ 1678 h 1888"/>
                <a:gd name="T58" fmla="*/ 776 w 4040"/>
                <a:gd name="T59" fmla="*/ 1576 h 1888"/>
                <a:gd name="T60" fmla="*/ 458 w 4040"/>
                <a:gd name="T61" fmla="*/ 1436 h 1888"/>
                <a:gd name="T62" fmla="*/ 224 w 4040"/>
                <a:gd name="T63" fmla="*/ 1266 h 1888"/>
                <a:gd name="T64" fmla="*/ 88 w 4040"/>
                <a:gd name="T65" fmla="*/ 1074 h 1888"/>
                <a:gd name="T66" fmla="*/ 68 w 4040"/>
                <a:gd name="T67" fmla="*/ 864 h 1888"/>
                <a:gd name="T68" fmla="*/ 166 w 4040"/>
                <a:gd name="T69" fmla="*/ 664 h 1888"/>
                <a:gd name="T70" fmla="*/ 370 w 4040"/>
                <a:gd name="T71" fmla="*/ 486 h 1888"/>
                <a:gd name="T72" fmla="*/ 662 w 4040"/>
                <a:gd name="T73" fmla="*/ 336 h 1888"/>
                <a:gd name="T74" fmla="*/ 1028 w 4040"/>
                <a:gd name="T75" fmla="*/ 222 h 1888"/>
                <a:gd name="T76" fmla="*/ 1454 w 4040"/>
                <a:gd name="T77" fmla="*/ 148 h 1888"/>
                <a:gd name="T78" fmla="*/ 1922 w 4040"/>
                <a:gd name="T79" fmla="*/ 120 h 1888"/>
                <a:gd name="T80" fmla="*/ 2392 w 4040"/>
                <a:gd name="T81" fmla="*/ 148 h 1888"/>
                <a:gd name="T82" fmla="*/ 2818 w 4040"/>
                <a:gd name="T83" fmla="*/ 222 h 1888"/>
                <a:gd name="T84" fmla="*/ 3184 w 4040"/>
                <a:gd name="T85" fmla="*/ 336 h 1888"/>
                <a:gd name="T86" fmla="*/ 3476 w 4040"/>
                <a:gd name="T87" fmla="*/ 486 h 1888"/>
                <a:gd name="T88" fmla="*/ 3680 w 4040"/>
                <a:gd name="T89" fmla="*/ 664 h 1888"/>
                <a:gd name="T90" fmla="*/ 3778 w 4040"/>
                <a:gd name="T91" fmla="*/ 864 h 1888"/>
                <a:gd name="T92" fmla="*/ 3758 w 4040"/>
                <a:gd name="T93" fmla="*/ 1074 h 1888"/>
                <a:gd name="T94" fmla="*/ 3622 w 4040"/>
                <a:gd name="T95" fmla="*/ 1266 h 1888"/>
                <a:gd name="T96" fmla="*/ 3388 w 4040"/>
                <a:gd name="T97" fmla="*/ 1436 h 1888"/>
                <a:gd name="T98" fmla="*/ 3070 w 4040"/>
                <a:gd name="T99" fmla="*/ 1576 h 1888"/>
                <a:gd name="T100" fmla="*/ 2682 w 4040"/>
                <a:gd name="T101" fmla="*/ 1678 h 1888"/>
                <a:gd name="T102" fmla="*/ 2240 w 4040"/>
                <a:gd name="T103" fmla="*/ 1736 h 1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40" h="1888">
                  <a:moveTo>
                    <a:pt x="2020" y="0"/>
                  </a:moveTo>
                  <a:lnTo>
                    <a:pt x="1854" y="4"/>
                  </a:lnTo>
                  <a:lnTo>
                    <a:pt x="1692" y="12"/>
                  </a:lnTo>
                  <a:lnTo>
                    <a:pt x="1534" y="28"/>
                  </a:lnTo>
                  <a:lnTo>
                    <a:pt x="1382" y="48"/>
                  </a:lnTo>
                  <a:lnTo>
                    <a:pt x="1234" y="74"/>
                  </a:lnTo>
                  <a:lnTo>
                    <a:pt x="1092" y="106"/>
                  </a:lnTo>
                  <a:lnTo>
                    <a:pt x="956" y="142"/>
                  </a:lnTo>
                  <a:lnTo>
                    <a:pt x="828" y="182"/>
                  </a:lnTo>
                  <a:lnTo>
                    <a:pt x="706" y="228"/>
                  </a:lnTo>
                  <a:lnTo>
                    <a:pt x="592" y="276"/>
                  </a:lnTo>
                  <a:lnTo>
                    <a:pt x="486" y="330"/>
                  </a:lnTo>
                  <a:lnTo>
                    <a:pt x="390" y="386"/>
                  </a:lnTo>
                  <a:lnTo>
                    <a:pt x="302" y="446"/>
                  </a:lnTo>
                  <a:lnTo>
                    <a:pt x="226" y="510"/>
                  </a:lnTo>
                  <a:lnTo>
                    <a:pt x="158" y="576"/>
                  </a:lnTo>
                  <a:lnTo>
                    <a:pt x="102" y="646"/>
                  </a:lnTo>
                  <a:lnTo>
                    <a:pt x="58" y="718"/>
                  </a:lnTo>
                  <a:lnTo>
                    <a:pt x="26" y="790"/>
                  </a:lnTo>
                  <a:lnTo>
                    <a:pt x="6" y="866"/>
                  </a:lnTo>
                  <a:lnTo>
                    <a:pt x="0" y="944"/>
                  </a:lnTo>
                  <a:lnTo>
                    <a:pt x="6" y="1022"/>
                  </a:lnTo>
                  <a:lnTo>
                    <a:pt x="26" y="1098"/>
                  </a:lnTo>
                  <a:lnTo>
                    <a:pt x="58" y="1170"/>
                  </a:lnTo>
                  <a:lnTo>
                    <a:pt x="102" y="1242"/>
                  </a:lnTo>
                  <a:lnTo>
                    <a:pt x="158" y="1312"/>
                  </a:lnTo>
                  <a:lnTo>
                    <a:pt x="226" y="1378"/>
                  </a:lnTo>
                  <a:lnTo>
                    <a:pt x="302" y="1442"/>
                  </a:lnTo>
                  <a:lnTo>
                    <a:pt x="390" y="1502"/>
                  </a:lnTo>
                  <a:lnTo>
                    <a:pt x="486" y="1558"/>
                  </a:lnTo>
                  <a:lnTo>
                    <a:pt x="592" y="1612"/>
                  </a:lnTo>
                  <a:lnTo>
                    <a:pt x="706" y="1660"/>
                  </a:lnTo>
                  <a:lnTo>
                    <a:pt x="828" y="1706"/>
                  </a:lnTo>
                  <a:lnTo>
                    <a:pt x="956" y="1746"/>
                  </a:lnTo>
                  <a:lnTo>
                    <a:pt x="1092" y="1782"/>
                  </a:lnTo>
                  <a:lnTo>
                    <a:pt x="1234" y="1814"/>
                  </a:lnTo>
                  <a:lnTo>
                    <a:pt x="1382" y="1840"/>
                  </a:lnTo>
                  <a:lnTo>
                    <a:pt x="1534" y="1860"/>
                  </a:lnTo>
                  <a:lnTo>
                    <a:pt x="1692" y="1876"/>
                  </a:lnTo>
                  <a:lnTo>
                    <a:pt x="1854" y="1884"/>
                  </a:lnTo>
                  <a:lnTo>
                    <a:pt x="2020" y="1888"/>
                  </a:lnTo>
                  <a:lnTo>
                    <a:pt x="2186" y="1884"/>
                  </a:lnTo>
                  <a:lnTo>
                    <a:pt x="2348" y="1876"/>
                  </a:lnTo>
                  <a:lnTo>
                    <a:pt x="2506" y="1860"/>
                  </a:lnTo>
                  <a:lnTo>
                    <a:pt x="2658" y="1840"/>
                  </a:lnTo>
                  <a:lnTo>
                    <a:pt x="2806" y="1814"/>
                  </a:lnTo>
                  <a:lnTo>
                    <a:pt x="2948" y="1782"/>
                  </a:lnTo>
                  <a:lnTo>
                    <a:pt x="3084" y="1746"/>
                  </a:lnTo>
                  <a:lnTo>
                    <a:pt x="3212" y="1706"/>
                  </a:lnTo>
                  <a:lnTo>
                    <a:pt x="3334" y="1660"/>
                  </a:lnTo>
                  <a:lnTo>
                    <a:pt x="3448" y="1612"/>
                  </a:lnTo>
                  <a:lnTo>
                    <a:pt x="3554" y="1558"/>
                  </a:lnTo>
                  <a:lnTo>
                    <a:pt x="3650" y="1502"/>
                  </a:lnTo>
                  <a:lnTo>
                    <a:pt x="3738" y="1442"/>
                  </a:lnTo>
                  <a:lnTo>
                    <a:pt x="3814" y="1378"/>
                  </a:lnTo>
                  <a:lnTo>
                    <a:pt x="3882" y="1312"/>
                  </a:lnTo>
                  <a:lnTo>
                    <a:pt x="3938" y="1242"/>
                  </a:lnTo>
                  <a:lnTo>
                    <a:pt x="3982" y="1170"/>
                  </a:lnTo>
                  <a:lnTo>
                    <a:pt x="4014" y="1098"/>
                  </a:lnTo>
                  <a:lnTo>
                    <a:pt x="4034" y="1022"/>
                  </a:lnTo>
                  <a:lnTo>
                    <a:pt x="4040" y="944"/>
                  </a:lnTo>
                  <a:lnTo>
                    <a:pt x="4034" y="866"/>
                  </a:lnTo>
                  <a:lnTo>
                    <a:pt x="4014" y="790"/>
                  </a:lnTo>
                  <a:lnTo>
                    <a:pt x="3982" y="718"/>
                  </a:lnTo>
                  <a:lnTo>
                    <a:pt x="3938" y="646"/>
                  </a:lnTo>
                  <a:lnTo>
                    <a:pt x="3882" y="576"/>
                  </a:lnTo>
                  <a:lnTo>
                    <a:pt x="3814" y="510"/>
                  </a:lnTo>
                  <a:lnTo>
                    <a:pt x="3738" y="446"/>
                  </a:lnTo>
                  <a:lnTo>
                    <a:pt x="3650" y="386"/>
                  </a:lnTo>
                  <a:lnTo>
                    <a:pt x="3554" y="330"/>
                  </a:lnTo>
                  <a:lnTo>
                    <a:pt x="3448" y="276"/>
                  </a:lnTo>
                  <a:lnTo>
                    <a:pt x="3334" y="228"/>
                  </a:lnTo>
                  <a:lnTo>
                    <a:pt x="3212" y="182"/>
                  </a:lnTo>
                  <a:lnTo>
                    <a:pt x="3084" y="142"/>
                  </a:lnTo>
                  <a:lnTo>
                    <a:pt x="2948" y="106"/>
                  </a:lnTo>
                  <a:lnTo>
                    <a:pt x="2806" y="74"/>
                  </a:lnTo>
                  <a:lnTo>
                    <a:pt x="2658" y="48"/>
                  </a:lnTo>
                  <a:lnTo>
                    <a:pt x="2506" y="28"/>
                  </a:lnTo>
                  <a:lnTo>
                    <a:pt x="2348" y="12"/>
                  </a:lnTo>
                  <a:lnTo>
                    <a:pt x="2186" y="4"/>
                  </a:lnTo>
                  <a:lnTo>
                    <a:pt x="2020" y="0"/>
                  </a:lnTo>
                  <a:close/>
                  <a:moveTo>
                    <a:pt x="1922" y="1748"/>
                  </a:moveTo>
                  <a:lnTo>
                    <a:pt x="1762" y="1746"/>
                  </a:lnTo>
                  <a:lnTo>
                    <a:pt x="1606" y="1736"/>
                  </a:lnTo>
                  <a:lnTo>
                    <a:pt x="1454" y="1722"/>
                  </a:lnTo>
                  <a:lnTo>
                    <a:pt x="1306" y="1702"/>
                  </a:lnTo>
                  <a:lnTo>
                    <a:pt x="1164" y="1678"/>
                  </a:lnTo>
                  <a:lnTo>
                    <a:pt x="1028" y="1648"/>
                  </a:lnTo>
                  <a:lnTo>
                    <a:pt x="898" y="1614"/>
                  </a:lnTo>
                  <a:lnTo>
                    <a:pt x="776" y="1576"/>
                  </a:lnTo>
                  <a:lnTo>
                    <a:pt x="662" y="1532"/>
                  </a:lnTo>
                  <a:lnTo>
                    <a:pt x="554" y="1486"/>
                  </a:lnTo>
                  <a:lnTo>
                    <a:pt x="458" y="1436"/>
                  </a:lnTo>
                  <a:lnTo>
                    <a:pt x="370" y="1382"/>
                  </a:lnTo>
                  <a:lnTo>
                    <a:pt x="292" y="1326"/>
                  </a:lnTo>
                  <a:lnTo>
                    <a:pt x="224" y="1266"/>
                  </a:lnTo>
                  <a:lnTo>
                    <a:pt x="166" y="1204"/>
                  </a:lnTo>
                  <a:lnTo>
                    <a:pt x="122" y="1140"/>
                  </a:lnTo>
                  <a:lnTo>
                    <a:pt x="88" y="1074"/>
                  </a:lnTo>
                  <a:lnTo>
                    <a:pt x="68" y="1004"/>
                  </a:lnTo>
                  <a:lnTo>
                    <a:pt x="62" y="934"/>
                  </a:lnTo>
                  <a:lnTo>
                    <a:pt x="68" y="864"/>
                  </a:lnTo>
                  <a:lnTo>
                    <a:pt x="88" y="796"/>
                  </a:lnTo>
                  <a:lnTo>
                    <a:pt x="122" y="730"/>
                  </a:lnTo>
                  <a:lnTo>
                    <a:pt x="166" y="664"/>
                  </a:lnTo>
                  <a:lnTo>
                    <a:pt x="224" y="602"/>
                  </a:lnTo>
                  <a:lnTo>
                    <a:pt x="292" y="544"/>
                  </a:lnTo>
                  <a:lnTo>
                    <a:pt x="370" y="486"/>
                  </a:lnTo>
                  <a:lnTo>
                    <a:pt x="458" y="434"/>
                  </a:lnTo>
                  <a:lnTo>
                    <a:pt x="554" y="382"/>
                  </a:lnTo>
                  <a:lnTo>
                    <a:pt x="662" y="336"/>
                  </a:lnTo>
                  <a:lnTo>
                    <a:pt x="776" y="294"/>
                  </a:lnTo>
                  <a:lnTo>
                    <a:pt x="898" y="256"/>
                  </a:lnTo>
                  <a:lnTo>
                    <a:pt x="1028" y="222"/>
                  </a:lnTo>
                  <a:lnTo>
                    <a:pt x="1164" y="192"/>
                  </a:lnTo>
                  <a:lnTo>
                    <a:pt x="1306" y="166"/>
                  </a:lnTo>
                  <a:lnTo>
                    <a:pt x="1454" y="148"/>
                  </a:lnTo>
                  <a:lnTo>
                    <a:pt x="1606" y="132"/>
                  </a:lnTo>
                  <a:lnTo>
                    <a:pt x="1762" y="124"/>
                  </a:lnTo>
                  <a:lnTo>
                    <a:pt x="1922" y="120"/>
                  </a:lnTo>
                  <a:lnTo>
                    <a:pt x="2084" y="124"/>
                  </a:lnTo>
                  <a:lnTo>
                    <a:pt x="2240" y="132"/>
                  </a:lnTo>
                  <a:lnTo>
                    <a:pt x="2392" y="148"/>
                  </a:lnTo>
                  <a:lnTo>
                    <a:pt x="2540" y="166"/>
                  </a:lnTo>
                  <a:lnTo>
                    <a:pt x="2682" y="192"/>
                  </a:lnTo>
                  <a:lnTo>
                    <a:pt x="2818" y="222"/>
                  </a:lnTo>
                  <a:lnTo>
                    <a:pt x="2948" y="256"/>
                  </a:lnTo>
                  <a:lnTo>
                    <a:pt x="3070" y="294"/>
                  </a:lnTo>
                  <a:lnTo>
                    <a:pt x="3184" y="336"/>
                  </a:lnTo>
                  <a:lnTo>
                    <a:pt x="3292" y="382"/>
                  </a:lnTo>
                  <a:lnTo>
                    <a:pt x="3388" y="434"/>
                  </a:lnTo>
                  <a:lnTo>
                    <a:pt x="3476" y="486"/>
                  </a:lnTo>
                  <a:lnTo>
                    <a:pt x="3554" y="544"/>
                  </a:lnTo>
                  <a:lnTo>
                    <a:pt x="3622" y="602"/>
                  </a:lnTo>
                  <a:lnTo>
                    <a:pt x="3680" y="664"/>
                  </a:lnTo>
                  <a:lnTo>
                    <a:pt x="3724" y="730"/>
                  </a:lnTo>
                  <a:lnTo>
                    <a:pt x="3758" y="796"/>
                  </a:lnTo>
                  <a:lnTo>
                    <a:pt x="3778" y="864"/>
                  </a:lnTo>
                  <a:lnTo>
                    <a:pt x="3784" y="934"/>
                  </a:lnTo>
                  <a:lnTo>
                    <a:pt x="3778" y="1004"/>
                  </a:lnTo>
                  <a:lnTo>
                    <a:pt x="3758" y="1074"/>
                  </a:lnTo>
                  <a:lnTo>
                    <a:pt x="3724" y="1140"/>
                  </a:lnTo>
                  <a:lnTo>
                    <a:pt x="3680" y="1204"/>
                  </a:lnTo>
                  <a:lnTo>
                    <a:pt x="3622" y="1266"/>
                  </a:lnTo>
                  <a:lnTo>
                    <a:pt x="3554" y="1326"/>
                  </a:lnTo>
                  <a:lnTo>
                    <a:pt x="3476" y="1382"/>
                  </a:lnTo>
                  <a:lnTo>
                    <a:pt x="3388" y="1436"/>
                  </a:lnTo>
                  <a:lnTo>
                    <a:pt x="3292" y="1486"/>
                  </a:lnTo>
                  <a:lnTo>
                    <a:pt x="3184" y="1532"/>
                  </a:lnTo>
                  <a:lnTo>
                    <a:pt x="3070" y="1576"/>
                  </a:lnTo>
                  <a:lnTo>
                    <a:pt x="2948" y="1614"/>
                  </a:lnTo>
                  <a:lnTo>
                    <a:pt x="2818" y="1648"/>
                  </a:lnTo>
                  <a:lnTo>
                    <a:pt x="2682" y="1678"/>
                  </a:lnTo>
                  <a:lnTo>
                    <a:pt x="2540" y="1702"/>
                  </a:lnTo>
                  <a:lnTo>
                    <a:pt x="2392" y="1722"/>
                  </a:lnTo>
                  <a:lnTo>
                    <a:pt x="2240" y="1736"/>
                  </a:lnTo>
                  <a:lnTo>
                    <a:pt x="2084" y="1746"/>
                  </a:lnTo>
                  <a:lnTo>
                    <a:pt x="1922" y="1748"/>
                  </a:lnTo>
                  <a:close/>
                </a:path>
              </a:pathLst>
            </a:custGeom>
            <a:gradFill rotWithShape="1">
              <a:gsLst>
                <a:gs pos="0">
                  <a:schemeClr val="bg2">
                    <a:gamma/>
                    <a:tint val="30196"/>
                    <a:invGamma/>
                    <a:alpha val="36000"/>
                  </a:schemeClr>
                </a:gs>
                <a:gs pos="100000">
                  <a:schemeClr val="bg2"/>
                </a:gs>
              </a:gsLst>
              <a:lin ang="0" scaled="1"/>
            </a:gradFill>
            <a:ln>
              <a:noFill/>
            </a:ln>
            <a:extLst>
              <a:ext uri="{91240B29-F687-4F45-9708-019B960494DF}">
                <a14:hiddenLine xmlns:a14="http://schemas.microsoft.com/office/drawing/2010/main" w="0">
                  <a:solidFill>
                    <a:srgbClr val="F7C16B"/>
                  </a:solidFill>
                  <a:prstDash val="solid"/>
                  <a:round/>
                  <a:headEnd/>
                  <a:tailEnd/>
                </a14:hiddenLine>
              </a:ext>
            </a:extLst>
          </p:spPr>
          <p:txBody>
            <a:bodyPr/>
            <a:lstStyle/>
            <a:p>
              <a:pPr eaLnBrk="1" hangingPunct="1">
                <a:defRPr/>
              </a:pPr>
              <a:endParaRPr lang="en-US" sz="2400">
                <a:latin typeface="+mj-lt"/>
              </a:endParaRPr>
            </a:p>
          </p:txBody>
        </p:sp>
        <p:sp>
          <p:nvSpPr>
            <p:cNvPr id="4" name="Oval 5">
              <a:extLst>
                <a:ext uri="{FF2B5EF4-FFF2-40B4-BE49-F238E27FC236}">
                  <a16:creationId xmlns:a16="http://schemas.microsoft.com/office/drawing/2014/main" id="{F1163636-C01D-842D-5162-BAEFB9AF5D50}"/>
                </a:ext>
              </a:extLst>
            </p:cNvPr>
            <p:cNvSpPr>
              <a:spLocks noChangeArrowheads="1"/>
            </p:cNvSpPr>
            <p:nvPr/>
          </p:nvSpPr>
          <p:spPr bwMode="gray">
            <a:xfrm rot="-1543677">
              <a:off x="2736" y="1728"/>
              <a:ext cx="672" cy="192"/>
            </a:xfrm>
            <a:prstGeom prst="ellipse">
              <a:avLst/>
            </a:prstGeom>
            <a:gradFill rotWithShape="1">
              <a:gsLst>
                <a:gs pos="0">
                  <a:srgbClr val="5F5F5F"/>
                </a:gs>
                <a:gs pos="100000">
                  <a:srgbClr val="84A5CA"/>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2400">
                <a:latin typeface="+mj-lt"/>
              </a:endParaRPr>
            </a:p>
          </p:txBody>
        </p:sp>
        <p:sp>
          <p:nvSpPr>
            <p:cNvPr id="5" name="Oval 6">
              <a:extLst>
                <a:ext uri="{FF2B5EF4-FFF2-40B4-BE49-F238E27FC236}">
                  <a16:creationId xmlns:a16="http://schemas.microsoft.com/office/drawing/2014/main" id="{C2190CB5-4E9E-A8AE-59CF-A1980A6FB761}"/>
                </a:ext>
              </a:extLst>
            </p:cNvPr>
            <p:cNvSpPr>
              <a:spLocks noChangeArrowheads="1"/>
            </p:cNvSpPr>
            <p:nvPr/>
          </p:nvSpPr>
          <p:spPr bwMode="gray">
            <a:xfrm rot="-1543677">
              <a:off x="4416" y="1824"/>
              <a:ext cx="672" cy="192"/>
            </a:xfrm>
            <a:prstGeom prst="ellipse">
              <a:avLst/>
            </a:prstGeom>
            <a:gradFill rotWithShape="1">
              <a:gsLst>
                <a:gs pos="0">
                  <a:srgbClr val="5F5F5F"/>
                </a:gs>
                <a:gs pos="100000">
                  <a:srgbClr val="84A5CA"/>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2400">
                <a:latin typeface="+mj-lt"/>
              </a:endParaRPr>
            </a:p>
          </p:txBody>
        </p:sp>
        <p:sp>
          <p:nvSpPr>
            <p:cNvPr id="8" name="Oval 7">
              <a:extLst>
                <a:ext uri="{FF2B5EF4-FFF2-40B4-BE49-F238E27FC236}">
                  <a16:creationId xmlns:a16="http://schemas.microsoft.com/office/drawing/2014/main" id="{2DC89D8B-803D-89D1-85D7-71CAFA31B987}"/>
                </a:ext>
              </a:extLst>
            </p:cNvPr>
            <p:cNvSpPr>
              <a:spLocks noChangeArrowheads="1"/>
            </p:cNvSpPr>
            <p:nvPr/>
          </p:nvSpPr>
          <p:spPr bwMode="gray">
            <a:xfrm rot="-1543677">
              <a:off x="1824" y="3504"/>
              <a:ext cx="672" cy="192"/>
            </a:xfrm>
            <a:prstGeom prst="ellipse">
              <a:avLst/>
            </a:prstGeom>
            <a:gradFill rotWithShape="1">
              <a:gsLst>
                <a:gs pos="0">
                  <a:srgbClr val="5F5F5F"/>
                </a:gs>
                <a:gs pos="100000">
                  <a:srgbClr val="84A5CA"/>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2400">
                <a:latin typeface="+mj-lt"/>
              </a:endParaRPr>
            </a:p>
          </p:txBody>
        </p:sp>
        <p:sp>
          <p:nvSpPr>
            <p:cNvPr id="9" name="Oval 8">
              <a:extLst>
                <a:ext uri="{FF2B5EF4-FFF2-40B4-BE49-F238E27FC236}">
                  <a16:creationId xmlns:a16="http://schemas.microsoft.com/office/drawing/2014/main" id="{1CE47A81-617D-1451-87C2-C98ABFFD55FA}"/>
                </a:ext>
              </a:extLst>
            </p:cNvPr>
            <p:cNvSpPr>
              <a:spLocks noChangeArrowheads="1"/>
            </p:cNvSpPr>
            <p:nvPr/>
          </p:nvSpPr>
          <p:spPr bwMode="gray">
            <a:xfrm rot="-1543677">
              <a:off x="3456" y="3120"/>
              <a:ext cx="672" cy="192"/>
            </a:xfrm>
            <a:prstGeom prst="ellipse">
              <a:avLst/>
            </a:prstGeom>
            <a:gradFill rotWithShape="1">
              <a:gsLst>
                <a:gs pos="0">
                  <a:srgbClr val="5F5F5F"/>
                </a:gs>
                <a:gs pos="100000">
                  <a:srgbClr val="84A5CA"/>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2400">
                <a:latin typeface="+mj-lt"/>
              </a:endParaRPr>
            </a:p>
          </p:txBody>
        </p:sp>
        <p:sp>
          <p:nvSpPr>
            <p:cNvPr id="10" name="Oval 9">
              <a:extLst>
                <a:ext uri="{FF2B5EF4-FFF2-40B4-BE49-F238E27FC236}">
                  <a16:creationId xmlns:a16="http://schemas.microsoft.com/office/drawing/2014/main" id="{D26CF52D-1BFC-8513-2D20-03CE17582163}"/>
                </a:ext>
              </a:extLst>
            </p:cNvPr>
            <p:cNvSpPr>
              <a:spLocks noChangeArrowheads="1"/>
            </p:cNvSpPr>
            <p:nvPr/>
          </p:nvSpPr>
          <p:spPr bwMode="gray">
            <a:xfrm rot="-1543677">
              <a:off x="1296" y="2592"/>
              <a:ext cx="672" cy="192"/>
            </a:xfrm>
            <a:prstGeom prst="ellipse">
              <a:avLst/>
            </a:prstGeom>
            <a:gradFill rotWithShape="1">
              <a:gsLst>
                <a:gs pos="0">
                  <a:srgbClr val="5F5F5F"/>
                </a:gs>
                <a:gs pos="100000">
                  <a:srgbClr val="84A5CA"/>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2400">
                <a:latin typeface="+mj-lt"/>
              </a:endParaRPr>
            </a:p>
          </p:txBody>
        </p:sp>
        <p:sp>
          <p:nvSpPr>
            <p:cNvPr id="11" name="Oval 10">
              <a:extLst>
                <a:ext uri="{FF2B5EF4-FFF2-40B4-BE49-F238E27FC236}">
                  <a16:creationId xmlns:a16="http://schemas.microsoft.com/office/drawing/2014/main" id="{31DBA6F4-1311-8CD0-00B1-FE2762D68243}"/>
                </a:ext>
              </a:extLst>
            </p:cNvPr>
            <p:cNvSpPr>
              <a:spLocks noChangeArrowheads="1"/>
            </p:cNvSpPr>
            <p:nvPr/>
          </p:nvSpPr>
          <p:spPr bwMode="gray">
            <a:xfrm>
              <a:off x="2407" y="1296"/>
              <a:ext cx="720" cy="694"/>
            </a:xfrm>
            <a:prstGeom prst="ellipse">
              <a:avLst/>
            </a:prstGeom>
            <a:gradFill rotWithShape="1">
              <a:gsLst>
                <a:gs pos="0">
                  <a:schemeClr val="hlink"/>
                </a:gs>
                <a:gs pos="100000">
                  <a:schemeClr val="hlink">
                    <a:gamma/>
                    <a:shade val="34510"/>
                    <a:invGamma/>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76200" dir="10800000" kx="-3284103" algn="br" rotWithShape="0">
                      <a:srgbClr val="001D3A">
                        <a:alpha val="50000"/>
                      </a:srgbClr>
                    </a:outerShdw>
                  </a:effectLst>
                </a14:hiddenEffects>
              </a:ext>
            </a:extLst>
          </p:spPr>
          <p:txBody>
            <a:bodyPr wrap="none" anchor="ctr"/>
            <a:lstStyle/>
            <a:p>
              <a:pPr algn="ctr" eaLnBrk="1" hangingPunct="1">
                <a:defRPr/>
              </a:pPr>
              <a:endParaRPr lang="en-US" sz="2400">
                <a:latin typeface="+mj-lt"/>
              </a:endParaRPr>
            </a:p>
          </p:txBody>
        </p:sp>
        <p:sp>
          <p:nvSpPr>
            <p:cNvPr id="12" name="Oval 11">
              <a:extLst>
                <a:ext uri="{FF2B5EF4-FFF2-40B4-BE49-F238E27FC236}">
                  <a16:creationId xmlns:a16="http://schemas.microsoft.com/office/drawing/2014/main" id="{9CC3298D-7484-6EEE-2094-26DB5BE4A1B4}"/>
                </a:ext>
              </a:extLst>
            </p:cNvPr>
            <p:cNvSpPr>
              <a:spLocks noChangeArrowheads="1"/>
            </p:cNvSpPr>
            <p:nvPr/>
          </p:nvSpPr>
          <p:spPr bwMode="gray">
            <a:xfrm>
              <a:off x="999" y="2126"/>
              <a:ext cx="719" cy="694"/>
            </a:xfrm>
            <a:prstGeom prst="ellipse">
              <a:avLst/>
            </a:prstGeom>
            <a:gradFill rotWithShape="1">
              <a:gsLst>
                <a:gs pos="0">
                  <a:schemeClr val="accent1"/>
                </a:gs>
                <a:gs pos="100000">
                  <a:schemeClr val="accent1">
                    <a:gamma/>
                    <a:shade val="31373"/>
                    <a:invGamma/>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76200" dir="10800000" kx="-3284103" algn="br" rotWithShape="0">
                      <a:srgbClr val="001D3A">
                        <a:alpha val="50000"/>
                      </a:srgbClr>
                    </a:outerShdw>
                  </a:effectLst>
                </a14:hiddenEffects>
              </a:ext>
            </a:extLst>
          </p:spPr>
          <p:txBody>
            <a:bodyPr wrap="none" anchor="ctr"/>
            <a:lstStyle/>
            <a:p>
              <a:pPr algn="ctr" eaLnBrk="1" hangingPunct="1">
                <a:defRPr/>
              </a:pPr>
              <a:endParaRPr lang="en-US" sz="2400">
                <a:latin typeface="+mj-lt"/>
              </a:endParaRPr>
            </a:p>
          </p:txBody>
        </p:sp>
        <p:sp>
          <p:nvSpPr>
            <p:cNvPr id="13" name="Oval 12">
              <a:extLst>
                <a:ext uri="{FF2B5EF4-FFF2-40B4-BE49-F238E27FC236}">
                  <a16:creationId xmlns:a16="http://schemas.microsoft.com/office/drawing/2014/main" id="{3C31C97A-0441-F8DE-DB98-B709607F07C6}"/>
                </a:ext>
              </a:extLst>
            </p:cNvPr>
            <p:cNvSpPr>
              <a:spLocks noChangeArrowheads="1"/>
            </p:cNvSpPr>
            <p:nvPr/>
          </p:nvSpPr>
          <p:spPr bwMode="gray">
            <a:xfrm>
              <a:off x="1493" y="3050"/>
              <a:ext cx="719" cy="694"/>
            </a:xfrm>
            <a:prstGeom prst="ellipse">
              <a:avLst/>
            </a:prstGeom>
            <a:gradFill rotWithShape="1">
              <a:gsLst>
                <a:gs pos="0">
                  <a:schemeClr val="accent2"/>
                </a:gs>
                <a:gs pos="100000">
                  <a:schemeClr val="accent2">
                    <a:gamma/>
                    <a:shade val="35686"/>
                    <a:invGamma/>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76200" dir="10800000" kx="-3284103" algn="br" rotWithShape="0">
                      <a:srgbClr val="001D3A">
                        <a:alpha val="50000"/>
                      </a:srgbClr>
                    </a:outerShdw>
                  </a:effectLst>
                </a14:hiddenEffects>
              </a:ext>
            </a:extLst>
          </p:spPr>
          <p:txBody>
            <a:bodyPr wrap="none" anchor="ctr"/>
            <a:lstStyle/>
            <a:p>
              <a:pPr algn="ctr" eaLnBrk="1" hangingPunct="1">
                <a:defRPr/>
              </a:pPr>
              <a:endParaRPr lang="en-US" sz="2400">
                <a:latin typeface="+mj-lt"/>
              </a:endParaRPr>
            </a:p>
          </p:txBody>
        </p:sp>
        <p:sp>
          <p:nvSpPr>
            <p:cNvPr id="14" name="Oval 13">
              <a:extLst>
                <a:ext uri="{FF2B5EF4-FFF2-40B4-BE49-F238E27FC236}">
                  <a16:creationId xmlns:a16="http://schemas.microsoft.com/office/drawing/2014/main" id="{F6B6D664-B692-4E45-AA8E-BF47DEAF0C54}"/>
                </a:ext>
              </a:extLst>
            </p:cNvPr>
            <p:cNvSpPr>
              <a:spLocks noChangeArrowheads="1"/>
            </p:cNvSpPr>
            <p:nvPr/>
          </p:nvSpPr>
          <p:spPr bwMode="gray">
            <a:xfrm>
              <a:off x="3048" y="2707"/>
              <a:ext cx="719" cy="694"/>
            </a:xfrm>
            <a:prstGeom prst="ellipse">
              <a:avLst/>
            </a:prstGeom>
            <a:gradFill rotWithShape="1">
              <a:gsLst>
                <a:gs pos="0">
                  <a:schemeClr val="bg2"/>
                </a:gs>
                <a:gs pos="100000">
                  <a:schemeClr val="bg2">
                    <a:gamma/>
                    <a:shade val="35686"/>
                    <a:invGamma/>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76200" dir="10800000" kx="-3284103" algn="br" rotWithShape="0">
                      <a:srgbClr val="001D3A">
                        <a:alpha val="50000"/>
                      </a:srgbClr>
                    </a:outerShdw>
                  </a:effectLst>
                </a14:hiddenEffects>
              </a:ext>
            </a:extLst>
          </p:spPr>
          <p:txBody>
            <a:bodyPr wrap="none" anchor="ctr"/>
            <a:lstStyle/>
            <a:p>
              <a:pPr algn="ctr" eaLnBrk="1" hangingPunct="1">
                <a:defRPr/>
              </a:pPr>
              <a:endParaRPr lang="en-US" sz="2400">
                <a:latin typeface="+mj-lt"/>
              </a:endParaRPr>
            </a:p>
          </p:txBody>
        </p:sp>
        <p:sp>
          <p:nvSpPr>
            <p:cNvPr id="15" name="Oval 14">
              <a:extLst>
                <a:ext uri="{FF2B5EF4-FFF2-40B4-BE49-F238E27FC236}">
                  <a16:creationId xmlns:a16="http://schemas.microsoft.com/office/drawing/2014/main" id="{89558751-8619-8A94-CF85-FBA53FCAFD0D}"/>
                </a:ext>
              </a:extLst>
            </p:cNvPr>
            <p:cNvSpPr>
              <a:spLocks noChangeArrowheads="1"/>
            </p:cNvSpPr>
            <p:nvPr/>
          </p:nvSpPr>
          <p:spPr bwMode="gray">
            <a:xfrm>
              <a:off x="4072" y="1420"/>
              <a:ext cx="680" cy="695"/>
            </a:xfrm>
            <a:prstGeom prst="ellipse">
              <a:avLst/>
            </a:prstGeom>
            <a:gradFill rotWithShape="1">
              <a:gsLst>
                <a:gs pos="0">
                  <a:schemeClr val="folHlink"/>
                </a:gs>
                <a:gs pos="100000">
                  <a:schemeClr val="folHlink">
                    <a:gamma/>
                    <a:shade val="34510"/>
                    <a:invGamma/>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76200" dir="10800000" kx="-3284103" algn="br" rotWithShape="0">
                      <a:srgbClr val="001D3A">
                        <a:alpha val="50000"/>
                      </a:srgbClr>
                    </a:outerShdw>
                  </a:effectLst>
                </a14:hiddenEffects>
              </a:ext>
            </a:extLst>
          </p:spPr>
          <p:txBody>
            <a:bodyPr wrap="none" anchor="ctr"/>
            <a:lstStyle/>
            <a:p>
              <a:pPr algn="ctr" eaLnBrk="1" hangingPunct="1">
                <a:defRPr/>
              </a:pPr>
              <a:endParaRPr lang="en-US" sz="2400" b="1">
                <a:latin typeface="+mj-lt"/>
              </a:endParaRPr>
            </a:p>
          </p:txBody>
        </p:sp>
        <p:sp>
          <p:nvSpPr>
            <p:cNvPr id="16" name="Text Box 15">
              <a:extLst>
                <a:ext uri="{FF2B5EF4-FFF2-40B4-BE49-F238E27FC236}">
                  <a16:creationId xmlns:a16="http://schemas.microsoft.com/office/drawing/2014/main" id="{3FD15FBA-566D-A405-2978-7044B1103291}"/>
                </a:ext>
              </a:extLst>
            </p:cNvPr>
            <p:cNvSpPr txBox="1">
              <a:spLocks noChangeArrowheads="1"/>
            </p:cNvSpPr>
            <p:nvPr/>
          </p:nvSpPr>
          <p:spPr bwMode="gray">
            <a:xfrm>
              <a:off x="1237" y="2308"/>
              <a:ext cx="243"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817" dir="2708076"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800" b="1">
                  <a:solidFill>
                    <a:schemeClr val="bg1"/>
                  </a:solidFill>
                  <a:latin typeface="+mj-lt"/>
                </a:rPr>
                <a:t>5</a:t>
              </a:r>
            </a:p>
          </p:txBody>
        </p:sp>
        <p:sp>
          <p:nvSpPr>
            <p:cNvPr id="17" name="Text Box 16">
              <a:extLst>
                <a:ext uri="{FF2B5EF4-FFF2-40B4-BE49-F238E27FC236}">
                  <a16:creationId xmlns:a16="http://schemas.microsoft.com/office/drawing/2014/main" id="{F5BF3058-D9D8-258A-055D-29FB1B9387CC}"/>
                </a:ext>
              </a:extLst>
            </p:cNvPr>
            <p:cNvSpPr txBox="1">
              <a:spLocks noChangeArrowheads="1"/>
            </p:cNvSpPr>
            <p:nvPr/>
          </p:nvSpPr>
          <p:spPr bwMode="gray">
            <a:xfrm>
              <a:off x="2645" y="1469"/>
              <a:ext cx="243"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817" dir="2708076"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800" b="1">
                  <a:solidFill>
                    <a:schemeClr val="bg1"/>
                  </a:solidFill>
                  <a:latin typeface="+mj-lt"/>
                </a:rPr>
                <a:t>1</a:t>
              </a:r>
            </a:p>
          </p:txBody>
        </p:sp>
        <p:sp>
          <p:nvSpPr>
            <p:cNvPr id="18" name="Text Box 17">
              <a:extLst>
                <a:ext uri="{FF2B5EF4-FFF2-40B4-BE49-F238E27FC236}">
                  <a16:creationId xmlns:a16="http://schemas.microsoft.com/office/drawing/2014/main" id="{5B535DBB-7450-9662-F84B-8C380BF45728}"/>
                </a:ext>
              </a:extLst>
            </p:cNvPr>
            <p:cNvSpPr txBox="1">
              <a:spLocks noChangeArrowheads="1"/>
            </p:cNvSpPr>
            <p:nvPr/>
          </p:nvSpPr>
          <p:spPr bwMode="gray">
            <a:xfrm>
              <a:off x="4300" y="1635"/>
              <a:ext cx="243"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817" dir="2708076"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800" b="1">
                  <a:solidFill>
                    <a:schemeClr val="bg1"/>
                  </a:solidFill>
                  <a:latin typeface="+mj-lt"/>
                </a:rPr>
                <a:t>2</a:t>
              </a:r>
            </a:p>
          </p:txBody>
        </p:sp>
        <p:sp>
          <p:nvSpPr>
            <p:cNvPr id="19" name="Text Box 18">
              <a:extLst>
                <a:ext uri="{FF2B5EF4-FFF2-40B4-BE49-F238E27FC236}">
                  <a16:creationId xmlns:a16="http://schemas.microsoft.com/office/drawing/2014/main" id="{D13F4D17-D714-C0E9-7EF3-2F8AA0039BFD}"/>
                </a:ext>
              </a:extLst>
            </p:cNvPr>
            <p:cNvSpPr txBox="1">
              <a:spLocks noChangeArrowheads="1"/>
            </p:cNvSpPr>
            <p:nvPr/>
          </p:nvSpPr>
          <p:spPr bwMode="gray">
            <a:xfrm>
              <a:off x="3298" y="2901"/>
              <a:ext cx="243"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817" dir="2708076"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800" b="1">
                  <a:solidFill>
                    <a:schemeClr val="bg1"/>
                  </a:solidFill>
                  <a:latin typeface="+mj-lt"/>
                </a:rPr>
                <a:t>3</a:t>
              </a:r>
            </a:p>
          </p:txBody>
        </p:sp>
        <p:sp>
          <p:nvSpPr>
            <p:cNvPr id="20" name="Text Box 19">
              <a:extLst>
                <a:ext uri="{FF2B5EF4-FFF2-40B4-BE49-F238E27FC236}">
                  <a16:creationId xmlns:a16="http://schemas.microsoft.com/office/drawing/2014/main" id="{C809B988-99EB-EE45-F4D1-EAE9832A34C1}"/>
                </a:ext>
              </a:extLst>
            </p:cNvPr>
            <p:cNvSpPr txBox="1">
              <a:spLocks noChangeArrowheads="1"/>
            </p:cNvSpPr>
            <p:nvPr/>
          </p:nvSpPr>
          <p:spPr bwMode="gray">
            <a:xfrm>
              <a:off x="1710" y="3250"/>
              <a:ext cx="243"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817" dir="2708076"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800" b="1">
                  <a:solidFill>
                    <a:schemeClr val="bg1"/>
                  </a:solidFill>
                  <a:latin typeface="+mj-lt"/>
                </a:rPr>
                <a:t>4</a:t>
              </a:r>
            </a:p>
          </p:txBody>
        </p:sp>
        <p:sp>
          <p:nvSpPr>
            <p:cNvPr id="21" name="Text Box 20">
              <a:extLst>
                <a:ext uri="{FF2B5EF4-FFF2-40B4-BE49-F238E27FC236}">
                  <a16:creationId xmlns:a16="http://schemas.microsoft.com/office/drawing/2014/main" id="{161A7A81-DDB3-59F9-F25D-FC8ECA818504}"/>
                </a:ext>
              </a:extLst>
            </p:cNvPr>
            <p:cNvSpPr txBox="1">
              <a:spLocks noChangeArrowheads="1"/>
            </p:cNvSpPr>
            <p:nvPr/>
          </p:nvSpPr>
          <p:spPr bwMode="gray">
            <a:xfrm>
              <a:off x="1945" y="2315"/>
              <a:ext cx="196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b="1">
                  <a:solidFill>
                    <a:schemeClr val="bg1"/>
                  </a:solidFill>
                  <a:latin typeface="+mj-lt"/>
                </a:rPr>
                <a:t>Nhân tố tiến hóa</a:t>
              </a:r>
            </a:p>
          </p:txBody>
        </p:sp>
      </p:grpSp>
      <p:sp>
        <p:nvSpPr>
          <p:cNvPr id="36" name="TextBox 35">
            <a:extLst>
              <a:ext uri="{FF2B5EF4-FFF2-40B4-BE49-F238E27FC236}">
                <a16:creationId xmlns:a16="http://schemas.microsoft.com/office/drawing/2014/main" id="{6935224E-6DDC-0420-E02F-4985EC047981}"/>
              </a:ext>
            </a:extLst>
          </p:cNvPr>
          <p:cNvSpPr txBox="1"/>
          <p:nvPr/>
        </p:nvSpPr>
        <p:spPr>
          <a:xfrm>
            <a:off x="6071021" y="1820241"/>
            <a:ext cx="2241550" cy="461665"/>
          </a:xfrm>
          <a:prstGeom prst="rect">
            <a:avLst/>
          </a:prstGeom>
          <a:noFill/>
        </p:spPr>
        <p:txBody>
          <a:bodyPr wrap="square" rtlCol="0">
            <a:spAutoFit/>
          </a:bodyPr>
          <a:lstStyle/>
          <a:p>
            <a:r>
              <a:rPr lang="en-US" sz="2400" b="1" i="1">
                <a:solidFill>
                  <a:srgbClr val="FFFF00"/>
                </a:solidFill>
              </a:rPr>
              <a:t>Đột biến</a:t>
            </a:r>
          </a:p>
        </p:txBody>
      </p:sp>
      <p:sp>
        <p:nvSpPr>
          <p:cNvPr id="37" name="TextBox 36">
            <a:extLst>
              <a:ext uri="{FF2B5EF4-FFF2-40B4-BE49-F238E27FC236}">
                <a16:creationId xmlns:a16="http://schemas.microsoft.com/office/drawing/2014/main" id="{525FF65B-EA51-90FD-1CA6-19C6E7AD9D5B}"/>
              </a:ext>
            </a:extLst>
          </p:cNvPr>
          <p:cNvSpPr txBox="1"/>
          <p:nvPr/>
        </p:nvSpPr>
        <p:spPr>
          <a:xfrm>
            <a:off x="9352321" y="2497037"/>
            <a:ext cx="2738079" cy="461665"/>
          </a:xfrm>
          <a:prstGeom prst="rect">
            <a:avLst/>
          </a:prstGeom>
          <a:noFill/>
        </p:spPr>
        <p:txBody>
          <a:bodyPr wrap="square" rtlCol="0">
            <a:spAutoFit/>
          </a:bodyPr>
          <a:lstStyle/>
          <a:p>
            <a:r>
              <a:rPr lang="en-US" sz="2400" b="1" i="1">
                <a:solidFill>
                  <a:srgbClr val="FFFF00"/>
                </a:solidFill>
              </a:rPr>
              <a:t>Di – nhập gene</a:t>
            </a:r>
          </a:p>
        </p:txBody>
      </p:sp>
      <p:sp>
        <p:nvSpPr>
          <p:cNvPr id="38" name="TextBox 37">
            <a:extLst>
              <a:ext uri="{FF2B5EF4-FFF2-40B4-BE49-F238E27FC236}">
                <a16:creationId xmlns:a16="http://schemas.microsoft.com/office/drawing/2014/main" id="{66686289-6D91-3BC3-7B27-40452E17FFA1}"/>
              </a:ext>
            </a:extLst>
          </p:cNvPr>
          <p:cNvSpPr txBox="1"/>
          <p:nvPr/>
        </p:nvSpPr>
        <p:spPr>
          <a:xfrm>
            <a:off x="8110007" y="4625215"/>
            <a:ext cx="3227534" cy="461665"/>
          </a:xfrm>
          <a:prstGeom prst="rect">
            <a:avLst/>
          </a:prstGeom>
          <a:noFill/>
        </p:spPr>
        <p:txBody>
          <a:bodyPr wrap="square" rtlCol="0">
            <a:spAutoFit/>
          </a:bodyPr>
          <a:lstStyle/>
          <a:p>
            <a:r>
              <a:rPr lang="en-US" sz="2400" b="1" i="1">
                <a:solidFill>
                  <a:srgbClr val="FFFF00"/>
                </a:solidFill>
              </a:rPr>
              <a:t>Chọn lọc tự nhiên</a:t>
            </a:r>
          </a:p>
        </p:txBody>
      </p:sp>
      <p:sp>
        <p:nvSpPr>
          <p:cNvPr id="39" name="TextBox 38">
            <a:extLst>
              <a:ext uri="{FF2B5EF4-FFF2-40B4-BE49-F238E27FC236}">
                <a16:creationId xmlns:a16="http://schemas.microsoft.com/office/drawing/2014/main" id="{9A40ED6D-7198-B0DD-9012-530776FC16F5}"/>
              </a:ext>
            </a:extLst>
          </p:cNvPr>
          <p:cNvSpPr txBox="1"/>
          <p:nvPr/>
        </p:nvSpPr>
        <p:spPr>
          <a:xfrm>
            <a:off x="5474842" y="5820590"/>
            <a:ext cx="3227534" cy="461665"/>
          </a:xfrm>
          <a:prstGeom prst="rect">
            <a:avLst/>
          </a:prstGeom>
          <a:noFill/>
        </p:spPr>
        <p:txBody>
          <a:bodyPr wrap="square" rtlCol="0">
            <a:spAutoFit/>
          </a:bodyPr>
          <a:lstStyle/>
          <a:p>
            <a:r>
              <a:rPr lang="en-US" sz="2400" b="1" i="1">
                <a:solidFill>
                  <a:srgbClr val="FFFF00"/>
                </a:solidFill>
              </a:rPr>
              <a:t>Yếu tố ngẫu nhiên</a:t>
            </a:r>
          </a:p>
        </p:txBody>
      </p:sp>
      <p:sp>
        <p:nvSpPr>
          <p:cNvPr id="40" name="TextBox 39">
            <a:extLst>
              <a:ext uri="{FF2B5EF4-FFF2-40B4-BE49-F238E27FC236}">
                <a16:creationId xmlns:a16="http://schemas.microsoft.com/office/drawing/2014/main" id="{281C1B5E-96FD-8A19-1D39-E0F4839A34B8}"/>
              </a:ext>
            </a:extLst>
          </p:cNvPr>
          <p:cNvSpPr txBox="1"/>
          <p:nvPr/>
        </p:nvSpPr>
        <p:spPr>
          <a:xfrm>
            <a:off x="243029" y="3107578"/>
            <a:ext cx="4507192" cy="461665"/>
          </a:xfrm>
          <a:prstGeom prst="rect">
            <a:avLst/>
          </a:prstGeom>
          <a:noFill/>
        </p:spPr>
        <p:txBody>
          <a:bodyPr wrap="square" rtlCol="0">
            <a:spAutoFit/>
          </a:bodyPr>
          <a:lstStyle/>
          <a:p>
            <a:r>
              <a:rPr lang="en-US" sz="2400" b="1" i="1">
                <a:solidFill>
                  <a:srgbClr val="FFFF00"/>
                </a:solidFill>
              </a:rPr>
              <a:t>Giao phối không ngẫu nhiên</a:t>
            </a:r>
          </a:p>
        </p:txBody>
      </p:sp>
    </p:spTree>
    <p:extLst>
      <p:ext uri="{BB962C8B-B14F-4D97-AF65-F5344CB8AC3E}">
        <p14:creationId xmlns:p14="http://schemas.microsoft.com/office/powerpoint/2010/main" val="1336459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heel(1)">
                                      <p:cBhvr>
                                        <p:cTn id="7" dur="2000"/>
                                        <p:tgtEl>
                                          <p:spTgt spid="36"/>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wheel(1)">
                                      <p:cBhvr>
                                        <p:cTn id="10" dur="2000"/>
                                        <p:tgtEl>
                                          <p:spTgt spid="37"/>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wheel(1)">
                                      <p:cBhvr>
                                        <p:cTn id="13" dur="2000"/>
                                        <p:tgtEl>
                                          <p:spTgt spid="38"/>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wheel(1)">
                                      <p:cBhvr>
                                        <p:cTn id="16" dur="2000"/>
                                        <p:tgtEl>
                                          <p:spTgt spid="39"/>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wheel(1)">
                                      <p:cBhvr>
                                        <p:cTn id="19" dur="2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P spid="39" grpId="0"/>
      <p:bldP spid="4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7E2A9FD-B4E8-3902-F26D-010C0407874B}"/>
              </a:ext>
            </a:extLst>
          </p:cNvPr>
          <p:cNvSpPr/>
          <p:nvPr/>
        </p:nvSpPr>
        <p:spPr>
          <a:xfrm>
            <a:off x="0" y="0"/>
            <a:ext cx="12192000" cy="9024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275EC4E-43D9-7EB2-7709-1C0DDAF93758}"/>
              </a:ext>
            </a:extLst>
          </p:cNvPr>
          <p:cNvSpPr txBox="1"/>
          <p:nvPr/>
        </p:nvSpPr>
        <p:spPr>
          <a:xfrm>
            <a:off x="101599" y="189613"/>
            <a:ext cx="11988802" cy="523220"/>
          </a:xfrm>
          <a:prstGeom prst="rect">
            <a:avLst/>
          </a:prstGeom>
          <a:noFill/>
        </p:spPr>
        <p:txBody>
          <a:bodyPr wrap="square" rtlCol="0">
            <a:spAutoFit/>
          </a:bodyPr>
          <a:lstStyle>
            <a:defPPr>
              <a:defRPr lang="en-US"/>
            </a:defPPr>
            <a:lvl1pPr algn="ctr">
              <a:defRPr sz="2800" b="1"/>
            </a:lvl1pPr>
          </a:lstStyle>
          <a:p>
            <a:r>
              <a:rPr lang="en-US">
                <a:solidFill>
                  <a:schemeClr val="bg1"/>
                </a:solidFill>
              </a:rPr>
              <a:t>III. MỘT SỐ LUẬN ĐIỂM CỦA THUYẾT TIẾN HÓA TỔNG HỢP HIỆN ĐẠI</a:t>
            </a:r>
          </a:p>
        </p:txBody>
      </p:sp>
      <p:sp>
        <p:nvSpPr>
          <p:cNvPr id="6" name="Line 11">
            <a:extLst>
              <a:ext uri="{FF2B5EF4-FFF2-40B4-BE49-F238E27FC236}">
                <a16:creationId xmlns:a16="http://schemas.microsoft.com/office/drawing/2014/main" id="{D7491696-015C-842E-487A-D2BC6A131118}"/>
              </a:ext>
            </a:extLst>
          </p:cNvPr>
          <p:cNvSpPr>
            <a:spLocks noChangeShapeType="1"/>
          </p:cNvSpPr>
          <p:nvPr/>
        </p:nvSpPr>
        <p:spPr bwMode="auto">
          <a:xfrm>
            <a:off x="817844" y="1821689"/>
            <a:ext cx="4507192"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Text Box 12">
            <a:extLst>
              <a:ext uri="{FF2B5EF4-FFF2-40B4-BE49-F238E27FC236}">
                <a16:creationId xmlns:a16="http://schemas.microsoft.com/office/drawing/2014/main" id="{A5BC65A7-6AF0-82CA-268B-4A741987745F}"/>
              </a:ext>
            </a:extLst>
          </p:cNvPr>
          <p:cNvSpPr txBox="1">
            <a:spLocks noChangeArrowheads="1"/>
          </p:cNvSpPr>
          <p:nvPr/>
        </p:nvSpPr>
        <p:spPr bwMode="auto">
          <a:xfrm>
            <a:off x="1262983" y="1230525"/>
            <a:ext cx="39006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800" b="1">
                <a:solidFill>
                  <a:schemeClr val="bg1"/>
                </a:solidFill>
              </a:rPr>
              <a:t>Các nhân tố tiến hóa</a:t>
            </a:r>
          </a:p>
        </p:txBody>
      </p:sp>
      <p:grpSp>
        <p:nvGrpSpPr>
          <p:cNvPr id="22" name="Group 17">
            <a:extLst>
              <a:ext uri="{FF2B5EF4-FFF2-40B4-BE49-F238E27FC236}">
                <a16:creationId xmlns:a16="http://schemas.microsoft.com/office/drawing/2014/main" id="{510D456D-24E5-6CBE-A971-8B07201B3C33}"/>
              </a:ext>
            </a:extLst>
          </p:cNvPr>
          <p:cNvGrpSpPr>
            <a:grpSpLocks/>
          </p:cNvGrpSpPr>
          <p:nvPr/>
        </p:nvGrpSpPr>
        <p:grpSpPr bwMode="auto">
          <a:xfrm>
            <a:off x="418531" y="1167850"/>
            <a:ext cx="762000" cy="665163"/>
            <a:chOff x="1110" y="2656"/>
            <a:chExt cx="1549" cy="1351"/>
          </a:xfrm>
        </p:grpSpPr>
        <p:sp>
          <p:nvSpPr>
            <p:cNvPr id="23" name="AutoShape 18">
              <a:extLst>
                <a:ext uri="{FF2B5EF4-FFF2-40B4-BE49-F238E27FC236}">
                  <a16:creationId xmlns:a16="http://schemas.microsoft.com/office/drawing/2014/main" id="{A304D041-EAA8-DA23-8B7C-CFBF7FBC0245}"/>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25" name="AutoShape 19">
              <a:extLst>
                <a:ext uri="{FF2B5EF4-FFF2-40B4-BE49-F238E27FC236}">
                  <a16:creationId xmlns:a16="http://schemas.microsoft.com/office/drawing/2014/main" id="{731B8435-73DF-E540-BC0C-3337B53ABEA9}"/>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26" name="AutoShape 20">
              <a:extLst>
                <a:ext uri="{FF2B5EF4-FFF2-40B4-BE49-F238E27FC236}">
                  <a16:creationId xmlns:a16="http://schemas.microsoft.com/office/drawing/2014/main" id="{BC4412CD-F1A5-8B69-7F3E-CE61D8722D4F}"/>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rgbClr val="8CA35F">
                    <a:gamma/>
                    <a:shade val="46275"/>
                    <a:invGamma/>
                  </a:srgbClr>
                </a:gs>
                <a:gs pos="100000">
                  <a:srgbClr val="8CA35F"/>
                </a:gs>
              </a:gsLst>
              <a:lin ang="2700000" scaled="1"/>
            </a:gradFill>
            <a:ln w="9525">
              <a:solidFill>
                <a:srgbClr val="1D494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1D4940"/>
                </a:solidFill>
                <a:effectLst/>
                <a:uLnTx/>
                <a:uFillTx/>
              </a:endParaRPr>
            </a:p>
          </p:txBody>
        </p:sp>
      </p:grpSp>
      <p:sp>
        <p:nvSpPr>
          <p:cNvPr id="27" name="Text Box 13">
            <a:extLst>
              <a:ext uri="{FF2B5EF4-FFF2-40B4-BE49-F238E27FC236}">
                <a16:creationId xmlns:a16="http://schemas.microsoft.com/office/drawing/2014/main" id="{EFBC004F-2B1C-5EF1-B60B-31E803EC67DC}"/>
              </a:ext>
            </a:extLst>
          </p:cNvPr>
          <p:cNvSpPr txBox="1">
            <a:spLocks noChangeArrowheads="1"/>
          </p:cNvSpPr>
          <p:nvPr/>
        </p:nvSpPr>
        <p:spPr bwMode="gray">
          <a:xfrm>
            <a:off x="610207" y="1244483"/>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800" b="1">
                <a:solidFill>
                  <a:schemeClr val="bg1"/>
                </a:solidFill>
              </a:rPr>
              <a:t>3</a:t>
            </a:r>
          </a:p>
        </p:txBody>
      </p:sp>
      <p:grpSp>
        <p:nvGrpSpPr>
          <p:cNvPr id="49" name="Group 48">
            <a:extLst>
              <a:ext uri="{FF2B5EF4-FFF2-40B4-BE49-F238E27FC236}">
                <a16:creationId xmlns:a16="http://schemas.microsoft.com/office/drawing/2014/main" id="{DEDE5AA5-B72A-F03B-C820-DB328F25BA66}"/>
              </a:ext>
            </a:extLst>
          </p:cNvPr>
          <p:cNvGrpSpPr/>
          <p:nvPr/>
        </p:nvGrpSpPr>
        <p:grpSpPr>
          <a:xfrm>
            <a:off x="1126419" y="2157505"/>
            <a:ext cx="2148687" cy="583426"/>
            <a:chOff x="1126419" y="2157505"/>
            <a:chExt cx="2148687" cy="583426"/>
          </a:xfrm>
        </p:grpSpPr>
        <p:sp>
          <p:nvSpPr>
            <p:cNvPr id="46" name="Rectangle: Rounded Corners 45">
              <a:extLst>
                <a:ext uri="{FF2B5EF4-FFF2-40B4-BE49-F238E27FC236}">
                  <a16:creationId xmlns:a16="http://schemas.microsoft.com/office/drawing/2014/main" id="{E27D8F38-22EB-3A30-0DE2-79C6E69E7A32}"/>
                </a:ext>
              </a:extLst>
            </p:cNvPr>
            <p:cNvSpPr/>
            <p:nvPr/>
          </p:nvSpPr>
          <p:spPr>
            <a:xfrm>
              <a:off x="1126419" y="2157506"/>
              <a:ext cx="2148687" cy="583425"/>
            </a:xfrm>
            <a:prstGeom prst="roundRect">
              <a:avLst>
                <a:gd name="adj" fmla="val 50000"/>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lowchart: Connector 46">
              <a:extLst>
                <a:ext uri="{FF2B5EF4-FFF2-40B4-BE49-F238E27FC236}">
                  <a16:creationId xmlns:a16="http://schemas.microsoft.com/office/drawing/2014/main" id="{8475185C-C53E-57C1-717A-6206139E9FD5}"/>
                </a:ext>
              </a:extLst>
            </p:cNvPr>
            <p:cNvSpPr/>
            <p:nvPr/>
          </p:nvSpPr>
          <p:spPr>
            <a:xfrm>
              <a:off x="1126419" y="2157505"/>
              <a:ext cx="571492" cy="571492"/>
            </a:xfrm>
            <a:prstGeom prst="flowChartConnector">
              <a:avLst/>
            </a:prstGeom>
            <a:solidFill>
              <a:schemeClr val="accent2">
                <a:lumMod val="60000"/>
                <a:lumOff val="40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i="1"/>
                <a:t>a</a:t>
              </a:r>
            </a:p>
          </p:txBody>
        </p:sp>
        <p:sp>
          <p:nvSpPr>
            <p:cNvPr id="48" name="TextBox 47">
              <a:extLst>
                <a:ext uri="{FF2B5EF4-FFF2-40B4-BE49-F238E27FC236}">
                  <a16:creationId xmlns:a16="http://schemas.microsoft.com/office/drawing/2014/main" id="{07FDD3AD-DAFB-C30B-C5A6-59C78D1C480D}"/>
                </a:ext>
              </a:extLst>
            </p:cNvPr>
            <p:cNvSpPr txBox="1"/>
            <p:nvPr/>
          </p:nvSpPr>
          <p:spPr>
            <a:xfrm>
              <a:off x="1727793" y="2212418"/>
              <a:ext cx="1547313" cy="461665"/>
            </a:xfrm>
            <a:prstGeom prst="rect">
              <a:avLst/>
            </a:prstGeom>
            <a:noFill/>
          </p:spPr>
          <p:txBody>
            <a:bodyPr wrap="square" rtlCol="0">
              <a:spAutoFit/>
            </a:bodyPr>
            <a:lstStyle/>
            <a:p>
              <a:r>
                <a:rPr lang="en-US" sz="2400" b="1" i="1"/>
                <a:t>Đột biến</a:t>
              </a:r>
            </a:p>
          </p:txBody>
        </p:sp>
      </p:grpSp>
      <p:sp>
        <p:nvSpPr>
          <p:cNvPr id="52" name="Rectangle 51">
            <a:extLst>
              <a:ext uri="{FF2B5EF4-FFF2-40B4-BE49-F238E27FC236}">
                <a16:creationId xmlns:a16="http://schemas.microsoft.com/office/drawing/2014/main" id="{A53039D0-33AD-2A7E-1B1A-DFF59DC0A70E}"/>
              </a:ext>
            </a:extLst>
          </p:cNvPr>
          <p:cNvSpPr/>
          <p:nvPr/>
        </p:nvSpPr>
        <p:spPr>
          <a:xfrm>
            <a:off x="0" y="3076746"/>
            <a:ext cx="12192000" cy="37812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Descent with modification">
            <a:extLst>
              <a:ext uri="{FF2B5EF4-FFF2-40B4-BE49-F238E27FC236}">
                <a16:creationId xmlns:a16="http://schemas.microsoft.com/office/drawing/2014/main" id="{BB137B3E-B4BD-9C8D-2CBD-11CF55793C2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016" t="7146" r="15922" b="6580"/>
          <a:stretch/>
        </p:blipFill>
        <p:spPr bwMode="auto">
          <a:xfrm>
            <a:off x="1226897" y="3178736"/>
            <a:ext cx="3961897" cy="366568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Mechanisms of microevolution">
            <a:extLst>
              <a:ext uri="{FF2B5EF4-FFF2-40B4-BE49-F238E27FC236}">
                <a16:creationId xmlns:a16="http://schemas.microsoft.com/office/drawing/2014/main" id="{F2685982-D74F-0170-B34D-1DC25B31F90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558"/>
          <a:stretch/>
        </p:blipFill>
        <p:spPr bwMode="auto">
          <a:xfrm>
            <a:off x="7559300" y="3143594"/>
            <a:ext cx="3979336" cy="3700823"/>
          </a:xfrm>
          <a:prstGeom prst="rect">
            <a:avLst/>
          </a:prstGeom>
          <a:noFill/>
          <a:extLst>
            <a:ext uri="{909E8E84-426E-40DD-AFC4-6F175D3DCCD1}">
              <a14:hiddenFill xmlns:a14="http://schemas.microsoft.com/office/drawing/2010/main">
                <a:solidFill>
                  <a:srgbClr val="FFFFFF"/>
                </a:solidFill>
              </a14:hiddenFill>
            </a:ext>
          </a:extLst>
        </p:spPr>
      </p:pic>
      <p:sp>
        <p:nvSpPr>
          <p:cNvPr id="8" name="Arrow: Right 7">
            <a:extLst>
              <a:ext uri="{FF2B5EF4-FFF2-40B4-BE49-F238E27FC236}">
                <a16:creationId xmlns:a16="http://schemas.microsoft.com/office/drawing/2014/main" id="{767DE3B4-9CEA-341A-C079-CC25C34A7A6F}"/>
              </a:ext>
            </a:extLst>
          </p:cNvPr>
          <p:cNvSpPr/>
          <p:nvPr/>
        </p:nvSpPr>
        <p:spPr>
          <a:xfrm>
            <a:off x="5547097" y="4602807"/>
            <a:ext cx="1934508" cy="729129"/>
          </a:xfrm>
          <a:prstGeom prst="rightArrow">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B4C6C83-6F4E-B35B-BA17-C3AAA9DD1670}"/>
              </a:ext>
            </a:extLst>
          </p:cNvPr>
          <p:cNvSpPr txBox="1"/>
          <p:nvPr/>
        </p:nvSpPr>
        <p:spPr>
          <a:xfrm>
            <a:off x="794612" y="3257174"/>
            <a:ext cx="1810871" cy="461665"/>
          </a:xfrm>
          <a:prstGeom prst="rect">
            <a:avLst/>
          </a:prstGeom>
          <a:noFill/>
        </p:spPr>
        <p:txBody>
          <a:bodyPr wrap="square" rtlCol="0">
            <a:spAutoFit/>
          </a:bodyPr>
          <a:lstStyle/>
          <a:p>
            <a:r>
              <a:rPr lang="en-US" sz="2400" b="1"/>
              <a:t>Ban đầu</a:t>
            </a:r>
          </a:p>
        </p:txBody>
      </p:sp>
      <p:sp>
        <p:nvSpPr>
          <p:cNvPr id="3" name="TextBox 2">
            <a:extLst>
              <a:ext uri="{FF2B5EF4-FFF2-40B4-BE49-F238E27FC236}">
                <a16:creationId xmlns:a16="http://schemas.microsoft.com/office/drawing/2014/main" id="{D86F37EE-D2EB-D238-FE83-7D6672D4470A}"/>
              </a:ext>
            </a:extLst>
          </p:cNvPr>
          <p:cNvSpPr txBox="1"/>
          <p:nvPr/>
        </p:nvSpPr>
        <p:spPr>
          <a:xfrm>
            <a:off x="5397219" y="4107718"/>
            <a:ext cx="2234264" cy="461665"/>
          </a:xfrm>
          <a:prstGeom prst="rect">
            <a:avLst/>
          </a:prstGeom>
          <a:noFill/>
        </p:spPr>
        <p:txBody>
          <a:bodyPr wrap="square" rtlCol="0">
            <a:spAutoFit/>
          </a:bodyPr>
          <a:lstStyle/>
          <a:p>
            <a:r>
              <a:rPr lang="en-US" sz="2400" b="1"/>
              <a:t>Một thời gian</a:t>
            </a:r>
          </a:p>
        </p:txBody>
      </p:sp>
    </p:spTree>
    <p:extLst>
      <p:ext uri="{BB962C8B-B14F-4D97-AF65-F5344CB8AC3E}">
        <p14:creationId xmlns:p14="http://schemas.microsoft.com/office/powerpoint/2010/main" val="3031500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circle(in)">
                                      <p:cBhvr>
                                        <p:cTn id="7" dur="2000"/>
                                        <p:tgtEl>
                                          <p:spTgt spid="49"/>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par>
                                <p:cTn id="11" presetID="6" presetClass="entr" presetSubtype="16"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2000"/>
                                        <p:tgtEl>
                                          <p:spTgt spid="8"/>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circle(in)">
                                      <p:cBhvr>
                                        <p:cTn id="21" dur="2000"/>
                                        <p:tgtEl>
                                          <p:spTgt spid="3"/>
                                        </p:tgtEl>
                                      </p:cBhvr>
                                    </p:animEffect>
                                  </p:childTnLst>
                                </p:cTn>
                              </p:par>
                              <p:par>
                                <p:cTn id="22" presetID="6" presetClass="entr" presetSubtype="16"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circle(in)">
                                      <p:cBhvr>
                                        <p:cTn id="2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8BAE5E"/>
        </a:solidFill>
        <a:effectLst/>
      </p:bgPr>
    </p:bg>
    <p:spTree>
      <p:nvGrpSpPr>
        <p:cNvPr id="1" name=""/>
        <p:cNvGrpSpPr/>
        <p:nvPr/>
      </p:nvGrpSpPr>
      <p:grpSpPr>
        <a:xfrm>
          <a:off x="0" y="0"/>
          <a:ext cx="0" cy="0"/>
          <a:chOff x="0" y="0"/>
          <a:chExt cx="0" cy="0"/>
        </a:xfrm>
      </p:grpSpPr>
      <p:pic>
        <p:nvPicPr>
          <p:cNvPr id="3078" name="Picture 6" descr="Hình ảnh miễn phí: Bướm chúa (Danaus plexippus Linnaeus) sâu bướm ăn cây sữa">
            <a:extLst>
              <a:ext uri="{FF2B5EF4-FFF2-40B4-BE49-F238E27FC236}">
                <a16:creationId xmlns:a16="http://schemas.microsoft.com/office/drawing/2014/main" id="{E6A5DA52-0DE6-B09B-C270-E776572CFE9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85"/>
          <a:stretch/>
        </p:blipFill>
        <p:spPr bwMode="auto">
          <a:xfrm rot="16200000">
            <a:off x="6780596" y="-409205"/>
            <a:ext cx="2816307" cy="3915016"/>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pic>
        <p:nvPicPr>
          <p:cNvPr id="3082" name="Picture 10">
            <a:extLst>
              <a:ext uri="{FF2B5EF4-FFF2-40B4-BE49-F238E27FC236}">
                <a16:creationId xmlns:a16="http://schemas.microsoft.com/office/drawing/2014/main" id="{251E3DCB-A81C-F591-08B6-C7CF950D34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6695" y="3077384"/>
            <a:ext cx="3909563" cy="2606375"/>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FE74BB81-E8EE-DD66-BA7A-A431A87B4F6A}"/>
              </a:ext>
            </a:extLst>
          </p:cNvPr>
          <p:cNvPicPr>
            <a:picLocks noChangeAspect="1"/>
          </p:cNvPicPr>
          <p:nvPr/>
        </p:nvPicPr>
        <p:blipFill rotWithShape="1">
          <a:blip r:embed="rId5"/>
          <a:srcRect l="4724" t="3159" r="1608" b="3443"/>
          <a:stretch/>
        </p:blipFill>
        <p:spPr>
          <a:xfrm>
            <a:off x="1897176" y="136591"/>
            <a:ext cx="4198824" cy="2819866"/>
          </a:xfrm>
          <a:prstGeom prst="rect">
            <a:avLst/>
          </a:prstGeom>
          <a:ln w="28575">
            <a:solidFill>
              <a:schemeClr val="bg1"/>
            </a:solidFill>
          </a:ln>
        </p:spPr>
      </p:pic>
      <p:pic>
        <p:nvPicPr>
          <p:cNvPr id="3084" name="Picture 12" descr="Hơn 89.500 Sâu Bướm Bức ảnh ảnh, hình chụp &amp; hình ảnh trả phí bản quyền một  lần sẵn có - iStock">
            <a:extLst>
              <a:ext uri="{FF2B5EF4-FFF2-40B4-BE49-F238E27FC236}">
                <a16:creationId xmlns:a16="http://schemas.microsoft.com/office/drawing/2014/main" id="{7273EDAA-56A1-4551-4CC4-15F1D34068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97176" y="3077384"/>
            <a:ext cx="4198824" cy="2606375"/>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93591D80-CD27-45C7-E34E-0060BF5E2FD7}"/>
              </a:ext>
            </a:extLst>
          </p:cNvPr>
          <p:cNvSpPr txBox="1"/>
          <p:nvPr/>
        </p:nvSpPr>
        <p:spPr>
          <a:xfrm>
            <a:off x="490070" y="5792314"/>
            <a:ext cx="11534589" cy="937949"/>
          </a:xfrm>
          <a:prstGeom prst="rect">
            <a:avLst/>
          </a:prstGeom>
          <a:noFill/>
        </p:spPr>
        <p:txBody>
          <a:bodyPr wrap="square">
            <a:spAutoFit/>
          </a:bodyPr>
          <a:lstStyle/>
          <a:p>
            <a:pPr>
              <a:lnSpc>
                <a:spcPct val="120000"/>
              </a:lnSpc>
            </a:pPr>
            <a:r>
              <a:rPr lang="vi-VN" sz="2400" b="1">
                <a:solidFill>
                  <a:srgbClr val="FFFF00"/>
                </a:solidFill>
              </a:rPr>
              <a:t>Mở đầu: </a:t>
            </a:r>
            <a:r>
              <a:rPr lang="vi-VN" sz="2400" b="1">
                <a:solidFill>
                  <a:schemeClr val="bg1"/>
                </a:solidFill>
              </a:rPr>
              <a:t>Sâu bọ rất đa dạng về hình thái và màu sắc. Nguyên nhân và cơ chế nào đã tạo nên sự đa dạng đó?</a:t>
            </a:r>
            <a:endParaRPr lang="en-US" sz="2400" b="1">
              <a:solidFill>
                <a:schemeClr val="bg1"/>
              </a:solidFill>
            </a:endParaRPr>
          </a:p>
        </p:txBody>
      </p:sp>
    </p:spTree>
    <p:extLst>
      <p:ext uri="{BB962C8B-B14F-4D97-AF65-F5344CB8AC3E}">
        <p14:creationId xmlns:p14="http://schemas.microsoft.com/office/powerpoint/2010/main" val="32069884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7E2A9FD-B4E8-3902-F26D-010C0407874B}"/>
              </a:ext>
            </a:extLst>
          </p:cNvPr>
          <p:cNvSpPr/>
          <p:nvPr/>
        </p:nvSpPr>
        <p:spPr>
          <a:xfrm>
            <a:off x="0" y="0"/>
            <a:ext cx="12192000" cy="9024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275EC4E-43D9-7EB2-7709-1C0DDAF93758}"/>
              </a:ext>
            </a:extLst>
          </p:cNvPr>
          <p:cNvSpPr txBox="1"/>
          <p:nvPr/>
        </p:nvSpPr>
        <p:spPr>
          <a:xfrm>
            <a:off x="101599" y="189613"/>
            <a:ext cx="11988802" cy="523220"/>
          </a:xfrm>
          <a:prstGeom prst="rect">
            <a:avLst/>
          </a:prstGeom>
          <a:noFill/>
        </p:spPr>
        <p:txBody>
          <a:bodyPr wrap="square" rtlCol="0">
            <a:spAutoFit/>
          </a:bodyPr>
          <a:lstStyle>
            <a:defPPr>
              <a:defRPr lang="en-US"/>
            </a:defPPr>
            <a:lvl1pPr algn="ctr">
              <a:defRPr sz="2800" b="1"/>
            </a:lvl1pPr>
          </a:lstStyle>
          <a:p>
            <a:r>
              <a:rPr lang="en-US">
                <a:solidFill>
                  <a:schemeClr val="bg1"/>
                </a:solidFill>
              </a:rPr>
              <a:t>III. MỘT SỐ LUẬN ĐIỂM CỦA THUYẾT TIẾN HÓA TỔNG HỢP HIỆN ĐẠI</a:t>
            </a:r>
          </a:p>
        </p:txBody>
      </p:sp>
      <p:sp>
        <p:nvSpPr>
          <p:cNvPr id="6" name="Line 11">
            <a:extLst>
              <a:ext uri="{FF2B5EF4-FFF2-40B4-BE49-F238E27FC236}">
                <a16:creationId xmlns:a16="http://schemas.microsoft.com/office/drawing/2014/main" id="{D7491696-015C-842E-487A-D2BC6A131118}"/>
              </a:ext>
            </a:extLst>
          </p:cNvPr>
          <p:cNvSpPr>
            <a:spLocks noChangeShapeType="1"/>
          </p:cNvSpPr>
          <p:nvPr/>
        </p:nvSpPr>
        <p:spPr bwMode="auto">
          <a:xfrm>
            <a:off x="817844" y="1821689"/>
            <a:ext cx="4507192"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Text Box 12">
            <a:extLst>
              <a:ext uri="{FF2B5EF4-FFF2-40B4-BE49-F238E27FC236}">
                <a16:creationId xmlns:a16="http://schemas.microsoft.com/office/drawing/2014/main" id="{A5BC65A7-6AF0-82CA-268B-4A741987745F}"/>
              </a:ext>
            </a:extLst>
          </p:cNvPr>
          <p:cNvSpPr txBox="1">
            <a:spLocks noChangeArrowheads="1"/>
          </p:cNvSpPr>
          <p:nvPr/>
        </p:nvSpPr>
        <p:spPr bwMode="auto">
          <a:xfrm>
            <a:off x="1262983" y="1230525"/>
            <a:ext cx="39006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800" b="1">
                <a:solidFill>
                  <a:schemeClr val="bg1"/>
                </a:solidFill>
              </a:rPr>
              <a:t>Các nhân tố tiến hóa</a:t>
            </a:r>
          </a:p>
        </p:txBody>
      </p:sp>
      <p:grpSp>
        <p:nvGrpSpPr>
          <p:cNvPr id="22" name="Group 17">
            <a:extLst>
              <a:ext uri="{FF2B5EF4-FFF2-40B4-BE49-F238E27FC236}">
                <a16:creationId xmlns:a16="http://schemas.microsoft.com/office/drawing/2014/main" id="{510D456D-24E5-6CBE-A971-8B07201B3C33}"/>
              </a:ext>
            </a:extLst>
          </p:cNvPr>
          <p:cNvGrpSpPr>
            <a:grpSpLocks/>
          </p:cNvGrpSpPr>
          <p:nvPr/>
        </p:nvGrpSpPr>
        <p:grpSpPr bwMode="auto">
          <a:xfrm>
            <a:off x="418531" y="1167850"/>
            <a:ext cx="762000" cy="665163"/>
            <a:chOff x="1110" y="2656"/>
            <a:chExt cx="1549" cy="1351"/>
          </a:xfrm>
        </p:grpSpPr>
        <p:sp>
          <p:nvSpPr>
            <p:cNvPr id="23" name="AutoShape 18">
              <a:extLst>
                <a:ext uri="{FF2B5EF4-FFF2-40B4-BE49-F238E27FC236}">
                  <a16:creationId xmlns:a16="http://schemas.microsoft.com/office/drawing/2014/main" id="{A304D041-EAA8-DA23-8B7C-CFBF7FBC0245}"/>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25" name="AutoShape 19">
              <a:extLst>
                <a:ext uri="{FF2B5EF4-FFF2-40B4-BE49-F238E27FC236}">
                  <a16:creationId xmlns:a16="http://schemas.microsoft.com/office/drawing/2014/main" id="{731B8435-73DF-E540-BC0C-3337B53ABEA9}"/>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26" name="AutoShape 20">
              <a:extLst>
                <a:ext uri="{FF2B5EF4-FFF2-40B4-BE49-F238E27FC236}">
                  <a16:creationId xmlns:a16="http://schemas.microsoft.com/office/drawing/2014/main" id="{BC4412CD-F1A5-8B69-7F3E-CE61D8722D4F}"/>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rgbClr val="8CA35F">
                    <a:gamma/>
                    <a:shade val="46275"/>
                    <a:invGamma/>
                  </a:srgbClr>
                </a:gs>
                <a:gs pos="100000">
                  <a:srgbClr val="8CA35F"/>
                </a:gs>
              </a:gsLst>
              <a:lin ang="2700000" scaled="1"/>
            </a:gradFill>
            <a:ln w="9525">
              <a:solidFill>
                <a:srgbClr val="1D494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1D4940"/>
                </a:solidFill>
                <a:effectLst/>
                <a:uLnTx/>
                <a:uFillTx/>
              </a:endParaRPr>
            </a:p>
          </p:txBody>
        </p:sp>
      </p:grpSp>
      <p:sp>
        <p:nvSpPr>
          <p:cNvPr id="27" name="Text Box 13">
            <a:extLst>
              <a:ext uri="{FF2B5EF4-FFF2-40B4-BE49-F238E27FC236}">
                <a16:creationId xmlns:a16="http://schemas.microsoft.com/office/drawing/2014/main" id="{EFBC004F-2B1C-5EF1-B60B-31E803EC67DC}"/>
              </a:ext>
            </a:extLst>
          </p:cNvPr>
          <p:cNvSpPr txBox="1">
            <a:spLocks noChangeArrowheads="1"/>
          </p:cNvSpPr>
          <p:nvPr/>
        </p:nvSpPr>
        <p:spPr bwMode="gray">
          <a:xfrm>
            <a:off x="610207" y="1244483"/>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800" b="1">
                <a:solidFill>
                  <a:schemeClr val="bg1"/>
                </a:solidFill>
              </a:rPr>
              <a:t>3</a:t>
            </a:r>
          </a:p>
        </p:txBody>
      </p:sp>
      <p:grpSp>
        <p:nvGrpSpPr>
          <p:cNvPr id="49" name="Group 48">
            <a:extLst>
              <a:ext uri="{FF2B5EF4-FFF2-40B4-BE49-F238E27FC236}">
                <a16:creationId xmlns:a16="http://schemas.microsoft.com/office/drawing/2014/main" id="{DEDE5AA5-B72A-F03B-C820-DB328F25BA66}"/>
              </a:ext>
            </a:extLst>
          </p:cNvPr>
          <p:cNvGrpSpPr/>
          <p:nvPr/>
        </p:nvGrpSpPr>
        <p:grpSpPr>
          <a:xfrm>
            <a:off x="1126419" y="2157505"/>
            <a:ext cx="2148687" cy="583426"/>
            <a:chOff x="1126419" y="2157505"/>
            <a:chExt cx="2148687" cy="583426"/>
          </a:xfrm>
        </p:grpSpPr>
        <p:sp>
          <p:nvSpPr>
            <p:cNvPr id="46" name="Rectangle: Rounded Corners 45">
              <a:extLst>
                <a:ext uri="{FF2B5EF4-FFF2-40B4-BE49-F238E27FC236}">
                  <a16:creationId xmlns:a16="http://schemas.microsoft.com/office/drawing/2014/main" id="{E27D8F38-22EB-3A30-0DE2-79C6E69E7A32}"/>
                </a:ext>
              </a:extLst>
            </p:cNvPr>
            <p:cNvSpPr/>
            <p:nvPr/>
          </p:nvSpPr>
          <p:spPr>
            <a:xfrm>
              <a:off x="1126419" y="2157506"/>
              <a:ext cx="2148687" cy="583425"/>
            </a:xfrm>
            <a:prstGeom prst="roundRect">
              <a:avLst>
                <a:gd name="adj" fmla="val 50000"/>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lowchart: Connector 46">
              <a:extLst>
                <a:ext uri="{FF2B5EF4-FFF2-40B4-BE49-F238E27FC236}">
                  <a16:creationId xmlns:a16="http://schemas.microsoft.com/office/drawing/2014/main" id="{8475185C-C53E-57C1-717A-6206139E9FD5}"/>
                </a:ext>
              </a:extLst>
            </p:cNvPr>
            <p:cNvSpPr/>
            <p:nvPr/>
          </p:nvSpPr>
          <p:spPr>
            <a:xfrm>
              <a:off x="1126419" y="2157505"/>
              <a:ext cx="571492" cy="571492"/>
            </a:xfrm>
            <a:prstGeom prst="flowChartConnector">
              <a:avLst/>
            </a:prstGeom>
            <a:solidFill>
              <a:schemeClr val="accent2">
                <a:lumMod val="60000"/>
                <a:lumOff val="40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i="1"/>
                <a:t>a</a:t>
              </a:r>
            </a:p>
          </p:txBody>
        </p:sp>
        <p:sp>
          <p:nvSpPr>
            <p:cNvPr id="48" name="TextBox 47">
              <a:extLst>
                <a:ext uri="{FF2B5EF4-FFF2-40B4-BE49-F238E27FC236}">
                  <a16:creationId xmlns:a16="http://schemas.microsoft.com/office/drawing/2014/main" id="{07FDD3AD-DAFB-C30B-C5A6-59C78D1C480D}"/>
                </a:ext>
              </a:extLst>
            </p:cNvPr>
            <p:cNvSpPr txBox="1"/>
            <p:nvPr/>
          </p:nvSpPr>
          <p:spPr>
            <a:xfrm>
              <a:off x="1727793" y="2212418"/>
              <a:ext cx="1547313" cy="461665"/>
            </a:xfrm>
            <a:prstGeom prst="rect">
              <a:avLst/>
            </a:prstGeom>
            <a:noFill/>
          </p:spPr>
          <p:txBody>
            <a:bodyPr wrap="square" rtlCol="0">
              <a:spAutoFit/>
            </a:bodyPr>
            <a:lstStyle/>
            <a:p>
              <a:r>
                <a:rPr lang="en-US" sz="2400" b="1" i="1"/>
                <a:t>Đột biến</a:t>
              </a:r>
            </a:p>
          </p:txBody>
        </p:sp>
      </p:grpSp>
      <p:sp>
        <p:nvSpPr>
          <p:cNvPr id="52" name="Rectangle 51">
            <a:extLst>
              <a:ext uri="{FF2B5EF4-FFF2-40B4-BE49-F238E27FC236}">
                <a16:creationId xmlns:a16="http://schemas.microsoft.com/office/drawing/2014/main" id="{A53039D0-33AD-2A7E-1B1A-DFF59DC0A70E}"/>
              </a:ext>
            </a:extLst>
          </p:cNvPr>
          <p:cNvSpPr/>
          <p:nvPr/>
        </p:nvSpPr>
        <p:spPr>
          <a:xfrm>
            <a:off x="0" y="3076746"/>
            <a:ext cx="12192000" cy="37812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705D5BED-EAC5-4FDA-448F-EA407EC45BEC}"/>
              </a:ext>
            </a:extLst>
          </p:cNvPr>
          <p:cNvSpPr txBox="1"/>
          <p:nvPr/>
        </p:nvSpPr>
        <p:spPr>
          <a:xfrm>
            <a:off x="1410447" y="3332600"/>
            <a:ext cx="10273553" cy="3230884"/>
          </a:xfrm>
          <a:prstGeom prst="rect">
            <a:avLst/>
          </a:prstGeom>
          <a:noFill/>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1" i="1">
                <a:solidFill>
                  <a:schemeClr val="bg1"/>
                </a:solidFill>
                <a:latin typeface="+mj-lt"/>
                <a:cs typeface="Times New Roman" panose="02020603050405020304" pitchFamily="18" charset="0"/>
              </a:defRPr>
            </a:lvl1pPr>
          </a:lstStyle>
          <a:p>
            <a:r>
              <a:rPr lang="en-US">
                <a:solidFill>
                  <a:schemeClr val="tx1"/>
                </a:solidFill>
              </a:rPr>
              <a:t>– </a:t>
            </a:r>
            <a:r>
              <a:rPr lang="en-US" b="0">
                <a:solidFill>
                  <a:schemeClr val="tx1"/>
                </a:solidFill>
              </a:rPr>
              <a:t>Đột biến làm </a:t>
            </a:r>
            <a:r>
              <a:rPr lang="en-US">
                <a:solidFill>
                  <a:schemeClr val="tx1"/>
                </a:solidFill>
              </a:rPr>
              <a:t>thay đổi tần số các allele và tần số các kiểu gene của quần thể. </a:t>
            </a:r>
          </a:p>
          <a:p>
            <a:r>
              <a:rPr lang="en-US">
                <a:solidFill>
                  <a:schemeClr val="tx1"/>
                </a:solidFill>
              </a:rPr>
              <a:t>– Ví dụ: </a:t>
            </a:r>
            <a:r>
              <a:rPr lang="en-US" b="0">
                <a:solidFill>
                  <a:schemeClr val="tx1"/>
                </a:solidFill>
              </a:rPr>
              <a:t>Trong quần thể ban đầu, tỉ lệ allele A bằng tỉ lệ allele a (đều bằng 0,5), nếu phát sinh một đột biến allele A thành allele a sẽ làm tỉ lệ allele A giảm và tỉ lệ allele a tăng, hoặc khi allele A đột biến thành allele a</a:t>
            </a:r>
            <a:r>
              <a:rPr lang="en-US" b="0" baseline="-25000">
                <a:solidFill>
                  <a:schemeClr val="tx1"/>
                </a:solidFill>
              </a:rPr>
              <a:t>1</a:t>
            </a:r>
            <a:r>
              <a:rPr lang="en-US" b="0">
                <a:solidFill>
                  <a:schemeClr val="tx1"/>
                </a:solidFill>
              </a:rPr>
              <a:t> cũng dẫn đến thay đổi tần số các allele và tần số các kiểu gene của quần thể, trải qua nhiều thế hệ sẽ dẫn đến sự tiến hoá trong quần thể.</a:t>
            </a:r>
          </a:p>
        </p:txBody>
      </p:sp>
    </p:spTree>
    <p:extLst>
      <p:ext uri="{BB962C8B-B14F-4D97-AF65-F5344CB8AC3E}">
        <p14:creationId xmlns:p14="http://schemas.microsoft.com/office/powerpoint/2010/main" val="845978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
                                            <p:txEl>
                                              <p:pRg st="0" end="0"/>
                                            </p:txEl>
                                          </p:spTgt>
                                        </p:tgtEl>
                                        <p:attrNameLst>
                                          <p:attrName>style.visibility</p:attrName>
                                        </p:attrNameLst>
                                      </p:cBhvr>
                                      <p:to>
                                        <p:strVal val="visible"/>
                                      </p:to>
                                    </p:set>
                                    <p:animEffect transition="in" filter="fade">
                                      <p:cBhvr>
                                        <p:cTn id="7" dur="500"/>
                                        <p:tgtEl>
                                          <p:spTgt spid="5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3">
                                            <p:txEl>
                                              <p:pRg st="1" end="1"/>
                                            </p:txEl>
                                          </p:spTgt>
                                        </p:tgtEl>
                                        <p:attrNameLst>
                                          <p:attrName>style.visibility</p:attrName>
                                        </p:attrNameLst>
                                      </p:cBhvr>
                                      <p:to>
                                        <p:strVal val="visible"/>
                                      </p:to>
                                    </p:set>
                                    <p:animEffect transition="in" filter="fade">
                                      <p:cBhvr>
                                        <p:cTn id="12" dur="500"/>
                                        <p:tgtEl>
                                          <p:spTgt spid="5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7E2A9FD-B4E8-3902-F26D-010C0407874B}"/>
              </a:ext>
            </a:extLst>
          </p:cNvPr>
          <p:cNvSpPr/>
          <p:nvPr/>
        </p:nvSpPr>
        <p:spPr>
          <a:xfrm>
            <a:off x="0" y="0"/>
            <a:ext cx="12192000" cy="9024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275EC4E-43D9-7EB2-7709-1C0DDAF93758}"/>
              </a:ext>
            </a:extLst>
          </p:cNvPr>
          <p:cNvSpPr txBox="1"/>
          <p:nvPr/>
        </p:nvSpPr>
        <p:spPr>
          <a:xfrm>
            <a:off x="101599" y="189613"/>
            <a:ext cx="11988802" cy="523220"/>
          </a:xfrm>
          <a:prstGeom prst="rect">
            <a:avLst/>
          </a:prstGeom>
          <a:noFill/>
        </p:spPr>
        <p:txBody>
          <a:bodyPr wrap="square" rtlCol="0">
            <a:spAutoFit/>
          </a:bodyPr>
          <a:lstStyle>
            <a:defPPr>
              <a:defRPr lang="en-US"/>
            </a:defPPr>
            <a:lvl1pPr algn="ctr">
              <a:defRPr sz="2800" b="1"/>
            </a:lvl1pPr>
          </a:lstStyle>
          <a:p>
            <a:r>
              <a:rPr lang="en-US">
                <a:solidFill>
                  <a:schemeClr val="bg1"/>
                </a:solidFill>
              </a:rPr>
              <a:t>III. MỘT SỐ LUẬN ĐIỂM CỦA THUYẾT TIẾN HÓA TỔNG HỢP HIỆN ĐẠI</a:t>
            </a:r>
          </a:p>
        </p:txBody>
      </p:sp>
      <p:sp>
        <p:nvSpPr>
          <p:cNvPr id="6" name="Line 11">
            <a:extLst>
              <a:ext uri="{FF2B5EF4-FFF2-40B4-BE49-F238E27FC236}">
                <a16:creationId xmlns:a16="http://schemas.microsoft.com/office/drawing/2014/main" id="{D7491696-015C-842E-487A-D2BC6A131118}"/>
              </a:ext>
            </a:extLst>
          </p:cNvPr>
          <p:cNvSpPr>
            <a:spLocks noChangeShapeType="1"/>
          </p:cNvSpPr>
          <p:nvPr/>
        </p:nvSpPr>
        <p:spPr bwMode="auto">
          <a:xfrm>
            <a:off x="817844" y="1821689"/>
            <a:ext cx="4507192"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Text Box 12">
            <a:extLst>
              <a:ext uri="{FF2B5EF4-FFF2-40B4-BE49-F238E27FC236}">
                <a16:creationId xmlns:a16="http://schemas.microsoft.com/office/drawing/2014/main" id="{A5BC65A7-6AF0-82CA-268B-4A741987745F}"/>
              </a:ext>
            </a:extLst>
          </p:cNvPr>
          <p:cNvSpPr txBox="1">
            <a:spLocks noChangeArrowheads="1"/>
          </p:cNvSpPr>
          <p:nvPr/>
        </p:nvSpPr>
        <p:spPr bwMode="auto">
          <a:xfrm>
            <a:off x="1262983" y="1230525"/>
            <a:ext cx="39006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800" b="1">
                <a:solidFill>
                  <a:schemeClr val="bg1"/>
                </a:solidFill>
              </a:rPr>
              <a:t>Các nhân tố tiến hóa</a:t>
            </a:r>
          </a:p>
        </p:txBody>
      </p:sp>
      <p:grpSp>
        <p:nvGrpSpPr>
          <p:cNvPr id="22" name="Group 17">
            <a:extLst>
              <a:ext uri="{FF2B5EF4-FFF2-40B4-BE49-F238E27FC236}">
                <a16:creationId xmlns:a16="http://schemas.microsoft.com/office/drawing/2014/main" id="{510D456D-24E5-6CBE-A971-8B07201B3C33}"/>
              </a:ext>
            </a:extLst>
          </p:cNvPr>
          <p:cNvGrpSpPr>
            <a:grpSpLocks/>
          </p:cNvGrpSpPr>
          <p:nvPr/>
        </p:nvGrpSpPr>
        <p:grpSpPr bwMode="auto">
          <a:xfrm>
            <a:off x="418531" y="1167850"/>
            <a:ext cx="762000" cy="665163"/>
            <a:chOff x="1110" y="2656"/>
            <a:chExt cx="1549" cy="1351"/>
          </a:xfrm>
        </p:grpSpPr>
        <p:sp>
          <p:nvSpPr>
            <p:cNvPr id="23" name="AutoShape 18">
              <a:extLst>
                <a:ext uri="{FF2B5EF4-FFF2-40B4-BE49-F238E27FC236}">
                  <a16:creationId xmlns:a16="http://schemas.microsoft.com/office/drawing/2014/main" id="{A304D041-EAA8-DA23-8B7C-CFBF7FBC0245}"/>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25" name="AutoShape 19">
              <a:extLst>
                <a:ext uri="{FF2B5EF4-FFF2-40B4-BE49-F238E27FC236}">
                  <a16:creationId xmlns:a16="http://schemas.microsoft.com/office/drawing/2014/main" id="{731B8435-73DF-E540-BC0C-3337B53ABEA9}"/>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26" name="AutoShape 20">
              <a:extLst>
                <a:ext uri="{FF2B5EF4-FFF2-40B4-BE49-F238E27FC236}">
                  <a16:creationId xmlns:a16="http://schemas.microsoft.com/office/drawing/2014/main" id="{BC4412CD-F1A5-8B69-7F3E-CE61D8722D4F}"/>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rgbClr val="8CA35F">
                    <a:gamma/>
                    <a:shade val="46275"/>
                    <a:invGamma/>
                  </a:srgbClr>
                </a:gs>
                <a:gs pos="100000">
                  <a:srgbClr val="8CA35F"/>
                </a:gs>
              </a:gsLst>
              <a:lin ang="2700000" scaled="1"/>
            </a:gradFill>
            <a:ln w="9525">
              <a:solidFill>
                <a:srgbClr val="1D494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1D4940"/>
                </a:solidFill>
                <a:effectLst/>
                <a:uLnTx/>
                <a:uFillTx/>
              </a:endParaRPr>
            </a:p>
          </p:txBody>
        </p:sp>
      </p:grpSp>
      <p:sp>
        <p:nvSpPr>
          <p:cNvPr id="27" name="Text Box 13">
            <a:extLst>
              <a:ext uri="{FF2B5EF4-FFF2-40B4-BE49-F238E27FC236}">
                <a16:creationId xmlns:a16="http://schemas.microsoft.com/office/drawing/2014/main" id="{EFBC004F-2B1C-5EF1-B60B-31E803EC67DC}"/>
              </a:ext>
            </a:extLst>
          </p:cNvPr>
          <p:cNvSpPr txBox="1">
            <a:spLocks noChangeArrowheads="1"/>
          </p:cNvSpPr>
          <p:nvPr/>
        </p:nvSpPr>
        <p:spPr bwMode="gray">
          <a:xfrm>
            <a:off x="610207" y="1244483"/>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800" b="1">
                <a:solidFill>
                  <a:schemeClr val="bg1"/>
                </a:solidFill>
              </a:rPr>
              <a:t>3</a:t>
            </a:r>
          </a:p>
        </p:txBody>
      </p:sp>
      <p:grpSp>
        <p:nvGrpSpPr>
          <p:cNvPr id="49" name="Group 48">
            <a:extLst>
              <a:ext uri="{FF2B5EF4-FFF2-40B4-BE49-F238E27FC236}">
                <a16:creationId xmlns:a16="http://schemas.microsoft.com/office/drawing/2014/main" id="{DEDE5AA5-B72A-F03B-C820-DB328F25BA66}"/>
              </a:ext>
            </a:extLst>
          </p:cNvPr>
          <p:cNvGrpSpPr/>
          <p:nvPr/>
        </p:nvGrpSpPr>
        <p:grpSpPr>
          <a:xfrm>
            <a:off x="1126419" y="2157505"/>
            <a:ext cx="3278240" cy="583426"/>
            <a:chOff x="1126419" y="2157505"/>
            <a:chExt cx="3278240" cy="583426"/>
          </a:xfrm>
        </p:grpSpPr>
        <p:sp>
          <p:nvSpPr>
            <p:cNvPr id="46" name="Rectangle: Rounded Corners 45">
              <a:extLst>
                <a:ext uri="{FF2B5EF4-FFF2-40B4-BE49-F238E27FC236}">
                  <a16:creationId xmlns:a16="http://schemas.microsoft.com/office/drawing/2014/main" id="{E27D8F38-22EB-3A30-0DE2-79C6E69E7A32}"/>
                </a:ext>
              </a:extLst>
            </p:cNvPr>
            <p:cNvSpPr/>
            <p:nvPr/>
          </p:nvSpPr>
          <p:spPr>
            <a:xfrm>
              <a:off x="1126420" y="2157506"/>
              <a:ext cx="3027228" cy="583425"/>
            </a:xfrm>
            <a:prstGeom prst="roundRect">
              <a:avLst>
                <a:gd name="adj" fmla="val 50000"/>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lowchart: Connector 46">
              <a:extLst>
                <a:ext uri="{FF2B5EF4-FFF2-40B4-BE49-F238E27FC236}">
                  <a16:creationId xmlns:a16="http://schemas.microsoft.com/office/drawing/2014/main" id="{8475185C-C53E-57C1-717A-6206139E9FD5}"/>
                </a:ext>
              </a:extLst>
            </p:cNvPr>
            <p:cNvSpPr/>
            <p:nvPr/>
          </p:nvSpPr>
          <p:spPr>
            <a:xfrm>
              <a:off x="1126419" y="2157505"/>
              <a:ext cx="571492" cy="571492"/>
            </a:xfrm>
            <a:prstGeom prst="flowChartConnector">
              <a:avLst/>
            </a:prstGeom>
            <a:solidFill>
              <a:schemeClr val="accent3">
                <a:lumMod val="75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i="1"/>
                <a:t>b</a:t>
              </a:r>
            </a:p>
          </p:txBody>
        </p:sp>
        <p:sp>
          <p:nvSpPr>
            <p:cNvPr id="48" name="TextBox 47">
              <a:extLst>
                <a:ext uri="{FF2B5EF4-FFF2-40B4-BE49-F238E27FC236}">
                  <a16:creationId xmlns:a16="http://schemas.microsoft.com/office/drawing/2014/main" id="{07FDD3AD-DAFB-C30B-C5A6-59C78D1C480D}"/>
                </a:ext>
              </a:extLst>
            </p:cNvPr>
            <p:cNvSpPr txBox="1"/>
            <p:nvPr/>
          </p:nvSpPr>
          <p:spPr>
            <a:xfrm>
              <a:off x="1727793" y="2212418"/>
              <a:ext cx="2676866" cy="461665"/>
            </a:xfrm>
            <a:prstGeom prst="rect">
              <a:avLst/>
            </a:prstGeom>
            <a:noFill/>
          </p:spPr>
          <p:txBody>
            <a:bodyPr wrap="square" rtlCol="0">
              <a:spAutoFit/>
            </a:bodyPr>
            <a:lstStyle/>
            <a:p>
              <a:r>
                <a:rPr lang="en-US" sz="2400" b="1" i="1"/>
                <a:t>Di – nhập gene</a:t>
              </a:r>
            </a:p>
          </p:txBody>
        </p:sp>
      </p:grpSp>
      <p:sp>
        <p:nvSpPr>
          <p:cNvPr id="52" name="Rectangle 51">
            <a:extLst>
              <a:ext uri="{FF2B5EF4-FFF2-40B4-BE49-F238E27FC236}">
                <a16:creationId xmlns:a16="http://schemas.microsoft.com/office/drawing/2014/main" id="{A53039D0-33AD-2A7E-1B1A-DFF59DC0A70E}"/>
              </a:ext>
            </a:extLst>
          </p:cNvPr>
          <p:cNvSpPr/>
          <p:nvPr/>
        </p:nvSpPr>
        <p:spPr>
          <a:xfrm>
            <a:off x="0" y="3076746"/>
            <a:ext cx="12192000" cy="37812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Mechanisms of microevolution">
            <a:extLst>
              <a:ext uri="{FF2B5EF4-FFF2-40B4-BE49-F238E27FC236}">
                <a16:creationId xmlns:a16="http://schemas.microsoft.com/office/drawing/2014/main" id="{C7E1E7DF-895D-FE8E-8B8B-6701265843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3878" b="21917"/>
          <a:stretch/>
        </p:blipFill>
        <p:spPr bwMode="auto">
          <a:xfrm>
            <a:off x="1697911" y="3143594"/>
            <a:ext cx="8874125" cy="371736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E6FDF93-B948-8FCD-637E-7197D572A6D1}"/>
              </a:ext>
            </a:extLst>
          </p:cNvPr>
          <p:cNvSpPr txBox="1"/>
          <p:nvPr/>
        </p:nvSpPr>
        <p:spPr>
          <a:xfrm>
            <a:off x="1063812" y="3257176"/>
            <a:ext cx="1810871" cy="461665"/>
          </a:xfrm>
          <a:prstGeom prst="rect">
            <a:avLst/>
          </a:prstGeom>
          <a:noFill/>
        </p:spPr>
        <p:txBody>
          <a:bodyPr wrap="square" rtlCol="0">
            <a:spAutoFit/>
          </a:bodyPr>
          <a:lstStyle/>
          <a:p>
            <a:r>
              <a:rPr lang="en-US" sz="2400" b="1"/>
              <a:t>Quần thể A</a:t>
            </a:r>
          </a:p>
        </p:txBody>
      </p:sp>
      <p:sp>
        <p:nvSpPr>
          <p:cNvPr id="4" name="TextBox 3">
            <a:extLst>
              <a:ext uri="{FF2B5EF4-FFF2-40B4-BE49-F238E27FC236}">
                <a16:creationId xmlns:a16="http://schemas.microsoft.com/office/drawing/2014/main" id="{FC84B980-AEA5-DFBB-2FED-67B38BDC0573}"/>
              </a:ext>
            </a:extLst>
          </p:cNvPr>
          <p:cNvSpPr txBox="1"/>
          <p:nvPr/>
        </p:nvSpPr>
        <p:spPr>
          <a:xfrm>
            <a:off x="9879106" y="6190269"/>
            <a:ext cx="1810871" cy="461665"/>
          </a:xfrm>
          <a:prstGeom prst="rect">
            <a:avLst/>
          </a:prstGeom>
          <a:noFill/>
        </p:spPr>
        <p:txBody>
          <a:bodyPr wrap="square" rtlCol="0">
            <a:spAutoFit/>
          </a:bodyPr>
          <a:lstStyle/>
          <a:p>
            <a:r>
              <a:rPr lang="en-US" sz="2400" b="1"/>
              <a:t>Quần thể B</a:t>
            </a:r>
          </a:p>
        </p:txBody>
      </p:sp>
    </p:spTree>
    <p:extLst>
      <p:ext uri="{BB962C8B-B14F-4D97-AF65-F5344CB8AC3E}">
        <p14:creationId xmlns:p14="http://schemas.microsoft.com/office/powerpoint/2010/main" val="700485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circle(in)">
                                      <p:cBhvr>
                                        <p:cTn id="7" dur="20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7E2A9FD-B4E8-3902-F26D-010C0407874B}"/>
              </a:ext>
            </a:extLst>
          </p:cNvPr>
          <p:cNvSpPr/>
          <p:nvPr/>
        </p:nvSpPr>
        <p:spPr>
          <a:xfrm>
            <a:off x="0" y="0"/>
            <a:ext cx="12192000" cy="9024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275EC4E-43D9-7EB2-7709-1C0DDAF93758}"/>
              </a:ext>
            </a:extLst>
          </p:cNvPr>
          <p:cNvSpPr txBox="1"/>
          <p:nvPr/>
        </p:nvSpPr>
        <p:spPr>
          <a:xfrm>
            <a:off x="101599" y="189613"/>
            <a:ext cx="11988802" cy="523220"/>
          </a:xfrm>
          <a:prstGeom prst="rect">
            <a:avLst/>
          </a:prstGeom>
          <a:noFill/>
        </p:spPr>
        <p:txBody>
          <a:bodyPr wrap="square" rtlCol="0">
            <a:spAutoFit/>
          </a:bodyPr>
          <a:lstStyle>
            <a:defPPr>
              <a:defRPr lang="en-US"/>
            </a:defPPr>
            <a:lvl1pPr algn="ctr">
              <a:defRPr sz="2800" b="1"/>
            </a:lvl1pPr>
          </a:lstStyle>
          <a:p>
            <a:r>
              <a:rPr lang="en-US">
                <a:solidFill>
                  <a:schemeClr val="bg1"/>
                </a:solidFill>
              </a:rPr>
              <a:t>III. MỘT SỐ LUẬN ĐIỂM CỦA THUYẾT TIẾN HÓA TỔNG HỢP HIỆN ĐẠI</a:t>
            </a:r>
          </a:p>
        </p:txBody>
      </p:sp>
      <p:sp>
        <p:nvSpPr>
          <p:cNvPr id="6" name="Line 11">
            <a:extLst>
              <a:ext uri="{FF2B5EF4-FFF2-40B4-BE49-F238E27FC236}">
                <a16:creationId xmlns:a16="http://schemas.microsoft.com/office/drawing/2014/main" id="{D7491696-015C-842E-487A-D2BC6A131118}"/>
              </a:ext>
            </a:extLst>
          </p:cNvPr>
          <p:cNvSpPr>
            <a:spLocks noChangeShapeType="1"/>
          </p:cNvSpPr>
          <p:nvPr/>
        </p:nvSpPr>
        <p:spPr bwMode="auto">
          <a:xfrm>
            <a:off x="817844" y="1821689"/>
            <a:ext cx="4507192"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Text Box 12">
            <a:extLst>
              <a:ext uri="{FF2B5EF4-FFF2-40B4-BE49-F238E27FC236}">
                <a16:creationId xmlns:a16="http://schemas.microsoft.com/office/drawing/2014/main" id="{A5BC65A7-6AF0-82CA-268B-4A741987745F}"/>
              </a:ext>
            </a:extLst>
          </p:cNvPr>
          <p:cNvSpPr txBox="1">
            <a:spLocks noChangeArrowheads="1"/>
          </p:cNvSpPr>
          <p:nvPr/>
        </p:nvSpPr>
        <p:spPr bwMode="auto">
          <a:xfrm>
            <a:off x="1262983" y="1230525"/>
            <a:ext cx="39006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800" b="1">
                <a:solidFill>
                  <a:schemeClr val="bg1"/>
                </a:solidFill>
              </a:rPr>
              <a:t>Các nhân tố tiến hóa</a:t>
            </a:r>
          </a:p>
        </p:txBody>
      </p:sp>
      <p:grpSp>
        <p:nvGrpSpPr>
          <p:cNvPr id="22" name="Group 17">
            <a:extLst>
              <a:ext uri="{FF2B5EF4-FFF2-40B4-BE49-F238E27FC236}">
                <a16:creationId xmlns:a16="http://schemas.microsoft.com/office/drawing/2014/main" id="{510D456D-24E5-6CBE-A971-8B07201B3C33}"/>
              </a:ext>
            </a:extLst>
          </p:cNvPr>
          <p:cNvGrpSpPr>
            <a:grpSpLocks/>
          </p:cNvGrpSpPr>
          <p:nvPr/>
        </p:nvGrpSpPr>
        <p:grpSpPr bwMode="auto">
          <a:xfrm>
            <a:off x="418531" y="1167850"/>
            <a:ext cx="762000" cy="665163"/>
            <a:chOff x="1110" y="2656"/>
            <a:chExt cx="1549" cy="1351"/>
          </a:xfrm>
        </p:grpSpPr>
        <p:sp>
          <p:nvSpPr>
            <p:cNvPr id="23" name="AutoShape 18">
              <a:extLst>
                <a:ext uri="{FF2B5EF4-FFF2-40B4-BE49-F238E27FC236}">
                  <a16:creationId xmlns:a16="http://schemas.microsoft.com/office/drawing/2014/main" id="{A304D041-EAA8-DA23-8B7C-CFBF7FBC0245}"/>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25" name="AutoShape 19">
              <a:extLst>
                <a:ext uri="{FF2B5EF4-FFF2-40B4-BE49-F238E27FC236}">
                  <a16:creationId xmlns:a16="http://schemas.microsoft.com/office/drawing/2014/main" id="{731B8435-73DF-E540-BC0C-3337B53ABEA9}"/>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26" name="AutoShape 20">
              <a:extLst>
                <a:ext uri="{FF2B5EF4-FFF2-40B4-BE49-F238E27FC236}">
                  <a16:creationId xmlns:a16="http://schemas.microsoft.com/office/drawing/2014/main" id="{BC4412CD-F1A5-8B69-7F3E-CE61D8722D4F}"/>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rgbClr val="8CA35F">
                    <a:gamma/>
                    <a:shade val="46275"/>
                    <a:invGamma/>
                  </a:srgbClr>
                </a:gs>
                <a:gs pos="100000">
                  <a:srgbClr val="8CA35F"/>
                </a:gs>
              </a:gsLst>
              <a:lin ang="2700000" scaled="1"/>
            </a:gradFill>
            <a:ln w="9525">
              <a:solidFill>
                <a:srgbClr val="1D494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1D4940"/>
                </a:solidFill>
                <a:effectLst/>
                <a:uLnTx/>
                <a:uFillTx/>
              </a:endParaRPr>
            </a:p>
          </p:txBody>
        </p:sp>
      </p:grpSp>
      <p:sp>
        <p:nvSpPr>
          <p:cNvPr id="27" name="Text Box 13">
            <a:extLst>
              <a:ext uri="{FF2B5EF4-FFF2-40B4-BE49-F238E27FC236}">
                <a16:creationId xmlns:a16="http://schemas.microsoft.com/office/drawing/2014/main" id="{EFBC004F-2B1C-5EF1-B60B-31E803EC67DC}"/>
              </a:ext>
            </a:extLst>
          </p:cNvPr>
          <p:cNvSpPr txBox="1">
            <a:spLocks noChangeArrowheads="1"/>
          </p:cNvSpPr>
          <p:nvPr/>
        </p:nvSpPr>
        <p:spPr bwMode="gray">
          <a:xfrm>
            <a:off x="610207" y="1244483"/>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800" b="1">
                <a:solidFill>
                  <a:schemeClr val="bg1"/>
                </a:solidFill>
              </a:rPr>
              <a:t>3</a:t>
            </a:r>
          </a:p>
        </p:txBody>
      </p:sp>
      <p:grpSp>
        <p:nvGrpSpPr>
          <p:cNvPr id="49" name="Group 48">
            <a:extLst>
              <a:ext uri="{FF2B5EF4-FFF2-40B4-BE49-F238E27FC236}">
                <a16:creationId xmlns:a16="http://schemas.microsoft.com/office/drawing/2014/main" id="{DEDE5AA5-B72A-F03B-C820-DB328F25BA66}"/>
              </a:ext>
            </a:extLst>
          </p:cNvPr>
          <p:cNvGrpSpPr/>
          <p:nvPr/>
        </p:nvGrpSpPr>
        <p:grpSpPr>
          <a:xfrm>
            <a:off x="1126419" y="2157505"/>
            <a:ext cx="3278240" cy="583426"/>
            <a:chOff x="1126419" y="2157505"/>
            <a:chExt cx="3278240" cy="583426"/>
          </a:xfrm>
        </p:grpSpPr>
        <p:sp>
          <p:nvSpPr>
            <p:cNvPr id="46" name="Rectangle: Rounded Corners 45">
              <a:extLst>
                <a:ext uri="{FF2B5EF4-FFF2-40B4-BE49-F238E27FC236}">
                  <a16:creationId xmlns:a16="http://schemas.microsoft.com/office/drawing/2014/main" id="{E27D8F38-22EB-3A30-0DE2-79C6E69E7A32}"/>
                </a:ext>
              </a:extLst>
            </p:cNvPr>
            <p:cNvSpPr/>
            <p:nvPr/>
          </p:nvSpPr>
          <p:spPr>
            <a:xfrm>
              <a:off x="1126420" y="2157506"/>
              <a:ext cx="3027228" cy="583425"/>
            </a:xfrm>
            <a:prstGeom prst="roundRect">
              <a:avLst>
                <a:gd name="adj" fmla="val 50000"/>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lowchart: Connector 46">
              <a:extLst>
                <a:ext uri="{FF2B5EF4-FFF2-40B4-BE49-F238E27FC236}">
                  <a16:creationId xmlns:a16="http://schemas.microsoft.com/office/drawing/2014/main" id="{8475185C-C53E-57C1-717A-6206139E9FD5}"/>
                </a:ext>
              </a:extLst>
            </p:cNvPr>
            <p:cNvSpPr/>
            <p:nvPr/>
          </p:nvSpPr>
          <p:spPr>
            <a:xfrm>
              <a:off x="1126419" y="2157505"/>
              <a:ext cx="571492" cy="571492"/>
            </a:xfrm>
            <a:prstGeom prst="flowChartConnector">
              <a:avLst/>
            </a:prstGeom>
            <a:solidFill>
              <a:schemeClr val="accent3">
                <a:lumMod val="75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i="1"/>
                <a:t>b</a:t>
              </a:r>
            </a:p>
          </p:txBody>
        </p:sp>
        <p:sp>
          <p:nvSpPr>
            <p:cNvPr id="48" name="TextBox 47">
              <a:extLst>
                <a:ext uri="{FF2B5EF4-FFF2-40B4-BE49-F238E27FC236}">
                  <a16:creationId xmlns:a16="http://schemas.microsoft.com/office/drawing/2014/main" id="{07FDD3AD-DAFB-C30B-C5A6-59C78D1C480D}"/>
                </a:ext>
              </a:extLst>
            </p:cNvPr>
            <p:cNvSpPr txBox="1"/>
            <p:nvPr/>
          </p:nvSpPr>
          <p:spPr>
            <a:xfrm>
              <a:off x="1727793" y="2212418"/>
              <a:ext cx="2676866" cy="461665"/>
            </a:xfrm>
            <a:prstGeom prst="rect">
              <a:avLst/>
            </a:prstGeom>
            <a:noFill/>
          </p:spPr>
          <p:txBody>
            <a:bodyPr wrap="square" rtlCol="0">
              <a:spAutoFit/>
            </a:bodyPr>
            <a:lstStyle/>
            <a:p>
              <a:r>
                <a:rPr lang="en-US" sz="2400" b="1" i="1"/>
                <a:t>Di – nhập gene</a:t>
              </a:r>
            </a:p>
          </p:txBody>
        </p:sp>
      </p:grpSp>
      <p:sp>
        <p:nvSpPr>
          <p:cNvPr id="52" name="Rectangle 51">
            <a:extLst>
              <a:ext uri="{FF2B5EF4-FFF2-40B4-BE49-F238E27FC236}">
                <a16:creationId xmlns:a16="http://schemas.microsoft.com/office/drawing/2014/main" id="{A53039D0-33AD-2A7E-1B1A-DFF59DC0A70E}"/>
              </a:ext>
            </a:extLst>
          </p:cNvPr>
          <p:cNvSpPr/>
          <p:nvPr/>
        </p:nvSpPr>
        <p:spPr>
          <a:xfrm>
            <a:off x="0" y="3076746"/>
            <a:ext cx="12192000" cy="37812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4AF437B-60A8-7B84-310D-3255BCC17A9D}"/>
              </a:ext>
            </a:extLst>
          </p:cNvPr>
          <p:cNvSpPr txBox="1"/>
          <p:nvPr/>
        </p:nvSpPr>
        <p:spPr>
          <a:xfrm>
            <a:off x="1386541" y="3287029"/>
            <a:ext cx="10219765" cy="3307829"/>
          </a:xfrm>
          <a:prstGeom prst="rect">
            <a:avLst/>
          </a:prstGeom>
          <a:noFill/>
        </p:spPr>
        <p:txBody>
          <a:bodyPr wrap="square">
            <a:spAutoFit/>
          </a:bodyPr>
          <a:lstStyle>
            <a:defPPr>
              <a:defRPr lang="en-US"/>
            </a:defPPr>
            <a:lvl1pPr marL="342900" indent="-342900" algn="just">
              <a:lnSpc>
                <a:spcPct val="120000"/>
              </a:lnSpc>
              <a:spcBef>
                <a:spcPts val="600"/>
              </a:spcBef>
              <a:buFont typeface="Wingdings" panose="05000000000000000000" pitchFamily="2" charset="2"/>
              <a:buChar char="v"/>
              <a:defRPr sz="2400" b="0" i="1">
                <a:latin typeface="+mj-lt"/>
                <a:cs typeface="Times New Roman" panose="02020603050405020304" pitchFamily="18" charset="0"/>
              </a:defRPr>
            </a:lvl1pPr>
          </a:lstStyle>
          <a:p>
            <a:pPr marL="0" indent="0">
              <a:buNone/>
            </a:pPr>
            <a:r>
              <a:rPr lang="en-US"/>
              <a:t>– </a:t>
            </a:r>
            <a:r>
              <a:rPr lang="vi-VN"/>
              <a:t>Khi một nhóm cá thể từ quần thể này </a:t>
            </a:r>
            <a:r>
              <a:rPr lang="vi-VN" b="1">
                <a:solidFill>
                  <a:schemeClr val="accent4">
                    <a:lumMod val="75000"/>
                  </a:schemeClr>
                </a:solidFill>
              </a:rPr>
              <a:t>di cư (di gene) </a:t>
            </a:r>
            <a:r>
              <a:rPr lang="vi-VN"/>
              <a:t>đến nhập vào một quần thể khác (nhập gene)</a:t>
            </a:r>
            <a:r>
              <a:rPr lang="en-US"/>
              <a:t>.</a:t>
            </a:r>
          </a:p>
          <a:p>
            <a:pPr marL="0" indent="0">
              <a:buNone/>
            </a:pPr>
            <a:r>
              <a:rPr lang="en-US"/>
              <a:t>– N</a:t>
            </a:r>
            <a:r>
              <a:rPr lang="vi-VN"/>
              <a:t>ếu chúng tham gia </a:t>
            </a:r>
            <a:r>
              <a:rPr lang="vi-VN" b="1"/>
              <a:t>giao phối </a:t>
            </a:r>
            <a:r>
              <a:rPr lang="vi-VN"/>
              <a:t>sẽ dẫn đến </a:t>
            </a:r>
            <a:r>
              <a:rPr lang="vi-VN" b="1">
                <a:solidFill>
                  <a:srgbClr val="00B0F0"/>
                </a:solidFill>
              </a:rPr>
              <a:t>tần số các allele và tần số các kiểu gene của quần thể bị thay đổi</a:t>
            </a:r>
            <a:r>
              <a:rPr lang="vi-VN"/>
              <a:t> (do vốn gene của các quần thể khác nhau). </a:t>
            </a:r>
            <a:endParaRPr lang="en-US"/>
          </a:p>
          <a:p>
            <a:pPr marL="0" indent="0">
              <a:buNone/>
            </a:pPr>
            <a:r>
              <a:rPr lang="en-US"/>
              <a:t>– </a:t>
            </a:r>
            <a:r>
              <a:rPr lang="vi-VN" b="1">
                <a:solidFill>
                  <a:schemeClr val="accent3">
                    <a:lumMod val="75000"/>
                  </a:schemeClr>
                </a:solidFill>
              </a:rPr>
              <a:t>Di – nhập gene </a:t>
            </a:r>
            <a:r>
              <a:rPr lang="vi-VN"/>
              <a:t>là nhân tố tiến hoá làm </a:t>
            </a:r>
            <a:r>
              <a:rPr lang="vi-VN" b="1">
                <a:solidFill>
                  <a:srgbClr val="00B050"/>
                </a:solidFill>
              </a:rPr>
              <a:t>thay đổi tần số allele và tần số kiểu gene</a:t>
            </a:r>
            <a:r>
              <a:rPr lang="vi-VN"/>
              <a:t> của quần thể.</a:t>
            </a:r>
            <a:endParaRPr lang="en-US"/>
          </a:p>
        </p:txBody>
      </p:sp>
    </p:spTree>
    <p:extLst>
      <p:ext uri="{BB962C8B-B14F-4D97-AF65-F5344CB8AC3E}">
        <p14:creationId xmlns:p14="http://schemas.microsoft.com/office/powerpoint/2010/main" val="3817308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7E2A9FD-B4E8-3902-F26D-010C0407874B}"/>
              </a:ext>
            </a:extLst>
          </p:cNvPr>
          <p:cNvSpPr/>
          <p:nvPr/>
        </p:nvSpPr>
        <p:spPr>
          <a:xfrm>
            <a:off x="0" y="0"/>
            <a:ext cx="12192000" cy="9024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275EC4E-43D9-7EB2-7709-1C0DDAF93758}"/>
              </a:ext>
            </a:extLst>
          </p:cNvPr>
          <p:cNvSpPr txBox="1"/>
          <p:nvPr/>
        </p:nvSpPr>
        <p:spPr>
          <a:xfrm>
            <a:off x="101599" y="189613"/>
            <a:ext cx="11988802" cy="523220"/>
          </a:xfrm>
          <a:prstGeom prst="rect">
            <a:avLst/>
          </a:prstGeom>
          <a:noFill/>
        </p:spPr>
        <p:txBody>
          <a:bodyPr wrap="square" rtlCol="0">
            <a:spAutoFit/>
          </a:bodyPr>
          <a:lstStyle>
            <a:defPPr>
              <a:defRPr lang="en-US"/>
            </a:defPPr>
            <a:lvl1pPr algn="ctr">
              <a:defRPr sz="2800" b="1"/>
            </a:lvl1pPr>
          </a:lstStyle>
          <a:p>
            <a:r>
              <a:rPr lang="en-US">
                <a:solidFill>
                  <a:schemeClr val="bg1"/>
                </a:solidFill>
              </a:rPr>
              <a:t>III. MỘT SỐ LUẬN ĐIỂM CỦA THUYẾT TIẾN HÓA TỔNG HỢP HIỆN ĐẠI</a:t>
            </a:r>
          </a:p>
        </p:txBody>
      </p:sp>
      <p:sp>
        <p:nvSpPr>
          <p:cNvPr id="6" name="Line 11">
            <a:extLst>
              <a:ext uri="{FF2B5EF4-FFF2-40B4-BE49-F238E27FC236}">
                <a16:creationId xmlns:a16="http://schemas.microsoft.com/office/drawing/2014/main" id="{D7491696-015C-842E-487A-D2BC6A131118}"/>
              </a:ext>
            </a:extLst>
          </p:cNvPr>
          <p:cNvSpPr>
            <a:spLocks noChangeShapeType="1"/>
          </p:cNvSpPr>
          <p:nvPr/>
        </p:nvSpPr>
        <p:spPr bwMode="auto">
          <a:xfrm>
            <a:off x="817844" y="1821689"/>
            <a:ext cx="4507192"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Text Box 12">
            <a:extLst>
              <a:ext uri="{FF2B5EF4-FFF2-40B4-BE49-F238E27FC236}">
                <a16:creationId xmlns:a16="http://schemas.microsoft.com/office/drawing/2014/main" id="{A5BC65A7-6AF0-82CA-268B-4A741987745F}"/>
              </a:ext>
            </a:extLst>
          </p:cNvPr>
          <p:cNvSpPr txBox="1">
            <a:spLocks noChangeArrowheads="1"/>
          </p:cNvSpPr>
          <p:nvPr/>
        </p:nvSpPr>
        <p:spPr bwMode="auto">
          <a:xfrm>
            <a:off x="1262983" y="1230525"/>
            <a:ext cx="39006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800" b="1">
                <a:solidFill>
                  <a:schemeClr val="bg1"/>
                </a:solidFill>
              </a:rPr>
              <a:t>Các nhân tố tiến hóa</a:t>
            </a:r>
          </a:p>
        </p:txBody>
      </p:sp>
      <p:grpSp>
        <p:nvGrpSpPr>
          <p:cNvPr id="22" name="Group 17">
            <a:extLst>
              <a:ext uri="{FF2B5EF4-FFF2-40B4-BE49-F238E27FC236}">
                <a16:creationId xmlns:a16="http://schemas.microsoft.com/office/drawing/2014/main" id="{510D456D-24E5-6CBE-A971-8B07201B3C33}"/>
              </a:ext>
            </a:extLst>
          </p:cNvPr>
          <p:cNvGrpSpPr>
            <a:grpSpLocks/>
          </p:cNvGrpSpPr>
          <p:nvPr/>
        </p:nvGrpSpPr>
        <p:grpSpPr bwMode="auto">
          <a:xfrm>
            <a:off x="418531" y="1167850"/>
            <a:ext cx="762000" cy="665163"/>
            <a:chOff x="1110" y="2656"/>
            <a:chExt cx="1549" cy="1351"/>
          </a:xfrm>
        </p:grpSpPr>
        <p:sp>
          <p:nvSpPr>
            <p:cNvPr id="23" name="AutoShape 18">
              <a:extLst>
                <a:ext uri="{FF2B5EF4-FFF2-40B4-BE49-F238E27FC236}">
                  <a16:creationId xmlns:a16="http://schemas.microsoft.com/office/drawing/2014/main" id="{A304D041-EAA8-DA23-8B7C-CFBF7FBC0245}"/>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25" name="AutoShape 19">
              <a:extLst>
                <a:ext uri="{FF2B5EF4-FFF2-40B4-BE49-F238E27FC236}">
                  <a16:creationId xmlns:a16="http://schemas.microsoft.com/office/drawing/2014/main" id="{731B8435-73DF-E540-BC0C-3337B53ABEA9}"/>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26" name="AutoShape 20">
              <a:extLst>
                <a:ext uri="{FF2B5EF4-FFF2-40B4-BE49-F238E27FC236}">
                  <a16:creationId xmlns:a16="http://schemas.microsoft.com/office/drawing/2014/main" id="{BC4412CD-F1A5-8B69-7F3E-CE61D8722D4F}"/>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rgbClr val="8CA35F">
                    <a:gamma/>
                    <a:shade val="46275"/>
                    <a:invGamma/>
                  </a:srgbClr>
                </a:gs>
                <a:gs pos="100000">
                  <a:srgbClr val="8CA35F"/>
                </a:gs>
              </a:gsLst>
              <a:lin ang="2700000" scaled="1"/>
            </a:gradFill>
            <a:ln w="9525">
              <a:solidFill>
                <a:srgbClr val="1D494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1D4940"/>
                </a:solidFill>
                <a:effectLst/>
                <a:uLnTx/>
                <a:uFillTx/>
              </a:endParaRPr>
            </a:p>
          </p:txBody>
        </p:sp>
      </p:grpSp>
      <p:sp>
        <p:nvSpPr>
          <p:cNvPr id="27" name="Text Box 13">
            <a:extLst>
              <a:ext uri="{FF2B5EF4-FFF2-40B4-BE49-F238E27FC236}">
                <a16:creationId xmlns:a16="http://schemas.microsoft.com/office/drawing/2014/main" id="{EFBC004F-2B1C-5EF1-B60B-31E803EC67DC}"/>
              </a:ext>
            </a:extLst>
          </p:cNvPr>
          <p:cNvSpPr txBox="1">
            <a:spLocks noChangeArrowheads="1"/>
          </p:cNvSpPr>
          <p:nvPr/>
        </p:nvSpPr>
        <p:spPr bwMode="gray">
          <a:xfrm>
            <a:off x="610207" y="1244483"/>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800" b="1">
                <a:solidFill>
                  <a:schemeClr val="bg1"/>
                </a:solidFill>
              </a:rPr>
              <a:t>3</a:t>
            </a:r>
          </a:p>
        </p:txBody>
      </p:sp>
      <p:grpSp>
        <p:nvGrpSpPr>
          <p:cNvPr id="49" name="Group 48">
            <a:extLst>
              <a:ext uri="{FF2B5EF4-FFF2-40B4-BE49-F238E27FC236}">
                <a16:creationId xmlns:a16="http://schemas.microsoft.com/office/drawing/2014/main" id="{DEDE5AA5-B72A-F03B-C820-DB328F25BA66}"/>
              </a:ext>
            </a:extLst>
          </p:cNvPr>
          <p:cNvGrpSpPr/>
          <p:nvPr/>
        </p:nvGrpSpPr>
        <p:grpSpPr>
          <a:xfrm>
            <a:off x="1126419" y="2157505"/>
            <a:ext cx="4318146" cy="583426"/>
            <a:chOff x="1126419" y="2157505"/>
            <a:chExt cx="4318146" cy="583426"/>
          </a:xfrm>
        </p:grpSpPr>
        <p:sp>
          <p:nvSpPr>
            <p:cNvPr id="46" name="Rectangle: Rounded Corners 45">
              <a:extLst>
                <a:ext uri="{FF2B5EF4-FFF2-40B4-BE49-F238E27FC236}">
                  <a16:creationId xmlns:a16="http://schemas.microsoft.com/office/drawing/2014/main" id="{E27D8F38-22EB-3A30-0DE2-79C6E69E7A32}"/>
                </a:ext>
              </a:extLst>
            </p:cNvPr>
            <p:cNvSpPr/>
            <p:nvPr/>
          </p:nvSpPr>
          <p:spPr>
            <a:xfrm>
              <a:off x="1126420" y="2157506"/>
              <a:ext cx="3541204" cy="583425"/>
            </a:xfrm>
            <a:prstGeom prst="roundRect">
              <a:avLst>
                <a:gd name="adj" fmla="val 50000"/>
              </a:avLst>
            </a:prstGeom>
            <a:solidFill>
              <a:srgbClr val="BDFFD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lowchart: Connector 46">
              <a:extLst>
                <a:ext uri="{FF2B5EF4-FFF2-40B4-BE49-F238E27FC236}">
                  <a16:creationId xmlns:a16="http://schemas.microsoft.com/office/drawing/2014/main" id="{8475185C-C53E-57C1-717A-6206139E9FD5}"/>
                </a:ext>
              </a:extLst>
            </p:cNvPr>
            <p:cNvSpPr/>
            <p:nvPr/>
          </p:nvSpPr>
          <p:spPr>
            <a:xfrm>
              <a:off x="1126419" y="2157505"/>
              <a:ext cx="571492" cy="571492"/>
            </a:xfrm>
            <a:prstGeom prst="flowChartConnector">
              <a:avLst/>
            </a:prstGeom>
            <a:solidFill>
              <a:srgbClr val="00B05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i="1"/>
                <a:t>c</a:t>
              </a:r>
            </a:p>
          </p:txBody>
        </p:sp>
        <p:sp>
          <p:nvSpPr>
            <p:cNvPr id="48" name="TextBox 47">
              <a:extLst>
                <a:ext uri="{FF2B5EF4-FFF2-40B4-BE49-F238E27FC236}">
                  <a16:creationId xmlns:a16="http://schemas.microsoft.com/office/drawing/2014/main" id="{07FDD3AD-DAFB-C30B-C5A6-59C78D1C480D}"/>
                </a:ext>
              </a:extLst>
            </p:cNvPr>
            <p:cNvSpPr txBox="1"/>
            <p:nvPr/>
          </p:nvSpPr>
          <p:spPr>
            <a:xfrm>
              <a:off x="1727793" y="2212418"/>
              <a:ext cx="3716772" cy="461665"/>
            </a:xfrm>
            <a:prstGeom prst="rect">
              <a:avLst/>
            </a:prstGeom>
            <a:noFill/>
          </p:spPr>
          <p:txBody>
            <a:bodyPr wrap="square" rtlCol="0">
              <a:spAutoFit/>
            </a:bodyPr>
            <a:lstStyle/>
            <a:p>
              <a:r>
                <a:rPr lang="en-US" sz="2400" b="1" i="1"/>
                <a:t>Chọn lọc tự nhiên</a:t>
              </a:r>
            </a:p>
          </p:txBody>
        </p:sp>
      </p:grpSp>
      <p:pic>
        <p:nvPicPr>
          <p:cNvPr id="3" name="Picture 2" descr="Descent with modification">
            <a:extLst>
              <a:ext uri="{FF2B5EF4-FFF2-40B4-BE49-F238E27FC236}">
                <a16:creationId xmlns:a16="http://schemas.microsoft.com/office/drawing/2014/main" id="{6591A64A-0634-E86B-4A0D-BE97A452930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639" r="13135"/>
          <a:stretch/>
        </p:blipFill>
        <p:spPr bwMode="auto">
          <a:xfrm>
            <a:off x="6272" y="3125466"/>
            <a:ext cx="3579907" cy="372726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Descent with modification">
            <a:extLst>
              <a:ext uri="{FF2B5EF4-FFF2-40B4-BE49-F238E27FC236}">
                <a16:creationId xmlns:a16="http://schemas.microsoft.com/office/drawing/2014/main" id="{41785627-E521-B508-8ED3-6A3EFF560DA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898" t="7407" r="17154" b="7625"/>
          <a:stretch/>
        </p:blipFill>
        <p:spPr bwMode="auto">
          <a:xfrm>
            <a:off x="3586178" y="3125466"/>
            <a:ext cx="3970473" cy="372726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Mechanisms: the processes of evolution">
            <a:extLst>
              <a:ext uri="{FF2B5EF4-FFF2-40B4-BE49-F238E27FC236}">
                <a16:creationId xmlns:a16="http://schemas.microsoft.com/office/drawing/2014/main" id="{BA3CE78A-45EB-9966-D543-C6E43B3502B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85" t="10001" r="17876" b="7583"/>
          <a:stretch/>
        </p:blipFill>
        <p:spPr bwMode="auto">
          <a:xfrm>
            <a:off x="7556651" y="3125466"/>
            <a:ext cx="4666338" cy="3727265"/>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Shape 1">
            <a:extLst>
              <a:ext uri="{FF2B5EF4-FFF2-40B4-BE49-F238E27FC236}">
                <a16:creationId xmlns:a16="http://schemas.microsoft.com/office/drawing/2014/main" id="{9B5236AB-B574-8BAA-FD60-C1C79AE3E510}"/>
              </a:ext>
            </a:extLst>
          </p:cNvPr>
          <p:cNvSpPr/>
          <p:nvPr/>
        </p:nvSpPr>
        <p:spPr>
          <a:xfrm>
            <a:off x="3191435" y="3334854"/>
            <a:ext cx="1075765" cy="400440"/>
          </a:xfrm>
          <a:custGeom>
            <a:avLst/>
            <a:gdLst>
              <a:gd name="connsiteX0" fmla="*/ 0 w 645459"/>
              <a:gd name="connsiteY0" fmla="*/ 400440 h 400440"/>
              <a:gd name="connsiteX1" fmla="*/ 262965 w 645459"/>
              <a:gd name="connsiteY1" fmla="*/ 17 h 400440"/>
              <a:gd name="connsiteX2" fmla="*/ 645459 w 645459"/>
              <a:gd name="connsiteY2" fmla="*/ 382511 h 400440"/>
              <a:gd name="connsiteX3" fmla="*/ 645459 w 645459"/>
              <a:gd name="connsiteY3" fmla="*/ 382511 h 400440"/>
            </a:gdLst>
            <a:ahLst/>
            <a:cxnLst>
              <a:cxn ang="0">
                <a:pos x="connsiteX0" y="connsiteY0"/>
              </a:cxn>
              <a:cxn ang="0">
                <a:pos x="connsiteX1" y="connsiteY1"/>
              </a:cxn>
              <a:cxn ang="0">
                <a:pos x="connsiteX2" y="connsiteY2"/>
              </a:cxn>
              <a:cxn ang="0">
                <a:pos x="connsiteX3" y="connsiteY3"/>
              </a:cxn>
            </a:cxnLst>
            <a:rect l="l" t="t" r="r" b="b"/>
            <a:pathLst>
              <a:path w="645459" h="400440">
                <a:moveTo>
                  <a:pt x="0" y="400440"/>
                </a:moveTo>
                <a:cubicBezTo>
                  <a:pt x="77694" y="201722"/>
                  <a:pt x="155389" y="3005"/>
                  <a:pt x="262965" y="17"/>
                </a:cubicBezTo>
                <a:cubicBezTo>
                  <a:pt x="370541" y="-2971"/>
                  <a:pt x="645459" y="382511"/>
                  <a:pt x="645459" y="382511"/>
                </a:cubicBezTo>
                <a:lnTo>
                  <a:pt x="645459" y="382511"/>
                </a:lnTo>
              </a:path>
            </a:pathLst>
          </a:custGeom>
          <a:noFill/>
          <a:ln w="38100">
            <a:solidFill>
              <a:srgbClr val="92D050"/>
            </a:solidFill>
            <a:prstDash val="sysDash"/>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3">
            <a:extLst>
              <a:ext uri="{FF2B5EF4-FFF2-40B4-BE49-F238E27FC236}">
                <a16:creationId xmlns:a16="http://schemas.microsoft.com/office/drawing/2014/main" id="{856CF055-77ED-518D-37F1-AFC0D7574893}"/>
              </a:ext>
            </a:extLst>
          </p:cNvPr>
          <p:cNvSpPr/>
          <p:nvPr/>
        </p:nvSpPr>
        <p:spPr>
          <a:xfrm>
            <a:off x="7530058" y="3429000"/>
            <a:ext cx="1075765" cy="400440"/>
          </a:xfrm>
          <a:custGeom>
            <a:avLst/>
            <a:gdLst>
              <a:gd name="connsiteX0" fmla="*/ 0 w 645459"/>
              <a:gd name="connsiteY0" fmla="*/ 400440 h 400440"/>
              <a:gd name="connsiteX1" fmla="*/ 262965 w 645459"/>
              <a:gd name="connsiteY1" fmla="*/ 17 h 400440"/>
              <a:gd name="connsiteX2" fmla="*/ 645459 w 645459"/>
              <a:gd name="connsiteY2" fmla="*/ 382511 h 400440"/>
              <a:gd name="connsiteX3" fmla="*/ 645459 w 645459"/>
              <a:gd name="connsiteY3" fmla="*/ 382511 h 400440"/>
            </a:gdLst>
            <a:ahLst/>
            <a:cxnLst>
              <a:cxn ang="0">
                <a:pos x="connsiteX0" y="connsiteY0"/>
              </a:cxn>
              <a:cxn ang="0">
                <a:pos x="connsiteX1" y="connsiteY1"/>
              </a:cxn>
              <a:cxn ang="0">
                <a:pos x="connsiteX2" y="connsiteY2"/>
              </a:cxn>
              <a:cxn ang="0">
                <a:pos x="connsiteX3" y="connsiteY3"/>
              </a:cxn>
            </a:cxnLst>
            <a:rect l="l" t="t" r="r" b="b"/>
            <a:pathLst>
              <a:path w="645459" h="400440">
                <a:moveTo>
                  <a:pt x="0" y="400440"/>
                </a:moveTo>
                <a:cubicBezTo>
                  <a:pt x="77694" y="201722"/>
                  <a:pt x="155389" y="3005"/>
                  <a:pt x="262965" y="17"/>
                </a:cubicBezTo>
                <a:cubicBezTo>
                  <a:pt x="370541" y="-2971"/>
                  <a:pt x="645459" y="382511"/>
                  <a:pt x="645459" y="382511"/>
                </a:cubicBezTo>
                <a:lnTo>
                  <a:pt x="645459" y="382511"/>
                </a:lnTo>
              </a:path>
            </a:pathLst>
          </a:custGeom>
          <a:noFill/>
          <a:ln w="38100">
            <a:solidFill>
              <a:srgbClr val="92D050"/>
            </a:solidFill>
            <a:prstDash val="sysDash"/>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2813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circle(in)">
                                      <p:cBhvr>
                                        <p:cTn id="7" dur="20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16" presetClass="entr" presetSubtype="21"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7E2A9FD-B4E8-3902-F26D-010C0407874B}"/>
              </a:ext>
            </a:extLst>
          </p:cNvPr>
          <p:cNvSpPr/>
          <p:nvPr/>
        </p:nvSpPr>
        <p:spPr>
          <a:xfrm>
            <a:off x="0" y="0"/>
            <a:ext cx="12192000" cy="9024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275EC4E-43D9-7EB2-7709-1C0DDAF93758}"/>
              </a:ext>
            </a:extLst>
          </p:cNvPr>
          <p:cNvSpPr txBox="1"/>
          <p:nvPr/>
        </p:nvSpPr>
        <p:spPr>
          <a:xfrm>
            <a:off x="101599" y="189613"/>
            <a:ext cx="11988802" cy="523220"/>
          </a:xfrm>
          <a:prstGeom prst="rect">
            <a:avLst/>
          </a:prstGeom>
          <a:noFill/>
        </p:spPr>
        <p:txBody>
          <a:bodyPr wrap="square" rtlCol="0">
            <a:spAutoFit/>
          </a:bodyPr>
          <a:lstStyle>
            <a:defPPr>
              <a:defRPr lang="en-US"/>
            </a:defPPr>
            <a:lvl1pPr algn="ctr">
              <a:defRPr sz="2800" b="1"/>
            </a:lvl1pPr>
          </a:lstStyle>
          <a:p>
            <a:r>
              <a:rPr lang="en-US">
                <a:solidFill>
                  <a:schemeClr val="bg1"/>
                </a:solidFill>
              </a:rPr>
              <a:t>III. MỘT SỐ LUẬN ĐIỂM CỦA THUYẾT TIẾN HÓA TỔNG HỢP HIỆN ĐẠI</a:t>
            </a:r>
          </a:p>
        </p:txBody>
      </p:sp>
      <p:sp>
        <p:nvSpPr>
          <p:cNvPr id="6" name="Line 11">
            <a:extLst>
              <a:ext uri="{FF2B5EF4-FFF2-40B4-BE49-F238E27FC236}">
                <a16:creationId xmlns:a16="http://schemas.microsoft.com/office/drawing/2014/main" id="{D7491696-015C-842E-487A-D2BC6A131118}"/>
              </a:ext>
            </a:extLst>
          </p:cNvPr>
          <p:cNvSpPr>
            <a:spLocks noChangeShapeType="1"/>
          </p:cNvSpPr>
          <p:nvPr/>
        </p:nvSpPr>
        <p:spPr bwMode="auto">
          <a:xfrm>
            <a:off x="817844" y="1821689"/>
            <a:ext cx="4507192"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Text Box 12">
            <a:extLst>
              <a:ext uri="{FF2B5EF4-FFF2-40B4-BE49-F238E27FC236}">
                <a16:creationId xmlns:a16="http://schemas.microsoft.com/office/drawing/2014/main" id="{A5BC65A7-6AF0-82CA-268B-4A741987745F}"/>
              </a:ext>
            </a:extLst>
          </p:cNvPr>
          <p:cNvSpPr txBox="1">
            <a:spLocks noChangeArrowheads="1"/>
          </p:cNvSpPr>
          <p:nvPr/>
        </p:nvSpPr>
        <p:spPr bwMode="auto">
          <a:xfrm>
            <a:off x="1262983" y="1230525"/>
            <a:ext cx="39006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800" b="1">
                <a:solidFill>
                  <a:schemeClr val="bg1"/>
                </a:solidFill>
              </a:rPr>
              <a:t>Các nhân tố tiến hóa</a:t>
            </a:r>
          </a:p>
        </p:txBody>
      </p:sp>
      <p:grpSp>
        <p:nvGrpSpPr>
          <p:cNvPr id="22" name="Group 17">
            <a:extLst>
              <a:ext uri="{FF2B5EF4-FFF2-40B4-BE49-F238E27FC236}">
                <a16:creationId xmlns:a16="http://schemas.microsoft.com/office/drawing/2014/main" id="{510D456D-24E5-6CBE-A971-8B07201B3C33}"/>
              </a:ext>
            </a:extLst>
          </p:cNvPr>
          <p:cNvGrpSpPr>
            <a:grpSpLocks/>
          </p:cNvGrpSpPr>
          <p:nvPr/>
        </p:nvGrpSpPr>
        <p:grpSpPr bwMode="auto">
          <a:xfrm>
            <a:off x="418531" y="1167850"/>
            <a:ext cx="762000" cy="665163"/>
            <a:chOff x="1110" y="2656"/>
            <a:chExt cx="1549" cy="1351"/>
          </a:xfrm>
        </p:grpSpPr>
        <p:sp>
          <p:nvSpPr>
            <p:cNvPr id="23" name="AutoShape 18">
              <a:extLst>
                <a:ext uri="{FF2B5EF4-FFF2-40B4-BE49-F238E27FC236}">
                  <a16:creationId xmlns:a16="http://schemas.microsoft.com/office/drawing/2014/main" id="{A304D041-EAA8-DA23-8B7C-CFBF7FBC0245}"/>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25" name="AutoShape 19">
              <a:extLst>
                <a:ext uri="{FF2B5EF4-FFF2-40B4-BE49-F238E27FC236}">
                  <a16:creationId xmlns:a16="http://schemas.microsoft.com/office/drawing/2014/main" id="{731B8435-73DF-E540-BC0C-3337B53ABEA9}"/>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26" name="AutoShape 20">
              <a:extLst>
                <a:ext uri="{FF2B5EF4-FFF2-40B4-BE49-F238E27FC236}">
                  <a16:creationId xmlns:a16="http://schemas.microsoft.com/office/drawing/2014/main" id="{BC4412CD-F1A5-8B69-7F3E-CE61D8722D4F}"/>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rgbClr val="8CA35F">
                    <a:gamma/>
                    <a:shade val="46275"/>
                    <a:invGamma/>
                  </a:srgbClr>
                </a:gs>
                <a:gs pos="100000">
                  <a:srgbClr val="8CA35F"/>
                </a:gs>
              </a:gsLst>
              <a:lin ang="2700000" scaled="1"/>
            </a:gradFill>
            <a:ln w="9525">
              <a:solidFill>
                <a:srgbClr val="1D494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1D4940"/>
                </a:solidFill>
                <a:effectLst/>
                <a:uLnTx/>
                <a:uFillTx/>
              </a:endParaRPr>
            </a:p>
          </p:txBody>
        </p:sp>
      </p:grpSp>
      <p:sp>
        <p:nvSpPr>
          <p:cNvPr id="27" name="Text Box 13">
            <a:extLst>
              <a:ext uri="{FF2B5EF4-FFF2-40B4-BE49-F238E27FC236}">
                <a16:creationId xmlns:a16="http://schemas.microsoft.com/office/drawing/2014/main" id="{EFBC004F-2B1C-5EF1-B60B-31E803EC67DC}"/>
              </a:ext>
            </a:extLst>
          </p:cNvPr>
          <p:cNvSpPr txBox="1">
            <a:spLocks noChangeArrowheads="1"/>
          </p:cNvSpPr>
          <p:nvPr/>
        </p:nvSpPr>
        <p:spPr bwMode="gray">
          <a:xfrm>
            <a:off x="610207" y="1244483"/>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800" b="1">
                <a:solidFill>
                  <a:schemeClr val="bg1"/>
                </a:solidFill>
              </a:rPr>
              <a:t>3</a:t>
            </a:r>
          </a:p>
        </p:txBody>
      </p:sp>
      <p:grpSp>
        <p:nvGrpSpPr>
          <p:cNvPr id="49" name="Group 48">
            <a:extLst>
              <a:ext uri="{FF2B5EF4-FFF2-40B4-BE49-F238E27FC236}">
                <a16:creationId xmlns:a16="http://schemas.microsoft.com/office/drawing/2014/main" id="{DEDE5AA5-B72A-F03B-C820-DB328F25BA66}"/>
              </a:ext>
            </a:extLst>
          </p:cNvPr>
          <p:cNvGrpSpPr/>
          <p:nvPr/>
        </p:nvGrpSpPr>
        <p:grpSpPr>
          <a:xfrm>
            <a:off x="1126419" y="2157505"/>
            <a:ext cx="4318146" cy="583426"/>
            <a:chOff x="1126419" y="2157505"/>
            <a:chExt cx="4318146" cy="583426"/>
          </a:xfrm>
        </p:grpSpPr>
        <p:sp>
          <p:nvSpPr>
            <p:cNvPr id="46" name="Rectangle: Rounded Corners 45">
              <a:extLst>
                <a:ext uri="{FF2B5EF4-FFF2-40B4-BE49-F238E27FC236}">
                  <a16:creationId xmlns:a16="http://schemas.microsoft.com/office/drawing/2014/main" id="{E27D8F38-22EB-3A30-0DE2-79C6E69E7A32}"/>
                </a:ext>
              </a:extLst>
            </p:cNvPr>
            <p:cNvSpPr/>
            <p:nvPr/>
          </p:nvSpPr>
          <p:spPr>
            <a:xfrm>
              <a:off x="1126420" y="2157506"/>
              <a:ext cx="3541204" cy="583425"/>
            </a:xfrm>
            <a:prstGeom prst="roundRect">
              <a:avLst>
                <a:gd name="adj" fmla="val 50000"/>
              </a:avLst>
            </a:prstGeom>
            <a:solidFill>
              <a:srgbClr val="BDFFD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lowchart: Connector 46">
              <a:extLst>
                <a:ext uri="{FF2B5EF4-FFF2-40B4-BE49-F238E27FC236}">
                  <a16:creationId xmlns:a16="http://schemas.microsoft.com/office/drawing/2014/main" id="{8475185C-C53E-57C1-717A-6206139E9FD5}"/>
                </a:ext>
              </a:extLst>
            </p:cNvPr>
            <p:cNvSpPr/>
            <p:nvPr/>
          </p:nvSpPr>
          <p:spPr>
            <a:xfrm>
              <a:off x="1126419" y="2157505"/>
              <a:ext cx="571492" cy="571492"/>
            </a:xfrm>
            <a:prstGeom prst="flowChartConnector">
              <a:avLst/>
            </a:prstGeom>
            <a:solidFill>
              <a:srgbClr val="00B05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i="1"/>
                <a:t>c</a:t>
              </a:r>
            </a:p>
          </p:txBody>
        </p:sp>
        <p:sp>
          <p:nvSpPr>
            <p:cNvPr id="48" name="TextBox 47">
              <a:extLst>
                <a:ext uri="{FF2B5EF4-FFF2-40B4-BE49-F238E27FC236}">
                  <a16:creationId xmlns:a16="http://schemas.microsoft.com/office/drawing/2014/main" id="{07FDD3AD-DAFB-C30B-C5A6-59C78D1C480D}"/>
                </a:ext>
              </a:extLst>
            </p:cNvPr>
            <p:cNvSpPr txBox="1"/>
            <p:nvPr/>
          </p:nvSpPr>
          <p:spPr>
            <a:xfrm>
              <a:off x="1727793" y="2212418"/>
              <a:ext cx="3716772" cy="461665"/>
            </a:xfrm>
            <a:prstGeom prst="rect">
              <a:avLst/>
            </a:prstGeom>
            <a:noFill/>
          </p:spPr>
          <p:txBody>
            <a:bodyPr wrap="square" rtlCol="0">
              <a:spAutoFit/>
            </a:bodyPr>
            <a:lstStyle/>
            <a:p>
              <a:r>
                <a:rPr lang="en-US" sz="2400" b="1" i="1"/>
                <a:t>Chọn lọc tự nhiên</a:t>
              </a:r>
            </a:p>
          </p:txBody>
        </p:sp>
      </p:grpSp>
      <p:sp>
        <p:nvSpPr>
          <p:cNvPr id="2" name="Rectangle 1">
            <a:extLst>
              <a:ext uri="{FF2B5EF4-FFF2-40B4-BE49-F238E27FC236}">
                <a16:creationId xmlns:a16="http://schemas.microsoft.com/office/drawing/2014/main" id="{1CAA9510-E4CB-0783-F389-094019CE5B88}"/>
              </a:ext>
            </a:extLst>
          </p:cNvPr>
          <p:cNvSpPr/>
          <p:nvPr/>
        </p:nvSpPr>
        <p:spPr>
          <a:xfrm>
            <a:off x="0" y="3076746"/>
            <a:ext cx="12192000" cy="37812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A2D9366-9D6F-3ED4-9665-6466BD11BF56}"/>
              </a:ext>
            </a:extLst>
          </p:cNvPr>
          <p:cNvSpPr txBox="1"/>
          <p:nvPr/>
        </p:nvSpPr>
        <p:spPr>
          <a:xfrm>
            <a:off x="1126419" y="3250497"/>
            <a:ext cx="10533675" cy="3307829"/>
          </a:xfrm>
          <a:prstGeom prst="rect">
            <a:avLst/>
          </a:prstGeom>
          <a:noFill/>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0" i="1">
                <a:latin typeface="+mj-lt"/>
                <a:cs typeface="Times New Roman" panose="02020603050405020304" pitchFamily="18" charset="0"/>
              </a:defRPr>
            </a:lvl1pPr>
          </a:lstStyle>
          <a:p>
            <a:r>
              <a:rPr lang="en-US"/>
              <a:t>– </a:t>
            </a:r>
            <a:r>
              <a:rPr lang="vi-VN"/>
              <a:t>Chọn lọc tự nhiên </a:t>
            </a:r>
            <a:r>
              <a:rPr lang="vi-VN" b="1"/>
              <a:t>đào thải </a:t>
            </a:r>
            <a:r>
              <a:rPr lang="vi-VN"/>
              <a:t>những cá thể có </a:t>
            </a:r>
            <a:r>
              <a:rPr lang="vi-VN" b="1">
                <a:solidFill>
                  <a:srgbClr val="FF0000"/>
                </a:solidFill>
              </a:rPr>
              <a:t>kiểu hình kém thích nghi</a:t>
            </a:r>
            <a:r>
              <a:rPr lang="vi-VN"/>
              <a:t>, tạo điều kiện cho những cá thể có kiểu hình thích nghi sinh sản làm tăng số lượng cá thể. </a:t>
            </a:r>
            <a:endParaRPr lang="en-US"/>
          </a:p>
          <a:p>
            <a:r>
              <a:rPr lang="en-US"/>
              <a:t>– </a:t>
            </a:r>
            <a:r>
              <a:rPr lang="vi-VN"/>
              <a:t>Qua nhiều thế hệ, </a:t>
            </a:r>
            <a:r>
              <a:rPr lang="vi-VN" b="1">
                <a:solidFill>
                  <a:srgbClr val="00B050"/>
                </a:solidFill>
              </a:rPr>
              <a:t>kiểu hình thích nghi được nhân rộng</a:t>
            </a:r>
            <a:r>
              <a:rPr lang="vi-VN"/>
              <a:t>, trở nên phổ biến trong loài. </a:t>
            </a:r>
            <a:endParaRPr lang="en-US"/>
          </a:p>
          <a:p>
            <a:r>
              <a:rPr lang="en-US"/>
              <a:t>– T</a:t>
            </a:r>
            <a:r>
              <a:rPr lang="vi-VN"/>
              <a:t>ác động của chọn lọc tự nhiên làm </a:t>
            </a:r>
            <a:r>
              <a:rPr lang="vi-VN" b="1">
                <a:solidFill>
                  <a:schemeClr val="accent4">
                    <a:lumMod val="75000"/>
                  </a:schemeClr>
                </a:solidFill>
              </a:rPr>
              <a:t>thay đổi tần số các allele và tần số các kiểu gene</a:t>
            </a:r>
            <a:r>
              <a:rPr lang="vi-VN"/>
              <a:t>, phá vỡ cân bằng cũ, thiết lập cân bằng mới trong quần thể. </a:t>
            </a:r>
            <a:endParaRPr lang="en-US"/>
          </a:p>
        </p:txBody>
      </p:sp>
    </p:spTree>
    <p:extLst>
      <p:ext uri="{BB962C8B-B14F-4D97-AF65-F5344CB8AC3E}">
        <p14:creationId xmlns:p14="http://schemas.microsoft.com/office/powerpoint/2010/main" val="1229893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7E2A9FD-B4E8-3902-F26D-010C0407874B}"/>
              </a:ext>
            </a:extLst>
          </p:cNvPr>
          <p:cNvSpPr/>
          <p:nvPr/>
        </p:nvSpPr>
        <p:spPr>
          <a:xfrm>
            <a:off x="0" y="0"/>
            <a:ext cx="12192000" cy="9024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275EC4E-43D9-7EB2-7709-1C0DDAF93758}"/>
              </a:ext>
            </a:extLst>
          </p:cNvPr>
          <p:cNvSpPr txBox="1"/>
          <p:nvPr/>
        </p:nvSpPr>
        <p:spPr>
          <a:xfrm>
            <a:off x="101599" y="189613"/>
            <a:ext cx="11988802" cy="523220"/>
          </a:xfrm>
          <a:prstGeom prst="rect">
            <a:avLst/>
          </a:prstGeom>
          <a:noFill/>
        </p:spPr>
        <p:txBody>
          <a:bodyPr wrap="square" rtlCol="0">
            <a:spAutoFit/>
          </a:bodyPr>
          <a:lstStyle>
            <a:defPPr>
              <a:defRPr lang="en-US"/>
            </a:defPPr>
            <a:lvl1pPr algn="ctr">
              <a:defRPr sz="2800" b="1"/>
            </a:lvl1pPr>
          </a:lstStyle>
          <a:p>
            <a:r>
              <a:rPr lang="en-US">
                <a:solidFill>
                  <a:schemeClr val="bg1"/>
                </a:solidFill>
              </a:rPr>
              <a:t>III. MỘT SỐ LUẬN ĐIỂM CỦA THUYẾT TIẾN HÓA TỔNG HỢP HIỆN ĐẠI</a:t>
            </a:r>
          </a:p>
        </p:txBody>
      </p:sp>
      <p:sp>
        <p:nvSpPr>
          <p:cNvPr id="6" name="Line 11">
            <a:extLst>
              <a:ext uri="{FF2B5EF4-FFF2-40B4-BE49-F238E27FC236}">
                <a16:creationId xmlns:a16="http://schemas.microsoft.com/office/drawing/2014/main" id="{D7491696-015C-842E-487A-D2BC6A131118}"/>
              </a:ext>
            </a:extLst>
          </p:cNvPr>
          <p:cNvSpPr>
            <a:spLocks noChangeShapeType="1"/>
          </p:cNvSpPr>
          <p:nvPr/>
        </p:nvSpPr>
        <p:spPr bwMode="auto">
          <a:xfrm>
            <a:off x="817844" y="1821689"/>
            <a:ext cx="4507192"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Text Box 12">
            <a:extLst>
              <a:ext uri="{FF2B5EF4-FFF2-40B4-BE49-F238E27FC236}">
                <a16:creationId xmlns:a16="http://schemas.microsoft.com/office/drawing/2014/main" id="{A5BC65A7-6AF0-82CA-268B-4A741987745F}"/>
              </a:ext>
            </a:extLst>
          </p:cNvPr>
          <p:cNvSpPr txBox="1">
            <a:spLocks noChangeArrowheads="1"/>
          </p:cNvSpPr>
          <p:nvPr/>
        </p:nvSpPr>
        <p:spPr bwMode="auto">
          <a:xfrm>
            <a:off x="1262983" y="1230525"/>
            <a:ext cx="39006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800" b="1">
                <a:solidFill>
                  <a:schemeClr val="bg1"/>
                </a:solidFill>
              </a:rPr>
              <a:t>Các nhân tố tiến hóa</a:t>
            </a:r>
          </a:p>
        </p:txBody>
      </p:sp>
      <p:grpSp>
        <p:nvGrpSpPr>
          <p:cNvPr id="22" name="Group 17">
            <a:extLst>
              <a:ext uri="{FF2B5EF4-FFF2-40B4-BE49-F238E27FC236}">
                <a16:creationId xmlns:a16="http://schemas.microsoft.com/office/drawing/2014/main" id="{510D456D-24E5-6CBE-A971-8B07201B3C33}"/>
              </a:ext>
            </a:extLst>
          </p:cNvPr>
          <p:cNvGrpSpPr>
            <a:grpSpLocks/>
          </p:cNvGrpSpPr>
          <p:nvPr/>
        </p:nvGrpSpPr>
        <p:grpSpPr bwMode="auto">
          <a:xfrm>
            <a:off x="418531" y="1167850"/>
            <a:ext cx="762000" cy="665163"/>
            <a:chOff x="1110" y="2656"/>
            <a:chExt cx="1549" cy="1351"/>
          </a:xfrm>
        </p:grpSpPr>
        <p:sp>
          <p:nvSpPr>
            <p:cNvPr id="23" name="AutoShape 18">
              <a:extLst>
                <a:ext uri="{FF2B5EF4-FFF2-40B4-BE49-F238E27FC236}">
                  <a16:creationId xmlns:a16="http://schemas.microsoft.com/office/drawing/2014/main" id="{A304D041-EAA8-DA23-8B7C-CFBF7FBC0245}"/>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25" name="AutoShape 19">
              <a:extLst>
                <a:ext uri="{FF2B5EF4-FFF2-40B4-BE49-F238E27FC236}">
                  <a16:creationId xmlns:a16="http://schemas.microsoft.com/office/drawing/2014/main" id="{731B8435-73DF-E540-BC0C-3337B53ABEA9}"/>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26" name="AutoShape 20">
              <a:extLst>
                <a:ext uri="{FF2B5EF4-FFF2-40B4-BE49-F238E27FC236}">
                  <a16:creationId xmlns:a16="http://schemas.microsoft.com/office/drawing/2014/main" id="{BC4412CD-F1A5-8B69-7F3E-CE61D8722D4F}"/>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rgbClr val="8CA35F">
                    <a:gamma/>
                    <a:shade val="46275"/>
                    <a:invGamma/>
                  </a:srgbClr>
                </a:gs>
                <a:gs pos="100000">
                  <a:srgbClr val="8CA35F"/>
                </a:gs>
              </a:gsLst>
              <a:lin ang="2700000" scaled="1"/>
            </a:gradFill>
            <a:ln w="9525">
              <a:solidFill>
                <a:srgbClr val="1D494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1D4940"/>
                </a:solidFill>
                <a:effectLst/>
                <a:uLnTx/>
                <a:uFillTx/>
              </a:endParaRPr>
            </a:p>
          </p:txBody>
        </p:sp>
      </p:grpSp>
      <p:sp>
        <p:nvSpPr>
          <p:cNvPr id="27" name="Text Box 13">
            <a:extLst>
              <a:ext uri="{FF2B5EF4-FFF2-40B4-BE49-F238E27FC236}">
                <a16:creationId xmlns:a16="http://schemas.microsoft.com/office/drawing/2014/main" id="{EFBC004F-2B1C-5EF1-B60B-31E803EC67DC}"/>
              </a:ext>
            </a:extLst>
          </p:cNvPr>
          <p:cNvSpPr txBox="1">
            <a:spLocks noChangeArrowheads="1"/>
          </p:cNvSpPr>
          <p:nvPr/>
        </p:nvSpPr>
        <p:spPr bwMode="gray">
          <a:xfrm>
            <a:off x="610207" y="1244483"/>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800" b="1">
                <a:solidFill>
                  <a:schemeClr val="bg1"/>
                </a:solidFill>
              </a:rPr>
              <a:t>3</a:t>
            </a:r>
          </a:p>
        </p:txBody>
      </p:sp>
      <p:grpSp>
        <p:nvGrpSpPr>
          <p:cNvPr id="49" name="Group 48">
            <a:extLst>
              <a:ext uri="{FF2B5EF4-FFF2-40B4-BE49-F238E27FC236}">
                <a16:creationId xmlns:a16="http://schemas.microsoft.com/office/drawing/2014/main" id="{DEDE5AA5-B72A-F03B-C820-DB328F25BA66}"/>
              </a:ext>
            </a:extLst>
          </p:cNvPr>
          <p:cNvGrpSpPr/>
          <p:nvPr/>
        </p:nvGrpSpPr>
        <p:grpSpPr>
          <a:xfrm>
            <a:off x="1126419" y="2157505"/>
            <a:ext cx="4318146" cy="583426"/>
            <a:chOff x="1126419" y="2157505"/>
            <a:chExt cx="4318146" cy="583426"/>
          </a:xfrm>
        </p:grpSpPr>
        <p:sp>
          <p:nvSpPr>
            <p:cNvPr id="46" name="Rectangle: Rounded Corners 45">
              <a:extLst>
                <a:ext uri="{FF2B5EF4-FFF2-40B4-BE49-F238E27FC236}">
                  <a16:creationId xmlns:a16="http://schemas.microsoft.com/office/drawing/2014/main" id="{E27D8F38-22EB-3A30-0DE2-79C6E69E7A32}"/>
                </a:ext>
              </a:extLst>
            </p:cNvPr>
            <p:cNvSpPr/>
            <p:nvPr/>
          </p:nvSpPr>
          <p:spPr>
            <a:xfrm>
              <a:off x="1126420" y="2157506"/>
              <a:ext cx="3541204" cy="583425"/>
            </a:xfrm>
            <a:prstGeom prst="roundRect">
              <a:avLst>
                <a:gd name="adj" fmla="val 50000"/>
              </a:avLst>
            </a:prstGeom>
            <a:solidFill>
              <a:srgbClr val="FFFF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lowchart: Connector 46">
              <a:extLst>
                <a:ext uri="{FF2B5EF4-FFF2-40B4-BE49-F238E27FC236}">
                  <a16:creationId xmlns:a16="http://schemas.microsoft.com/office/drawing/2014/main" id="{8475185C-C53E-57C1-717A-6206139E9FD5}"/>
                </a:ext>
              </a:extLst>
            </p:cNvPr>
            <p:cNvSpPr/>
            <p:nvPr/>
          </p:nvSpPr>
          <p:spPr>
            <a:xfrm>
              <a:off x="1126419" y="2157505"/>
              <a:ext cx="571492" cy="571492"/>
            </a:xfrm>
            <a:prstGeom prst="flowChartConnector">
              <a:avLst/>
            </a:prstGeom>
            <a:solidFill>
              <a:srgbClr val="8E8622"/>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i="1"/>
                <a:t>d</a:t>
              </a:r>
            </a:p>
          </p:txBody>
        </p:sp>
        <p:sp>
          <p:nvSpPr>
            <p:cNvPr id="48" name="TextBox 47">
              <a:extLst>
                <a:ext uri="{FF2B5EF4-FFF2-40B4-BE49-F238E27FC236}">
                  <a16:creationId xmlns:a16="http://schemas.microsoft.com/office/drawing/2014/main" id="{07FDD3AD-DAFB-C30B-C5A6-59C78D1C480D}"/>
                </a:ext>
              </a:extLst>
            </p:cNvPr>
            <p:cNvSpPr txBox="1"/>
            <p:nvPr/>
          </p:nvSpPr>
          <p:spPr>
            <a:xfrm>
              <a:off x="1727793" y="2212418"/>
              <a:ext cx="3716772" cy="461665"/>
            </a:xfrm>
            <a:prstGeom prst="rect">
              <a:avLst/>
            </a:prstGeom>
            <a:noFill/>
          </p:spPr>
          <p:txBody>
            <a:bodyPr wrap="square" rtlCol="0">
              <a:spAutoFit/>
            </a:bodyPr>
            <a:lstStyle/>
            <a:p>
              <a:r>
                <a:rPr lang="en-US" sz="2400" b="1" i="1"/>
                <a:t>Yếu tố ngẫu nhiên</a:t>
              </a:r>
            </a:p>
          </p:txBody>
        </p:sp>
      </p:grpSp>
      <p:sp>
        <p:nvSpPr>
          <p:cNvPr id="2" name="Rectangle 1">
            <a:extLst>
              <a:ext uri="{FF2B5EF4-FFF2-40B4-BE49-F238E27FC236}">
                <a16:creationId xmlns:a16="http://schemas.microsoft.com/office/drawing/2014/main" id="{1CAA9510-E4CB-0783-F389-094019CE5B88}"/>
              </a:ext>
            </a:extLst>
          </p:cNvPr>
          <p:cNvSpPr/>
          <p:nvPr/>
        </p:nvSpPr>
        <p:spPr>
          <a:xfrm>
            <a:off x="0" y="3076746"/>
            <a:ext cx="12192000" cy="37812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4" descr="Mechanisms of change">
            <a:extLst>
              <a:ext uri="{FF2B5EF4-FFF2-40B4-BE49-F238E27FC236}">
                <a16:creationId xmlns:a16="http://schemas.microsoft.com/office/drawing/2014/main" id="{41BE10AA-C763-E7D7-9DB1-E04CC09D001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9033"/>
          <a:stretch/>
        </p:blipFill>
        <p:spPr bwMode="auto">
          <a:xfrm>
            <a:off x="135444" y="3119725"/>
            <a:ext cx="5309121" cy="373230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A439E9D-DB63-6FDF-E510-4C2C75313C17}"/>
              </a:ext>
            </a:extLst>
          </p:cNvPr>
          <p:cNvSpPr txBox="1"/>
          <p:nvPr/>
        </p:nvSpPr>
        <p:spPr>
          <a:xfrm>
            <a:off x="5490362" y="3239413"/>
            <a:ext cx="6476547" cy="2344488"/>
          </a:xfrm>
          <a:prstGeom prst="rect">
            <a:avLst/>
          </a:prstGeom>
          <a:noFill/>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0" i="1">
                <a:latin typeface="+mj-lt"/>
                <a:cs typeface="Times New Roman" panose="02020603050405020304" pitchFamily="18" charset="0"/>
              </a:defRPr>
            </a:lvl1pPr>
          </a:lstStyle>
          <a:p>
            <a:r>
              <a:rPr lang="en-US"/>
              <a:t>– </a:t>
            </a:r>
            <a:r>
              <a:rPr lang="vi-VN"/>
              <a:t>Hiện tượng </a:t>
            </a:r>
            <a:r>
              <a:rPr lang="vi-VN" b="1"/>
              <a:t>tần số các allele và tần số các kiểu gene</a:t>
            </a:r>
            <a:r>
              <a:rPr lang="vi-VN"/>
              <a:t> của quần thể </a:t>
            </a:r>
            <a:r>
              <a:rPr lang="vi-VN" b="1">
                <a:solidFill>
                  <a:schemeClr val="accent4">
                    <a:lumMod val="75000"/>
                  </a:schemeClr>
                </a:solidFill>
              </a:rPr>
              <a:t>bị thay đổi đột ngột </a:t>
            </a:r>
            <a:r>
              <a:rPr lang="vi-VN"/>
              <a:t>bởi một yếu tố ngẫu nhiên nào đó</a:t>
            </a:r>
            <a:r>
              <a:rPr lang="en-US"/>
              <a:t>.</a:t>
            </a:r>
            <a:r>
              <a:rPr lang="vi-VN"/>
              <a:t> </a:t>
            </a:r>
            <a:endParaRPr lang="en-US"/>
          </a:p>
          <a:p>
            <a:r>
              <a:rPr lang="en-US"/>
              <a:t>– V</a:t>
            </a:r>
            <a:r>
              <a:rPr lang="vi-VN"/>
              <a:t>í dụ: thiên tai, cháy rừng.... gọi là </a:t>
            </a:r>
            <a:r>
              <a:rPr lang="vi-VN" b="1">
                <a:solidFill>
                  <a:srgbClr val="00B050"/>
                </a:solidFill>
              </a:rPr>
              <a:t>biến động di truyền hay phiêu bạt di truyền. </a:t>
            </a:r>
            <a:endParaRPr lang="en-US" b="1">
              <a:solidFill>
                <a:srgbClr val="00B050"/>
              </a:solidFill>
            </a:endParaRPr>
          </a:p>
        </p:txBody>
      </p:sp>
      <p:cxnSp>
        <p:nvCxnSpPr>
          <p:cNvPr id="8" name="Straight Arrow Connector 7">
            <a:extLst>
              <a:ext uri="{FF2B5EF4-FFF2-40B4-BE49-F238E27FC236}">
                <a16:creationId xmlns:a16="http://schemas.microsoft.com/office/drawing/2014/main" id="{062B28EF-ADBF-6D6F-66F6-7904A3915758}"/>
              </a:ext>
            </a:extLst>
          </p:cNvPr>
          <p:cNvCxnSpPr>
            <a:cxnSpLocks/>
          </p:cNvCxnSpPr>
          <p:nvPr/>
        </p:nvCxnSpPr>
        <p:spPr>
          <a:xfrm>
            <a:off x="1894541" y="3753224"/>
            <a:ext cx="352612" cy="920376"/>
          </a:xfrm>
          <a:prstGeom prst="straightConnector1">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6987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circle(in)">
                                      <p:cBhvr>
                                        <p:cTn id="7" dur="20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fade">
                                      <p:cBhvr>
                                        <p:cTn id="23" dur="500"/>
                                        <p:tgtEl>
                                          <p:spTgt spid="5">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Effect transition="in" filter="fade">
                                      <p:cBhvr>
                                        <p:cTn id="28"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4A6CC1F-8295-6D42-6735-105ABCC7A096}"/>
              </a:ext>
            </a:extLst>
          </p:cNvPr>
          <p:cNvSpPr/>
          <p:nvPr/>
        </p:nvSpPr>
        <p:spPr>
          <a:xfrm>
            <a:off x="0" y="0"/>
            <a:ext cx="12192000" cy="9024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B4BB754-EFD5-0BCE-9C8D-16A7928B4379}"/>
              </a:ext>
            </a:extLst>
          </p:cNvPr>
          <p:cNvSpPr txBox="1"/>
          <p:nvPr/>
        </p:nvSpPr>
        <p:spPr>
          <a:xfrm>
            <a:off x="101599" y="189613"/>
            <a:ext cx="11988802" cy="523220"/>
          </a:xfrm>
          <a:prstGeom prst="rect">
            <a:avLst/>
          </a:prstGeom>
          <a:noFill/>
        </p:spPr>
        <p:txBody>
          <a:bodyPr wrap="square" rtlCol="0">
            <a:spAutoFit/>
          </a:bodyPr>
          <a:lstStyle>
            <a:defPPr>
              <a:defRPr lang="en-US"/>
            </a:defPPr>
            <a:lvl1pPr algn="ctr">
              <a:defRPr sz="2800" b="1"/>
            </a:lvl1pPr>
          </a:lstStyle>
          <a:p>
            <a:r>
              <a:rPr lang="en-US">
                <a:solidFill>
                  <a:schemeClr val="bg1"/>
                </a:solidFill>
              </a:rPr>
              <a:t>III. MỘT SỐ LUẬN ĐIỂM CỦA THUYẾT TIẾN HÓA TỔNG HỢP HIỆN ĐẠI</a:t>
            </a:r>
          </a:p>
        </p:txBody>
      </p:sp>
      <p:sp>
        <p:nvSpPr>
          <p:cNvPr id="7" name="Line 11">
            <a:extLst>
              <a:ext uri="{FF2B5EF4-FFF2-40B4-BE49-F238E27FC236}">
                <a16:creationId xmlns:a16="http://schemas.microsoft.com/office/drawing/2014/main" id="{60CD7BD9-490A-9221-0C50-FB162B9CC8DF}"/>
              </a:ext>
            </a:extLst>
          </p:cNvPr>
          <p:cNvSpPr>
            <a:spLocks noChangeShapeType="1"/>
          </p:cNvSpPr>
          <p:nvPr/>
        </p:nvSpPr>
        <p:spPr bwMode="auto">
          <a:xfrm>
            <a:off x="817844" y="1821689"/>
            <a:ext cx="4507192"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 name="Text Box 12">
            <a:extLst>
              <a:ext uri="{FF2B5EF4-FFF2-40B4-BE49-F238E27FC236}">
                <a16:creationId xmlns:a16="http://schemas.microsoft.com/office/drawing/2014/main" id="{15210268-CC68-5D84-0FF5-92464288CAC1}"/>
              </a:ext>
            </a:extLst>
          </p:cNvPr>
          <p:cNvSpPr txBox="1">
            <a:spLocks noChangeArrowheads="1"/>
          </p:cNvSpPr>
          <p:nvPr/>
        </p:nvSpPr>
        <p:spPr bwMode="auto">
          <a:xfrm>
            <a:off x="1262983" y="1230525"/>
            <a:ext cx="39006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800" b="1">
                <a:solidFill>
                  <a:schemeClr val="bg1"/>
                </a:solidFill>
              </a:rPr>
              <a:t>Các nhân tố tiến hóa</a:t>
            </a:r>
          </a:p>
        </p:txBody>
      </p:sp>
      <p:grpSp>
        <p:nvGrpSpPr>
          <p:cNvPr id="10" name="Group 17">
            <a:extLst>
              <a:ext uri="{FF2B5EF4-FFF2-40B4-BE49-F238E27FC236}">
                <a16:creationId xmlns:a16="http://schemas.microsoft.com/office/drawing/2014/main" id="{1C9B1C2F-0D80-F047-8E44-40AEB8919D37}"/>
              </a:ext>
            </a:extLst>
          </p:cNvPr>
          <p:cNvGrpSpPr>
            <a:grpSpLocks/>
          </p:cNvGrpSpPr>
          <p:nvPr/>
        </p:nvGrpSpPr>
        <p:grpSpPr bwMode="auto">
          <a:xfrm>
            <a:off x="418531" y="1167850"/>
            <a:ext cx="762000" cy="665163"/>
            <a:chOff x="1110" y="2656"/>
            <a:chExt cx="1549" cy="1351"/>
          </a:xfrm>
        </p:grpSpPr>
        <p:sp>
          <p:nvSpPr>
            <p:cNvPr id="11" name="AutoShape 18">
              <a:extLst>
                <a:ext uri="{FF2B5EF4-FFF2-40B4-BE49-F238E27FC236}">
                  <a16:creationId xmlns:a16="http://schemas.microsoft.com/office/drawing/2014/main" id="{4F93132B-65A7-C418-D745-C5219D0B997C}"/>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13" name="AutoShape 19">
              <a:extLst>
                <a:ext uri="{FF2B5EF4-FFF2-40B4-BE49-F238E27FC236}">
                  <a16:creationId xmlns:a16="http://schemas.microsoft.com/office/drawing/2014/main" id="{C1A5D830-9A33-039D-FA66-184CB901C177}"/>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14" name="AutoShape 20">
              <a:extLst>
                <a:ext uri="{FF2B5EF4-FFF2-40B4-BE49-F238E27FC236}">
                  <a16:creationId xmlns:a16="http://schemas.microsoft.com/office/drawing/2014/main" id="{A23D0C58-136F-9F99-0C1A-7ED539362113}"/>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rgbClr val="8CA35F">
                    <a:gamma/>
                    <a:shade val="46275"/>
                    <a:invGamma/>
                  </a:srgbClr>
                </a:gs>
                <a:gs pos="100000">
                  <a:srgbClr val="8CA35F"/>
                </a:gs>
              </a:gsLst>
              <a:lin ang="2700000" scaled="1"/>
            </a:gradFill>
            <a:ln w="9525">
              <a:solidFill>
                <a:srgbClr val="1D494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1D4940"/>
                </a:solidFill>
                <a:effectLst/>
                <a:uLnTx/>
                <a:uFillTx/>
              </a:endParaRPr>
            </a:p>
          </p:txBody>
        </p:sp>
      </p:grpSp>
      <p:sp>
        <p:nvSpPr>
          <p:cNvPr id="15" name="Text Box 13">
            <a:extLst>
              <a:ext uri="{FF2B5EF4-FFF2-40B4-BE49-F238E27FC236}">
                <a16:creationId xmlns:a16="http://schemas.microsoft.com/office/drawing/2014/main" id="{9215DE53-4602-3A0D-B9AB-16C3345617C6}"/>
              </a:ext>
            </a:extLst>
          </p:cNvPr>
          <p:cNvSpPr txBox="1">
            <a:spLocks noChangeArrowheads="1"/>
          </p:cNvSpPr>
          <p:nvPr/>
        </p:nvSpPr>
        <p:spPr bwMode="gray">
          <a:xfrm>
            <a:off x="610207" y="1244483"/>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800" b="1">
                <a:solidFill>
                  <a:schemeClr val="bg1"/>
                </a:solidFill>
              </a:rPr>
              <a:t>3</a:t>
            </a:r>
          </a:p>
        </p:txBody>
      </p:sp>
      <p:grpSp>
        <p:nvGrpSpPr>
          <p:cNvPr id="16" name="Group 15">
            <a:extLst>
              <a:ext uri="{FF2B5EF4-FFF2-40B4-BE49-F238E27FC236}">
                <a16:creationId xmlns:a16="http://schemas.microsoft.com/office/drawing/2014/main" id="{A6D5D9A9-257D-F08C-6857-B66E74744E0E}"/>
              </a:ext>
            </a:extLst>
          </p:cNvPr>
          <p:cNvGrpSpPr/>
          <p:nvPr/>
        </p:nvGrpSpPr>
        <p:grpSpPr>
          <a:xfrm>
            <a:off x="1126419" y="2157505"/>
            <a:ext cx="5107040" cy="583426"/>
            <a:chOff x="1126419" y="2157505"/>
            <a:chExt cx="5107040" cy="583426"/>
          </a:xfrm>
        </p:grpSpPr>
        <p:sp>
          <p:nvSpPr>
            <p:cNvPr id="17" name="Rectangle: Rounded Corners 16">
              <a:extLst>
                <a:ext uri="{FF2B5EF4-FFF2-40B4-BE49-F238E27FC236}">
                  <a16:creationId xmlns:a16="http://schemas.microsoft.com/office/drawing/2014/main" id="{521E70B4-CD15-E517-D1BE-EAB90C236811}"/>
                </a:ext>
              </a:extLst>
            </p:cNvPr>
            <p:cNvSpPr/>
            <p:nvPr/>
          </p:nvSpPr>
          <p:spPr>
            <a:xfrm>
              <a:off x="1126419" y="2157506"/>
              <a:ext cx="5035322" cy="583425"/>
            </a:xfrm>
            <a:prstGeom prst="roundRect">
              <a:avLst>
                <a:gd name="adj" fmla="val 50000"/>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Connector 17">
              <a:extLst>
                <a:ext uri="{FF2B5EF4-FFF2-40B4-BE49-F238E27FC236}">
                  <a16:creationId xmlns:a16="http://schemas.microsoft.com/office/drawing/2014/main" id="{63433D26-64BB-7508-9548-2613F8BF527C}"/>
                </a:ext>
              </a:extLst>
            </p:cNvPr>
            <p:cNvSpPr/>
            <p:nvPr/>
          </p:nvSpPr>
          <p:spPr>
            <a:xfrm>
              <a:off x="1126419" y="2157505"/>
              <a:ext cx="571492" cy="571492"/>
            </a:xfrm>
            <a:prstGeom prst="flowChartConnector">
              <a:avLst/>
            </a:prstGeom>
            <a:solidFill>
              <a:schemeClr val="accent6">
                <a:lumMod val="50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i="1"/>
                <a:t>e</a:t>
              </a:r>
            </a:p>
          </p:txBody>
        </p:sp>
        <p:sp>
          <p:nvSpPr>
            <p:cNvPr id="19" name="TextBox 18">
              <a:extLst>
                <a:ext uri="{FF2B5EF4-FFF2-40B4-BE49-F238E27FC236}">
                  <a16:creationId xmlns:a16="http://schemas.microsoft.com/office/drawing/2014/main" id="{5ADC1581-9103-E0C1-A6A8-7DDF7A2580E9}"/>
                </a:ext>
              </a:extLst>
            </p:cNvPr>
            <p:cNvSpPr txBox="1"/>
            <p:nvPr/>
          </p:nvSpPr>
          <p:spPr>
            <a:xfrm>
              <a:off x="1727793" y="2212418"/>
              <a:ext cx="4505666" cy="461665"/>
            </a:xfrm>
            <a:prstGeom prst="rect">
              <a:avLst/>
            </a:prstGeom>
            <a:noFill/>
          </p:spPr>
          <p:txBody>
            <a:bodyPr wrap="square" rtlCol="0">
              <a:spAutoFit/>
            </a:bodyPr>
            <a:lstStyle/>
            <a:p>
              <a:r>
                <a:rPr lang="en-US" sz="2400" b="1" i="1"/>
                <a:t>Giao phối không ngẫu nhiên</a:t>
              </a:r>
            </a:p>
          </p:txBody>
        </p:sp>
      </p:grpSp>
      <p:pic>
        <p:nvPicPr>
          <p:cNvPr id="20" name="Picture 2" descr="Study the image and choose the option/s that depict self pollination and cross  pollination respectively.">
            <a:extLst>
              <a:ext uri="{FF2B5EF4-FFF2-40B4-BE49-F238E27FC236}">
                <a16:creationId xmlns:a16="http://schemas.microsoft.com/office/drawing/2014/main" id="{C0EFB9FF-C4FE-EE7B-BF32-E56B583147D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027" r="54039" b="13420"/>
          <a:stretch/>
        </p:blipFill>
        <p:spPr bwMode="auto">
          <a:xfrm>
            <a:off x="6658257" y="1318633"/>
            <a:ext cx="5432144" cy="5455715"/>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7BE092EC-879F-634F-2DD6-571C907C2690}"/>
              </a:ext>
            </a:extLst>
          </p:cNvPr>
          <p:cNvSpPr txBox="1"/>
          <p:nvPr/>
        </p:nvSpPr>
        <p:spPr>
          <a:xfrm>
            <a:off x="1126420" y="3008804"/>
            <a:ext cx="5432144" cy="3674083"/>
          </a:xfrm>
          <a:prstGeom prst="rect">
            <a:avLst/>
          </a:prstGeom>
          <a:noFill/>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0" i="1">
                <a:latin typeface="+mj-lt"/>
                <a:cs typeface="Times New Roman" panose="02020603050405020304" pitchFamily="18" charset="0"/>
              </a:defRPr>
            </a:lvl1pPr>
          </a:lstStyle>
          <a:p>
            <a:r>
              <a:rPr lang="vi-VN">
                <a:solidFill>
                  <a:schemeClr val="bg1"/>
                </a:solidFill>
              </a:rPr>
              <a:t>– Các hình thức giao phối không ngẫu nhiên như </a:t>
            </a:r>
            <a:r>
              <a:rPr lang="vi-VN" b="1">
                <a:solidFill>
                  <a:srgbClr val="99FF99"/>
                </a:solidFill>
              </a:rPr>
              <a:t>tự thụ phấn ở thực vật, giao phối cận huyết và giao phối có chọn lọc ở động vật</a:t>
            </a:r>
            <a:r>
              <a:rPr lang="en-US" b="1">
                <a:solidFill>
                  <a:srgbClr val="99FF99"/>
                </a:solidFill>
              </a:rPr>
              <a:t>,…</a:t>
            </a:r>
            <a:r>
              <a:rPr lang="vi-VN" b="1">
                <a:solidFill>
                  <a:srgbClr val="99FF99"/>
                </a:solidFill>
              </a:rPr>
              <a:t> </a:t>
            </a:r>
            <a:endParaRPr lang="en-US" b="1">
              <a:solidFill>
                <a:srgbClr val="99FF99"/>
              </a:solidFill>
            </a:endParaRPr>
          </a:p>
          <a:p>
            <a:r>
              <a:rPr lang="en-US" b="1">
                <a:solidFill>
                  <a:srgbClr val="FFFF00"/>
                </a:solidFill>
              </a:rPr>
              <a:t>– K</a:t>
            </a:r>
            <a:r>
              <a:rPr lang="vi-VN" b="1">
                <a:solidFill>
                  <a:srgbClr val="FFFF00"/>
                </a:solidFill>
              </a:rPr>
              <a:t>hông làm thay đổi tần số các allele nhưng làm thay đổi tần số các kiểu gene</a:t>
            </a:r>
            <a:r>
              <a:rPr lang="vi-VN">
                <a:solidFill>
                  <a:srgbClr val="FFFF00"/>
                </a:solidFill>
              </a:rPr>
              <a:t> </a:t>
            </a:r>
            <a:r>
              <a:rPr lang="vi-VN">
                <a:solidFill>
                  <a:schemeClr val="bg1"/>
                </a:solidFill>
              </a:rPr>
              <a:t>trong quần thể, vì thế cũng là nhân tố tiến hoá.</a:t>
            </a:r>
            <a:endParaRPr lang="en-US">
              <a:solidFill>
                <a:schemeClr val="bg1"/>
              </a:solidFill>
            </a:endParaRPr>
          </a:p>
        </p:txBody>
      </p:sp>
    </p:spTree>
    <p:extLst>
      <p:ext uri="{BB962C8B-B14F-4D97-AF65-F5344CB8AC3E}">
        <p14:creationId xmlns:p14="http://schemas.microsoft.com/office/powerpoint/2010/main" val="1312552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1">
                                            <p:txEl>
                                              <p:pRg st="0" end="0"/>
                                            </p:txEl>
                                          </p:spTgt>
                                        </p:tgtEl>
                                        <p:attrNameLst>
                                          <p:attrName>style.visibility</p:attrName>
                                        </p:attrNameLst>
                                      </p:cBhvr>
                                      <p:to>
                                        <p:strVal val="visible"/>
                                      </p:to>
                                    </p:set>
                                    <p:anim calcmode="lin" valueType="num">
                                      <p:cBhvr additive="base">
                                        <p:cTn id="18"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1">
                                            <p:txEl>
                                              <p:pRg st="1" end="1"/>
                                            </p:txEl>
                                          </p:spTgt>
                                        </p:tgtEl>
                                        <p:attrNameLst>
                                          <p:attrName>style.visibility</p:attrName>
                                        </p:attrNameLst>
                                      </p:cBhvr>
                                      <p:to>
                                        <p:strVal val="visible"/>
                                      </p:to>
                                    </p:set>
                                    <p:anim calcmode="lin" valueType="num">
                                      <p:cBhvr additive="base">
                                        <p:cTn id="24" dur="500" fill="hold"/>
                                        <p:tgtEl>
                                          <p:spTgt spid="21">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7E2A9FD-B4E8-3902-F26D-010C0407874B}"/>
              </a:ext>
            </a:extLst>
          </p:cNvPr>
          <p:cNvSpPr/>
          <p:nvPr/>
        </p:nvSpPr>
        <p:spPr>
          <a:xfrm>
            <a:off x="0" y="0"/>
            <a:ext cx="12192000" cy="9024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275EC4E-43D9-7EB2-7709-1C0DDAF93758}"/>
              </a:ext>
            </a:extLst>
          </p:cNvPr>
          <p:cNvSpPr txBox="1"/>
          <p:nvPr/>
        </p:nvSpPr>
        <p:spPr>
          <a:xfrm>
            <a:off x="101599" y="189613"/>
            <a:ext cx="11988802" cy="523220"/>
          </a:xfrm>
          <a:prstGeom prst="rect">
            <a:avLst/>
          </a:prstGeom>
          <a:noFill/>
        </p:spPr>
        <p:txBody>
          <a:bodyPr wrap="square" rtlCol="0">
            <a:spAutoFit/>
          </a:bodyPr>
          <a:lstStyle>
            <a:defPPr>
              <a:defRPr lang="en-US"/>
            </a:defPPr>
            <a:lvl1pPr algn="ctr">
              <a:defRPr sz="2800" b="1"/>
            </a:lvl1pPr>
          </a:lstStyle>
          <a:p>
            <a:r>
              <a:rPr lang="en-US">
                <a:solidFill>
                  <a:schemeClr val="bg1"/>
                </a:solidFill>
              </a:rPr>
              <a:t>III. MỘT SỐ LUẬN ĐIỂM CỦA THUYẾT TIẾN HÓA TỔNG HỢP HIỆN ĐẠI</a:t>
            </a:r>
          </a:p>
        </p:txBody>
      </p:sp>
      <p:sp>
        <p:nvSpPr>
          <p:cNvPr id="6" name="Line 11">
            <a:extLst>
              <a:ext uri="{FF2B5EF4-FFF2-40B4-BE49-F238E27FC236}">
                <a16:creationId xmlns:a16="http://schemas.microsoft.com/office/drawing/2014/main" id="{D7491696-015C-842E-487A-D2BC6A131118}"/>
              </a:ext>
            </a:extLst>
          </p:cNvPr>
          <p:cNvSpPr>
            <a:spLocks noChangeShapeType="1"/>
          </p:cNvSpPr>
          <p:nvPr/>
        </p:nvSpPr>
        <p:spPr bwMode="auto">
          <a:xfrm>
            <a:off x="817844" y="1821689"/>
            <a:ext cx="4507192"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Text Box 12">
            <a:extLst>
              <a:ext uri="{FF2B5EF4-FFF2-40B4-BE49-F238E27FC236}">
                <a16:creationId xmlns:a16="http://schemas.microsoft.com/office/drawing/2014/main" id="{A5BC65A7-6AF0-82CA-268B-4A741987745F}"/>
              </a:ext>
            </a:extLst>
          </p:cNvPr>
          <p:cNvSpPr txBox="1">
            <a:spLocks noChangeArrowheads="1"/>
          </p:cNvSpPr>
          <p:nvPr/>
        </p:nvSpPr>
        <p:spPr bwMode="auto">
          <a:xfrm>
            <a:off x="1262983" y="1230525"/>
            <a:ext cx="39006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800" b="1">
                <a:solidFill>
                  <a:schemeClr val="bg1"/>
                </a:solidFill>
              </a:rPr>
              <a:t>Các nhân tố tiến hóa</a:t>
            </a:r>
          </a:p>
        </p:txBody>
      </p:sp>
      <p:grpSp>
        <p:nvGrpSpPr>
          <p:cNvPr id="22" name="Group 17">
            <a:extLst>
              <a:ext uri="{FF2B5EF4-FFF2-40B4-BE49-F238E27FC236}">
                <a16:creationId xmlns:a16="http://schemas.microsoft.com/office/drawing/2014/main" id="{510D456D-24E5-6CBE-A971-8B07201B3C33}"/>
              </a:ext>
            </a:extLst>
          </p:cNvPr>
          <p:cNvGrpSpPr>
            <a:grpSpLocks/>
          </p:cNvGrpSpPr>
          <p:nvPr/>
        </p:nvGrpSpPr>
        <p:grpSpPr bwMode="auto">
          <a:xfrm>
            <a:off x="418531" y="1167850"/>
            <a:ext cx="762000" cy="665163"/>
            <a:chOff x="1110" y="2656"/>
            <a:chExt cx="1549" cy="1351"/>
          </a:xfrm>
        </p:grpSpPr>
        <p:sp>
          <p:nvSpPr>
            <p:cNvPr id="23" name="AutoShape 18">
              <a:extLst>
                <a:ext uri="{FF2B5EF4-FFF2-40B4-BE49-F238E27FC236}">
                  <a16:creationId xmlns:a16="http://schemas.microsoft.com/office/drawing/2014/main" id="{A304D041-EAA8-DA23-8B7C-CFBF7FBC0245}"/>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25" name="AutoShape 19">
              <a:extLst>
                <a:ext uri="{FF2B5EF4-FFF2-40B4-BE49-F238E27FC236}">
                  <a16:creationId xmlns:a16="http://schemas.microsoft.com/office/drawing/2014/main" id="{731B8435-73DF-E540-BC0C-3337B53ABEA9}"/>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26" name="AutoShape 20">
              <a:extLst>
                <a:ext uri="{FF2B5EF4-FFF2-40B4-BE49-F238E27FC236}">
                  <a16:creationId xmlns:a16="http://schemas.microsoft.com/office/drawing/2014/main" id="{BC4412CD-F1A5-8B69-7F3E-CE61D8722D4F}"/>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rgbClr val="8CA35F">
                    <a:gamma/>
                    <a:shade val="46275"/>
                    <a:invGamma/>
                  </a:srgbClr>
                </a:gs>
                <a:gs pos="100000">
                  <a:srgbClr val="8CA35F"/>
                </a:gs>
              </a:gsLst>
              <a:lin ang="2700000" scaled="1"/>
            </a:gradFill>
            <a:ln w="9525">
              <a:solidFill>
                <a:srgbClr val="1D494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1D4940"/>
                </a:solidFill>
                <a:effectLst/>
                <a:uLnTx/>
                <a:uFillTx/>
              </a:endParaRPr>
            </a:p>
          </p:txBody>
        </p:sp>
      </p:grpSp>
      <p:sp>
        <p:nvSpPr>
          <p:cNvPr id="27" name="Text Box 13">
            <a:extLst>
              <a:ext uri="{FF2B5EF4-FFF2-40B4-BE49-F238E27FC236}">
                <a16:creationId xmlns:a16="http://schemas.microsoft.com/office/drawing/2014/main" id="{EFBC004F-2B1C-5EF1-B60B-31E803EC67DC}"/>
              </a:ext>
            </a:extLst>
          </p:cNvPr>
          <p:cNvSpPr txBox="1">
            <a:spLocks noChangeArrowheads="1"/>
          </p:cNvSpPr>
          <p:nvPr/>
        </p:nvSpPr>
        <p:spPr bwMode="gray">
          <a:xfrm>
            <a:off x="610207" y="1244483"/>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800" b="1">
                <a:solidFill>
                  <a:schemeClr val="bg1"/>
                </a:solidFill>
              </a:rPr>
              <a:t>3</a:t>
            </a:r>
          </a:p>
        </p:txBody>
      </p:sp>
      <p:sp>
        <p:nvSpPr>
          <p:cNvPr id="2" name="Rectangle 1">
            <a:extLst>
              <a:ext uri="{FF2B5EF4-FFF2-40B4-BE49-F238E27FC236}">
                <a16:creationId xmlns:a16="http://schemas.microsoft.com/office/drawing/2014/main" id="{01AFC3F7-1885-7EE4-E0A9-21D26CE464B7}"/>
              </a:ext>
            </a:extLst>
          </p:cNvPr>
          <p:cNvSpPr/>
          <p:nvPr/>
        </p:nvSpPr>
        <p:spPr>
          <a:xfrm>
            <a:off x="0" y="2109740"/>
            <a:ext cx="12192000" cy="4748259"/>
          </a:xfrm>
          <a:prstGeom prst="rect">
            <a:avLst/>
          </a:prstGeom>
          <a:solidFill>
            <a:srgbClr val="F2EC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E7538D0-EAA7-386D-F47C-3D9957B27632}"/>
              </a:ext>
            </a:extLst>
          </p:cNvPr>
          <p:cNvSpPr txBox="1"/>
          <p:nvPr/>
        </p:nvSpPr>
        <p:spPr>
          <a:xfrm>
            <a:off x="1180530" y="2335050"/>
            <a:ext cx="10599093" cy="494751"/>
          </a:xfrm>
          <a:prstGeom prst="rect">
            <a:avLst/>
          </a:prstGeom>
          <a:noFill/>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0" i="1">
                <a:latin typeface="+mj-lt"/>
                <a:cs typeface="Times New Roman" panose="02020603050405020304" pitchFamily="18" charset="0"/>
              </a:defRPr>
            </a:lvl1pPr>
          </a:lstStyle>
          <a:p>
            <a:r>
              <a:rPr lang="vi-VN" b="1"/>
              <a:t>Xác định nhân tố tiến hóa được thể hiện trong Hình 50.3a và 50.3b.</a:t>
            </a:r>
            <a:endParaRPr lang="en-US" b="1"/>
          </a:p>
        </p:txBody>
      </p:sp>
      <p:grpSp>
        <p:nvGrpSpPr>
          <p:cNvPr id="1033" name="Group 1032">
            <a:extLst>
              <a:ext uri="{FF2B5EF4-FFF2-40B4-BE49-F238E27FC236}">
                <a16:creationId xmlns:a16="http://schemas.microsoft.com/office/drawing/2014/main" id="{13FF957B-63BD-C6C5-A792-11FB6804E50E}"/>
              </a:ext>
            </a:extLst>
          </p:cNvPr>
          <p:cNvGrpSpPr/>
          <p:nvPr/>
        </p:nvGrpSpPr>
        <p:grpSpPr>
          <a:xfrm>
            <a:off x="5095659" y="2961038"/>
            <a:ext cx="6833376" cy="3437904"/>
            <a:chOff x="5083706" y="3065605"/>
            <a:chExt cx="6833376" cy="3437904"/>
          </a:xfrm>
        </p:grpSpPr>
        <p:sp>
          <p:nvSpPr>
            <p:cNvPr id="11" name="Rectangle 10">
              <a:extLst>
                <a:ext uri="{FF2B5EF4-FFF2-40B4-BE49-F238E27FC236}">
                  <a16:creationId xmlns:a16="http://schemas.microsoft.com/office/drawing/2014/main" id="{1ED6C912-E9A8-7302-1F7E-C3D480C59480}"/>
                </a:ext>
              </a:extLst>
            </p:cNvPr>
            <p:cNvSpPr/>
            <p:nvPr/>
          </p:nvSpPr>
          <p:spPr>
            <a:xfrm>
              <a:off x="5083706" y="3065605"/>
              <a:ext cx="6833376" cy="3437904"/>
            </a:xfrm>
            <a:prstGeom prst="rect">
              <a:avLst/>
            </a:prstGeom>
            <a:solidFill>
              <a:srgbClr val="F8D0DB"/>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F2D23629-4D38-B527-C822-A5FDE0555E01}"/>
                </a:ext>
              </a:extLst>
            </p:cNvPr>
            <p:cNvGrpSpPr/>
            <p:nvPr/>
          </p:nvGrpSpPr>
          <p:grpSpPr>
            <a:xfrm>
              <a:off x="5262867" y="3158517"/>
              <a:ext cx="6610382" cy="2961389"/>
              <a:chOff x="5262867" y="3158517"/>
              <a:chExt cx="6610382" cy="2961389"/>
            </a:xfrm>
          </p:grpSpPr>
          <p:pic>
            <p:nvPicPr>
              <p:cNvPr id="2050" name="Picture 2" descr="Pollination And Types Of Pollination In Urdu Class, 42% OFF">
                <a:extLst>
                  <a:ext uri="{FF2B5EF4-FFF2-40B4-BE49-F238E27FC236}">
                    <a16:creationId xmlns:a16="http://schemas.microsoft.com/office/drawing/2014/main" id="{6F3499C2-4F78-D5F9-61C0-48746FF6240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7873" t="10395" r="10112" b="46459"/>
              <a:stretch/>
            </p:blipFill>
            <p:spPr bwMode="auto">
              <a:xfrm>
                <a:off x="8050760" y="3195545"/>
                <a:ext cx="3778657" cy="286459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Pollination And Types Of Pollination In Urdu Class, 42% OFF">
                <a:extLst>
                  <a:ext uri="{FF2B5EF4-FFF2-40B4-BE49-F238E27FC236}">
                    <a16:creationId xmlns:a16="http://schemas.microsoft.com/office/drawing/2014/main" id="{D32E9F07-026D-2BD9-0521-FC1CA43B5A8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461" t="10395" r="63919" b="46459"/>
              <a:stretch/>
            </p:blipFill>
            <p:spPr bwMode="auto">
              <a:xfrm>
                <a:off x="5262867" y="3195545"/>
                <a:ext cx="2787893" cy="2864596"/>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E85B4300-9250-FD5E-3EF3-13871438E856}"/>
                  </a:ext>
                </a:extLst>
              </p:cNvPr>
              <p:cNvSpPr/>
              <p:nvPr/>
            </p:nvSpPr>
            <p:spPr>
              <a:xfrm>
                <a:off x="7602071" y="5474447"/>
                <a:ext cx="1350682" cy="645459"/>
              </a:xfrm>
              <a:prstGeom prst="rect">
                <a:avLst/>
              </a:prstGeom>
              <a:solidFill>
                <a:srgbClr val="F8D0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8C23CD0-657D-A9F4-72AE-D3F7DA9B60E4}"/>
                  </a:ext>
                </a:extLst>
              </p:cNvPr>
              <p:cNvSpPr/>
              <p:nvPr/>
            </p:nvSpPr>
            <p:spPr>
              <a:xfrm>
                <a:off x="7100501" y="3766611"/>
                <a:ext cx="862594" cy="270483"/>
              </a:xfrm>
              <a:prstGeom prst="rect">
                <a:avLst/>
              </a:prstGeom>
              <a:solidFill>
                <a:srgbClr val="F8D0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4566184-C97D-3720-3BA2-0BF169CBC586}"/>
                  </a:ext>
                </a:extLst>
              </p:cNvPr>
              <p:cNvSpPr/>
              <p:nvPr/>
            </p:nvSpPr>
            <p:spPr>
              <a:xfrm>
                <a:off x="5941066" y="3284258"/>
                <a:ext cx="862594" cy="270483"/>
              </a:xfrm>
              <a:prstGeom prst="rect">
                <a:avLst/>
              </a:prstGeom>
              <a:solidFill>
                <a:srgbClr val="F8D0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C978CFB-9757-5971-6BF4-41F9DC204C3A}"/>
                  </a:ext>
                </a:extLst>
              </p:cNvPr>
              <p:cNvSpPr/>
              <p:nvPr/>
            </p:nvSpPr>
            <p:spPr>
              <a:xfrm>
                <a:off x="5325036" y="3684681"/>
                <a:ext cx="776910" cy="270483"/>
              </a:xfrm>
              <a:prstGeom prst="rect">
                <a:avLst/>
              </a:prstGeom>
              <a:solidFill>
                <a:srgbClr val="F8D0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418FF3F-86D2-D71A-42C5-ECB48C572435}"/>
                  </a:ext>
                </a:extLst>
              </p:cNvPr>
              <p:cNvSpPr/>
              <p:nvPr/>
            </p:nvSpPr>
            <p:spPr>
              <a:xfrm>
                <a:off x="7939580" y="3631369"/>
                <a:ext cx="776910" cy="270483"/>
              </a:xfrm>
              <a:prstGeom prst="rect">
                <a:avLst/>
              </a:prstGeom>
              <a:solidFill>
                <a:srgbClr val="F8D0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6492C3E-687A-ED28-D69E-05D2A64C188A}"/>
                  </a:ext>
                </a:extLst>
              </p:cNvPr>
              <p:cNvSpPr/>
              <p:nvPr/>
            </p:nvSpPr>
            <p:spPr>
              <a:xfrm>
                <a:off x="9530942" y="3158517"/>
                <a:ext cx="776910" cy="270483"/>
              </a:xfrm>
              <a:prstGeom prst="rect">
                <a:avLst/>
              </a:prstGeom>
              <a:solidFill>
                <a:srgbClr val="F8D0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D178DFC-9721-123E-CD63-23B570A6F7E2}"/>
                  </a:ext>
                </a:extLst>
              </p:cNvPr>
              <p:cNvSpPr/>
              <p:nvPr/>
            </p:nvSpPr>
            <p:spPr>
              <a:xfrm>
                <a:off x="11140140" y="3767667"/>
                <a:ext cx="733109" cy="269427"/>
              </a:xfrm>
              <a:prstGeom prst="rect">
                <a:avLst/>
              </a:prstGeom>
              <a:solidFill>
                <a:srgbClr val="F8D0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32" name="Group 1031">
            <a:extLst>
              <a:ext uri="{FF2B5EF4-FFF2-40B4-BE49-F238E27FC236}">
                <a16:creationId xmlns:a16="http://schemas.microsoft.com/office/drawing/2014/main" id="{2F12B1AB-8275-825F-555A-74C32D5D6276}"/>
              </a:ext>
            </a:extLst>
          </p:cNvPr>
          <p:cNvGrpSpPr/>
          <p:nvPr/>
        </p:nvGrpSpPr>
        <p:grpSpPr>
          <a:xfrm>
            <a:off x="286872" y="2961038"/>
            <a:ext cx="4721124" cy="3437904"/>
            <a:chOff x="274919" y="3065605"/>
            <a:chExt cx="4721124" cy="3437904"/>
          </a:xfrm>
        </p:grpSpPr>
        <p:sp>
          <p:nvSpPr>
            <p:cNvPr id="10" name="Rectangle 9">
              <a:extLst>
                <a:ext uri="{FF2B5EF4-FFF2-40B4-BE49-F238E27FC236}">
                  <a16:creationId xmlns:a16="http://schemas.microsoft.com/office/drawing/2014/main" id="{F3F0D1FD-E63D-96F4-77EB-D64011954E09}"/>
                </a:ext>
              </a:extLst>
            </p:cNvPr>
            <p:cNvSpPr/>
            <p:nvPr/>
          </p:nvSpPr>
          <p:spPr>
            <a:xfrm>
              <a:off x="274919" y="3065605"/>
              <a:ext cx="4721124" cy="3437904"/>
            </a:xfrm>
            <a:prstGeom prst="rect">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Connector 27">
              <a:extLst>
                <a:ext uri="{FF2B5EF4-FFF2-40B4-BE49-F238E27FC236}">
                  <a16:creationId xmlns:a16="http://schemas.microsoft.com/office/drawing/2014/main" id="{CF0F4609-97CD-4075-D386-C38AF938E301}"/>
                </a:ext>
              </a:extLst>
            </p:cNvPr>
            <p:cNvSpPr/>
            <p:nvPr/>
          </p:nvSpPr>
          <p:spPr>
            <a:xfrm>
              <a:off x="462805" y="3554741"/>
              <a:ext cx="1890482" cy="1890482"/>
            </a:xfrm>
            <a:prstGeom prst="flowChartConnector">
              <a:avLst/>
            </a:prstGeom>
            <a:solidFill>
              <a:schemeClr val="accent1">
                <a:lumMod val="20000"/>
                <a:lumOff val="8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Connector 29">
              <a:extLst>
                <a:ext uri="{FF2B5EF4-FFF2-40B4-BE49-F238E27FC236}">
                  <a16:creationId xmlns:a16="http://schemas.microsoft.com/office/drawing/2014/main" id="{07E1BBB8-D3C8-075A-9242-7BD34D4EE80F}"/>
                </a:ext>
              </a:extLst>
            </p:cNvPr>
            <p:cNvSpPr/>
            <p:nvPr/>
          </p:nvSpPr>
          <p:spPr>
            <a:xfrm>
              <a:off x="2923680" y="3554741"/>
              <a:ext cx="1890482" cy="1890482"/>
            </a:xfrm>
            <a:prstGeom prst="flowChartConnector">
              <a:avLst/>
            </a:prstGeom>
            <a:solidFill>
              <a:schemeClr val="accent1">
                <a:lumMod val="20000"/>
                <a:lumOff val="8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Connector 30">
              <a:extLst>
                <a:ext uri="{FF2B5EF4-FFF2-40B4-BE49-F238E27FC236}">
                  <a16:creationId xmlns:a16="http://schemas.microsoft.com/office/drawing/2014/main" id="{10AE7599-168C-0602-8A9A-AD5C86AD86F8}"/>
                </a:ext>
              </a:extLst>
            </p:cNvPr>
            <p:cNvSpPr/>
            <p:nvPr/>
          </p:nvSpPr>
          <p:spPr>
            <a:xfrm>
              <a:off x="685601" y="3955164"/>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Connector 31">
              <a:extLst>
                <a:ext uri="{FF2B5EF4-FFF2-40B4-BE49-F238E27FC236}">
                  <a16:creationId xmlns:a16="http://schemas.microsoft.com/office/drawing/2014/main" id="{82B2F874-9670-FB7E-D8B7-36C08E4D9921}"/>
                </a:ext>
              </a:extLst>
            </p:cNvPr>
            <p:cNvSpPr/>
            <p:nvPr/>
          </p:nvSpPr>
          <p:spPr>
            <a:xfrm>
              <a:off x="1058572" y="3819922"/>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lowchart: Connector 32">
              <a:extLst>
                <a:ext uri="{FF2B5EF4-FFF2-40B4-BE49-F238E27FC236}">
                  <a16:creationId xmlns:a16="http://schemas.microsoft.com/office/drawing/2014/main" id="{EC6E879A-741D-A554-2C94-5D79EDA45855}"/>
                </a:ext>
              </a:extLst>
            </p:cNvPr>
            <p:cNvSpPr/>
            <p:nvPr/>
          </p:nvSpPr>
          <p:spPr>
            <a:xfrm>
              <a:off x="1702795" y="3846153"/>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lowchart: Connector 33">
              <a:extLst>
                <a:ext uri="{FF2B5EF4-FFF2-40B4-BE49-F238E27FC236}">
                  <a16:creationId xmlns:a16="http://schemas.microsoft.com/office/drawing/2014/main" id="{839C700C-9448-099F-6387-9C6A901B2D4C}"/>
                </a:ext>
              </a:extLst>
            </p:cNvPr>
            <p:cNvSpPr/>
            <p:nvPr/>
          </p:nvSpPr>
          <p:spPr>
            <a:xfrm>
              <a:off x="1427877" y="4109118"/>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lowchart: Connector 34">
              <a:extLst>
                <a:ext uri="{FF2B5EF4-FFF2-40B4-BE49-F238E27FC236}">
                  <a16:creationId xmlns:a16="http://schemas.microsoft.com/office/drawing/2014/main" id="{06B6E84D-C24C-006E-C2A5-9AAE756509B9}"/>
                </a:ext>
              </a:extLst>
            </p:cNvPr>
            <p:cNvSpPr/>
            <p:nvPr/>
          </p:nvSpPr>
          <p:spPr>
            <a:xfrm>
              <a:off x="777227" y="4777321"/>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lowchart: Connector 35">
              <a:extLst>
                <a:ext uri="{FF2B5EF4-FFF2-40B4-BE49-F238E27FC236}">
                  <a16:creationId xmlns:a16="http://schemas.microsoft.com/office/drawing/2014/main" id="{BF320376-F1D5-63F5-6F9F-6FFDBA8480E1}"/>
                </a:ext>
              </a:extLst>
            </p:cNvPr>
            <p:cNvSpPr/>
            <p:nvPr/>
          </p:nvSpPr>
          <p:spPr>
            <a:xfrm>
              <a:off x="1074142" y="5048179"/>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lowchart: Connector 36">
              <a:extLst>
                <a:ext uri="{FF2B5EF4-FFF2-40B4-BE49-F238E27FC236}">
                  <a16:creationId xmlns:a16="http://schemas.microsoft.com/office/drawing/2014/main" id="{41203336-E07F-22F9-C726-6331FFF68507}"/>
                </a:ext>
              </a:extLst>
            </p:cNvPr>
            <p:cNvSpPr/>
            <p:nvPr/>
          </p:nvSpPr>
          <p:spPr>
            <a:xfrm>
              <a:off x="1359338" y="4830157"/>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lowchart: Connector 37">
              <a:extLst>
                <a:ext uri="{FF2B5EF4-FFF2-40B4-BE49-F238E27FC236}">
                  <a16:creationId xmlns:a16="http://schemas.microsoft.com/office/drawing/2014/main" id="{30BF8430-CBB7-E461-1617-465A0B126638}"/>
                </a:ext>
              </a:extLst>
            </p:cNvPr>
            <p:cNvSpPr/>
            <p:nvPr/>
          </p:nvSpPr>
          <p:spPr>
            <a:xfrm>
              <a:off x="1434229" y="4426244"/>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lowchart: Connector 38">
              <a:extLst>
                <a:ext uri="{FF2B5EF4-FFF2-40B4-BE49-F238E27FC236}">
                  <a16:creationId xmlns:a16="http://schemas.microsoft.com/office/drawing/2014/main" id="{AF58E919-30DC-9A95-AB52-15BED4973240}"/>
                </a:ext>
              </a:extLst>
            </p:cNvPr>
            <p:cNvSpPr/>
            <p:nvPr/>
          </p:nvSpPr>
          <p:spPr>
            <a:xfrm>
              <a:off x="1887851" y="4734889"/>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lowchart: Connector 39">
              <a:extLst>
                <a:ext uri="{FF2B5EF4-FFF2-40B4-BE49-F238E27FC236}">
                  <a16:creationId xmlns:a16="http://schemas.microsoft.com/office/drawing/2014/main" id="{53C0C812-C56C-0AAE-620D-CD07D6FA7FAE}"/>
                </a:ext>
              </a:extLst>
            </p:cNvPr>
            <p:cNvSpPr/>
            <p:nvPr/>
          </p:nvSpPr>
          <p:spPr>
            <a:xfrm>
              <a:off x="3578645" y="3737142"/>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lowchart: Connector 40">
              <a:extLst>
                <a:ext uri="{FF2B5EF4-FFF2-40B4-BE49-F238E27FC236}">
                  <a16:creationId xmlns:a16="http://schemas.microsoft.com/office/drawing/2014/main" id="{0D4B0632-7D7F-5CE3-590A-AD1C6289C344}"/>
                </a:ext>
              </a:extLst>
            </p:cNvPr>
            <p:cNvSpPr/>
            <p:nvPr/>
          </p:nvSpPr>
          <p:spPr>
            <a:xfrm>
              <a:off x="3833020" y="4081957"/>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lowchart: Connector 41">
              <a:extLst>
                <a:ext uri="{FF2B5EF4-FFF2-40B4-BE49-F238E27FC236}">
                  <a16:creationId xmlns:a16="http://schemas.microsoft.com/office/drawing/2014/main" id="{18063DA3-81AC-4324-794B-21AAD27215B9}"/>
                </a:ext>
              </a:extLst>
            </p:cNvPr>
            <p:cNvSpPr/>
            <p:nvPr/>
          </p:nvSpPr>
          <p:spPr>
            <a:xfrm>
              <a:off x="3833020" y="4426244"/>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lowchart: Connector 42">
              <a:extLst>
                <a:ext uri="{FF2B5EF4-FFF2-40B4-BE49-F238E27FC236}">
                  <a16:creationId xmlns:a16="http://schemas.microsoft.com/office/drawing/2014/main" id="{09E24A0D-0785-FF29-6A40-8390F8F7D67E}"/>
                </a:ext>
              </a:extLst>
            </p:cNvPr>
            <p:cNvSpPr/>
            <p:nvPr/>
          </p:nvSpPr>
          <p:spPr>
            <a:xfrm>
              <a:off x="3668168" y="4802018"/>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lowchart: Connector 43">
              <a:extLst>
                <a:ext uri="{FF2B5EF4-FFF2-40B4-BE49-F238E27FC236}">
                  <a16:creationId xmlns:a16="http://schemas.microsoft.com/office/drawing/2014/main" id="{2544C694-BE00-7889-A8CF-386562DA1023}"/>
                </a:ext>
              </a:extLst>
            </p:cNvPr>
            <p:cNvSpPr/>
            <p:nvPr/>
          </p:nvSpPr>
          <p:spPr>
            <a:xfrm>
              <a:off x="3228292" y="4802018"/>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lowchart: Connector 44">
              <a:extLst>
                <a:ext uri="{FF2B5EF4-FFF2-40B4-BE49-F238E27FC236}">
                  <a16:creationId xmlns:a16="http://schemas.microsoft.com/office/drawing/2014/main" id="{A9008CBB-F9BF-D3EB-F1C0-84002C508733}"/>
                </a:ext>
              </a:extLst>
            </p:cNvPr>
            <p:cNvSpPr/>
            <p:nvPr/>
          </p:nvSpPr>
          <p:spPr>
            <a:xfrm>
              <a:off x="4370103" y="4583996"/>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lowchart: Connector 49">
              <a:extLst>
                <a:ext uri="{FF2B5EF4-FFF2-40B4-BE49-F238E27FC236}">
                  <a16:creationId xmlns:a16="http://schemas.microsoft.com/office/drawing/2014/main" id="{B304E845-CA2C-C4E7-DDC5-DC6EDF0F6FD4}"/>
                </a:ext>
              </a:extLst>
            </p:cNvPr>
            <p:cNvSpPr/>
            <p:nvPr/>
          </p:nvSpPr>
          <p:spPr>
            <a:xfrm>
              <a:off x="1039295" y="4164737"/>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lowchart: Connector 50">
              <a:extLst>
                <a:ext uri="{FF2B5EF4-FFF2-40B4-BE49-F238E27FC236}">
                  <a16:creationId xmlns:a16="http://schemas.microsoft.com/office/drawing/2014/main" id="{223A356B-8BD7-961D-5AB9-A0C92A69B018}"/>
                </a:ext>
              </a:extLst>
            </p:cNvPr>
            <p:cNvSpPr/>
            <p:nvPr/>
          </p:nvSpPr>
          <p:spPr>
            <a:xfrm>
              <a:off x="863324" y="4415274"/>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lowchart: Connector 51">
              <a:extLst>
                <a:ext uri="{FF2B5EF4-FFF2-40B4-BE49-F238E27FC236}">
                  <a16:creationId xmlns:a16="http://schemas.microsoft.com/office/drawing/2014/main" id="{D1385F4D-3EA8-1B73-1E20-BFC28769D59A}"/>
                </a:ext>
              </a:extLst>
            </p:cNvPr>
            <p:cNvSpPr/>
            <p:nvPr/>
          </p:nvSpPr>
          <p:spPr>
            <a:xfrm>
              <a:off x="2072234" y="4197252"/>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lowchart: Connector 52">
              <a:extLst>
                <a:ext uri="{FF2B5EF4-FFF2-40B4-BE49-F238E27FC236}">
                  <a16:creationId xmlns:a16="http://schemas.microsoft.com/office/drawing/2014/main" id="{79E99B67-D34C-3E46-B878-45ECED2147E6}"/>
                </a:ext>
              </a:extLst>
            </p:cNvPr>
            <p:cNvSpPr/>
            <p:nvPr/>
          </p:nvSpPr>
          <p:spPr>
            <a:xfrm>
              <a:off x="1522831" y="5089632"/>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lowchart: Connector 53">
              <a:extLst>
                <a:ext uri="{FF2B5EF4-FFF2-40B4-BE49-F238E27FC236}">
                  <a16:creationId xmlns:a16="http://schemas.microsoft.com/office/drawing/2014/main" id="{0B74F79F-B439-92C7-4030-B2F7AE9192D0}"/>
                </a:ext>
              </a:extLst>
            </p:cNvPr>
            <p:cNvSpPr/>
            <p:nvPr/>
          </p:nvSpPr>
          <p:spPr>
            <a:xfrm>
              <a:off x="3167290" y="3997053"/>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lowchart: Connector 54">
              <a:extLst>
                <a:ext uri="{FF2B5EF4-FFF2-40B4-BE49-F238E27FC236}">
                  <a16:creationId xmlns:a16="http://schemas.microsoft.com/office/drawing/2014/main" id="{86F2F9E4-E466-3A07-DCE7-B37843BCFA38}"/>
                </a:ext>
              </a:extLst>
            </p:cNvPr>
            <p:cNvSpPr/>
            <p:nvPr/>
          </p:nvSpPr>
          <p:spPr>
            <a:xfrm>
              <a:off x="4224391" y="3819922"/>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lowchart: Connector 55">
              <a:extLst>
                <a:ext uri="{FF2B5EF4-FFF2-40B4-BE49-F238E27FC236}">
                  <a16:creationId xmlns:a16="http://schemas.microsoft.com/office/drawing/2014/main" id="{E27C6D7D-0855-348A-74C8-731EC2111089}"/>
                </a:ext>
              </a:extLst>
            </p:cNvPr>
            <p:cNvSpPr/>
            <p:nvPr/>
          </p:nvSpPr>
          <p:spPr>
            <a:xfrm>
              <a:off x="4389739" y="4190668"/>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lowchart: Connector 56">
              <a:extLst>
                <a:ext uri="{FF2B5EF4-FFF2-40B4-BE49-F238E27FC236}">
                  <a16:creationId xmlns:a16="http://schemas.microsoft.com/office/drawing/2014/main" id="{24A3C054-3A8A-1AC9-C474-ED359277BC0F}"/>
                </a:ext>
              </a:extLst>
            </p:cNvPr>
            <p:cNvSpPr/>
            <p:nvPr/>
          </p:nvSpPr>
          <p:spPr>
            <a:xfrm>
              <a:off x="4115380" y="4999214"/>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lowchart: Connector 57">
              <a:extLst>
                <a:ext uri="{FF2B5EF4-FFF2-40B4-BE49-F238E27FC236}">
                  <a16:creationId xmlns:a16="http://schemas.microsoft.com/office/drawing/2014/main" id="{D10D2FC7-7AEF-8B44-1C82-0E3F5529CC33}"/>
                </a:ext>
              </a:extLst>
            </p:cNvPr>
            <p:cNvSpPr/>
            <p:nvPr/>
          </p:nvSpPr>
          <p:spPr>
            <a:xfrm>
              <a:off x="3586107" y="5119021"/>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lowchart: Connector 58">
              <a:extLst>
                <a:ext uri="{FF2B5EF4-FFF2-40B4-BE49-F238E27FC236}">
                  <a16:creationId xmlns:a16="http://schemas.microsoft.com/office/drawing/2014/main" id="{A23A03CC-AC53-5803-8BA3-FE11FA06CD96}"/>
                </a:ext>
              </a:extLst>
            </p:cNvPr>
            <p:cNvSpPr/>
            <p:nvPr/>
          </p:nvSpPr>
          <p:spPr>
            <a:xfrm>
              <a:off x="3341176" y="4518832"/>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lowchart: Connector 59">
              <a:extLst>
                <a:ext uri="{FF2B5EF4-FFF2-40B4-BE49-F238E27FC236}">
                  <a16:creationId xmlns:a16="http://schemas.microsoft.com/office/drawing/2014/main" id="{3F9AFB91-AAAF-EE2F-874F-1F8BEAC4891B}"/>
                </a:ext>
              </a:extLst>
            </p:cNvPr>
            <p:cNvSpPr/>
            <p:nvPr/>
          </p:nvSpPr>
          <p:spPr>
            <a:xfrm>
              <a:off x="3527333" y="4013869"/>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Shape 60">
              <a:extLst>
                <a:ext uri="{FF2B5EF4-FFF2-40B4-BE49-F238E27FC236}">
                  <a16:creationId xmlns:a16="http://schemas.microsoft.com/office/drawing/2014/main" id="{07EA1BA0-FF42-5E3F-14AC-715F60463CA5}"/>
                </a:ext>
              </a:extLst>
            </p:cNvPr>
            <p:cNvSpPr/>
            <p:nvPr/>
          </p:nvSpPr>
          <p:spPr>
            <a:xfrm>
              <a:off x="1811673" y="3216451"/>
              <a:ext cx="1524000" cy="391394"/>
            </a:xfrm>
            <a:custGeom>
              <a:avLst/>
              <a:gdLst>
                <a:gd name="connsiteX0" fmla="*/ 0 w 1524000"/>
                <a:gd name="connsiteY0" fmla="*/ 460300 h 496159"/>
                <a:gd name="connsiteX1" fmla="*/ 669364 w 1524000"/>
                <a:gd name="connsiteY1" fmla="*/ 112 h 496159"/>
                <a:gd name="connsiteX2" fmla="*/ 1524000 w 1524000"/>
                <a:gd name="connsiteY2" fmla="*/ 496159 h 496159"/>
              </a:gdLst>
              <a:ahLst/>
              <a:cxnLst>
                <a:cxn ang="0">
                  <a:pos x="connsiteX0" y="connsiteY0"/>
                </a:cxn>
                <a:cxn ang="0">
                  <a:pos x="connsiteX1" y="connsiteY1"/>
                </a:cxn>
                <a:cxn ang="0">
                  <a:pos x="connsiteX2" y="connsiteY2"/>
                </a:cxn>
              </a:cxnLst>
              <a:rect l="l" t="t" r="r" b="b"/>
              <a:pathLst>
                <a:path w="1524000" h="496159">
                  <a:moveTo>
                    <a:pt x="0" y="460300"/>
                  </a:moveTo>
                  <a:cubicBezTo>
                    <a:pt x="207682" y="227217"/>
                    <a:pt x="415364" y="-5865"/>
                    <a:pt x="669364" y="112"/>
                  </a:cubicBezTo>
                  <a:cubicBezTo>
                    <a:pt x="923364" y="6089"/>
                    <a:pt x="1223682" y="251124"/>
                    <a:pt x="1524000" y="496159"/>
                  </a:cubicBezTo>
                </a:path>
              </a:pathLst>
            </a:custGeom>
            <a:noFill/>
            <a:ln w="28575">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61">
              <a:extLst>
                <a:ext uri="{FF2B5EF4-FFF2-40B4-BE49-F238E27FC236}">
                  <a16:creationId xmlns:a16="http://schemas.microsoft.com/office/drawing/2014/main" id="{275309BE-2392-30B4-76BE-8F6D2982DEF9}"/>
                </a:ext>
              </a:extLst>
            </p:cNvPr>
            <p:cNvSpPr/>
            <p:nvPr/>
          </p:nvSpPr>
          <p:spPr>
            <a:xfrm flipH="1" flipV="1">
              <a:off x="1820486" y="5479745"/>
              <a:ext cx="1515185" cy="354686"/>
            </a:xfrm>
            <a:custGeom>
              <a:avLst/>
              <a:gdLst>
                <a:gd name="connsiteX0" fmla="*/ 0 w 1524000"/>
                <a:gd name="connsiteY0" fmla="*/ 460300 h 496159"/>
                <a:gd name="connsiteX1" fmla="*/ 669364 w 1524000"/>
                <a:gd name="connsiteY1" fmla="*/ 112 h 496159"/>
                <a:gd name="connsiteX2" fmla="*/ 1524000 w 1524000"/>
                <a:gd name="connsiteY2" fmla="*/ 496159 h 496159"/>
              </a:gdLst>
              <a:ahLst/>
              <a:cxnLst>
                <a:cxn ang="0">
                  <a:pos x="connsiteX0" y="connsiteY0"/>
                </a:cxn>
                <a:cxn ang="0">
                  <a:pos x="connsiteX1" y="connsiteY1"/>
                </a:cxn>
                <a:cxn ang="0">
                  <a:pos x="connsiteX2" y="connsiteY2"/>
                </a:cxn>
              </a:cxnLst>
              <a:rect l="l" t="t" r="r" b="b"/>
              <a:pathLst>
                <a:path w="1524000" h="496159">
                  <a:moveTo>
                    <a:pt x="0" y="460300"/>
                  </a:moveTo>
                  <a:cubicBezTo>
                    <a:pt x="207682" y="227217"/>
                    <a:pt x="415364" y="-5865"/>
                    <a:pt x="669364" y="112"/>
                  </a:cubicBezTo>
                  <a:cubicBezTo>
                    <a:pt x="923364" y="6089"/>
                    <a:pt x="1223682" y="251124"/>
                    <a:pt x="1524000" y="496159"/>
                  </a:cubicBezTo>
                </a:path>
              </a:pathLst>
            </a:custGeom>
            <a:noFill/>
            <a:ln w="28575">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lowchart: Connector 62">
              <a:extLst>
                <a:ext uri="{FF2B5EF4-FFF2-40B4-BE49-F238E27FC236}">
                  <a16:creationId xmlns:a16="http://schemas.microsoft.com/office/drawing/2014/main" id="{39274DB8-DCC1-66B7-DC00-F4F3BDDC9D74}"/>
                </a:ext>
              </a:extLst>
            </p:cNvPr>
            <p:cNvSpPr/>
            <p:nvPr/>
          </p:nvSpPr>
          <p:spPr>
            <a:xfrm>
              <a:off x="2153968" y="3441905"/>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 name="Flowchart: Connector 1023">
              <a:extLst>
                <a:ext uri="{FF2B5EF4-FFF2-40B4-BE49-F238E27FC236}">
                  <a16:creationId xmlns:a16="http://schemas.microsoft.com/office/drawing/2014/main" id="{6537DDC2-997F-4154-D655-53D354BEC31C}"/>
                </a:ext>
              </a:extLst>
            </p:cNvPr>
            <p:cNvSpPr/>
            <p:nvPr/>
          </p:nvSpPr>
          <p:spPr>
            <a:xfrm>
              <a:off x="2410525" y="3444329"/>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5" name="Flowchart: Connector 1024">
              <a:extLst>
                <a:ext uri="{FF2B5EF4-FFF2-40B4-BE49-F238E27FC236}">
                  <a16:creationId xmlns:a16="http://schemas.microsoft.com/office/drawing/2014/main" id="{266940C5-C1FC-565F-6924-78A751D74BAB}"/>
                </a:ext>
              </a:extLst>
            </p:cNvPr>
            <p:cNvSpPr/>
            <p:nvPr/>
          </p:nvSpPr>
          <p:spPr>
            <a:xfrm>
              <a:off x="2642066" y="3438718"/>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7" name="Flowchart: Connector 1026">
              <a:extLst>
                <a:ext uri="{FF2B5EF4-FFF2-40B4-BE49-F238E27FC236}">
                  <a16:creationId xmlns:a16="http://schemas.microsoft.com/office/drawing/2014/main" id="{937DA5E9-99FE-8613-9E73-B8DAE2B6EF92}"/>
                </a:ext>
              </a:extLst>
            </p:cNvPr>
            <p:cNvSpPr/>
            <p:nvPr/>
          </p:nvSpPr>
          <p:spPr>
            <a:xfrm>
              <a:off x="2690243" y="5489029"/>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8" name="Flowchart: Connector 1027">
              <a:extLst>
                <a:ext uri="{FF2B5EF4-FFF2-40B4-BE49-F238E27FC236}">
                  <a16:creationId xmlns:a16="http://schemas.microsoft.com/office/drawing/2014/main" id="{339D4892-F181-6CC1-15D0-FD052CC6C9FA}"/>
                </a:ext>
              </a:extLst>
            </p:cNvPr>
            <p:cNvSpPr/>
            <p:nvPr/>
          </p:nvSpPr>
          <p:spPr>
            <a:xfrm>
              <a:off x="2443773" y="5489029"/>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9" name="Flowchart: Connector 1028">
              <a:extLst>
                <a:ext uri="{FF2B5EF4-FFF2-40B4-BE49-F238E27FC236}">
                  <a16:creationId xmlns:a16="http://schemas.microsoft.com/office/drawing/2014/main" id="{2B7AB803-EC38-2C98-0D63-FFAA4A76E42B}"/>
                </a:ext>
              </a:extLst>
            </p:cNvPr>
            <p:cNvSpPr/>
            <p:nvPr/>
          </p:nvSpPr>
          <p:spPr>
            <a:xfrm>
              <a:off x="433445" y="6037417"/>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0" name="Flowchart: Connector 1029">
              <a:extLst>
                <a:ext uri="{FF2B5EF4-FFF2-40B4-BE49-F238E27FC236}">
                  <a16:creationId xmlns:a16="http://schemas.microsoft.com/office/drawing/2014/main" id="{5E488691-5BDF-6E46-B63D-7DEA61257A73}"/>
                </a:ext>
              </a:extLst>
            </p:cNvPr>
            <p:cNvSpPr/>
            <p:nvPr/>
          </p:nvSpPr>
          <p:spPr>
            <a:xfrm>
              <a:off x="690002" y="6039841"/>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1" name="TextBox 1030">
              <a:extLst>
                <a:ext uri="{FF2B5EF4-FFF2-40B4-BE49-F238E27FC236}">
                  <a16:creationId xmlns:a16="http://schemas.microsoft.com/office/drawing/2014/main" id="{68FCB67C-AE97-9CA5-4D43-34BF01E2CA6A}"/>
                </a:ext>
              </a:extLst>
            </p:cNvPr>
            <p:cNvSpPr txBox="1"/>
            <p:nvPr/>
          </p:nvSpPr>
          <p:spPr>
            <a:xfrm>
              <a:off x="943654" y="5960149"/>
              <a:ext cx="3890574" cy="400110"/>
            </a:xfrm>
            <a:prstGeom prst="rect">
              <a:avLst/>
            </a:prstGeom>
            <a:noFill/>
          </p:spPr>
          <p:txBody>
            <a:bodyPr wrap="square" rtlCol="0">
              <a:spAutoFit/>
            </a:bodyPr>
            <a:lstStyle/>
            <a:p>
              <a:r>
                <a:rPr lang="en-US" sz="2000" b="1"/>
                <a:t>Thể hiện các allele khác nhau</a:t>
              </a:r>
            </a:p>
          </p:txBody>
        </p:sp>
      </p:grpSp>
    </p:spTree>
    <p:extLst>
      <p:ext uri="{BB962C8B-B14F-4D97-AF65-F5344CB8AC3E}">
        <p14:creationId xmlns:p14="http://schemas.microsoft.com/office/powerpoint/2010/main" val="33616240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7E2A9FD-B4E8-3902-F26D-010C0407874B}"/>
              </a:ext>
            </a:extLst>
          </p:cNvPr>
          <p:cNvSpPr/>
          <p:nvPr/>
        </p:nvSpPr>
        <p:spPr>
          <a:xfrm>
            <a:off x="0" y="0"/>
            <a:ext cx="12192000" cy="9024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275EC4E-43D9-7EB2-7709-1C0DDAF93758}"/>
              </a:ext>
            </a:extLst>
          </p:cNvPr>
          <p:cNvSpPr txBox="1"/>
          <p:nvPr/>
        </p:nvSpPr>
        <p:spPr>
          <a:xfrm>
            <a:off x="101599" y="189613"/>
            <a:ext cx="11988802" cy="523220"/>
          </a:xfrm>
          <a:prstGeom prst="rect">
            <a:avLst/>
          </a:prstGeom>
          <a:noFill/>
        </p:spPr>
        <p:txBody>
          <a:bodyPr wrap="square" rtlCol="0">
            <a:spAutoFit/>
          </a:bodyPr>
          <a:lstStyle>
            <a:defPPr>
              <a:defRPr lang="en-US"/>
            </a:defPPr>
            <a:lvl1pPr algn="ctr">
              <a:defRPr sz="2800" b="1"/>
            </a:lvl1pPr>
          </a:lstStyle>
          <a:p>
            <a:r>
              <a:rPr lang="en-US">
                <a:solidFill>
                  <a:schemeClr val="bg1"/>
                </a:solidFill>
              </a:rPr>
              <a:t>III. MỘT SỐ LUẬN ĐIỂM CỦA THUYẾT TIẾN HÓA TỔNG HỢP HIỆN ĐẠI</a:t>
            </a:r>
          </a:p>
        </p:txBody>
      </p:sp>
      <p:sp>
        <p:nvSpPr>
          <p:cNvPr id="6" name="Line 11">
            <a:extLst>
              <a:ext uri="{FF2B5EF4-FFF2-40B4-BE49-F238E27FC236}">
                <a16:creationId xmlns:a16="http://schemas.microsoft.com/office/drawing/2014/main" id="{D7491696-015C-842E-487A-D2BC6A131118}"/>
              </a:ext>
            </a:extLst>
          </p:cNvPr>
          <p:cNvSpPr>
            <a:spLocks noChangeShapeType="1"/>
          </p:cNvSpPr>
          <p:nvPr/>
        </p:nvSpPr>
        <p:spPr bwMode="auto">
          <a:xfrm>
            <a:off x="817844" y="1821689"/>
            <a:ext cx="4507192"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Text Box 12">
            <a:extLst>
              <a:ext uri="{FF2B5EF4-FFF2-40B4-BE49-F238E27FC236}">
                <a16:creationId xmlns:a16="http://schemas.microsoft.com/office/drawing/2014/main" id="{A5BC65A7-6AF0-82CA-268B-4A741987745F}"/>
              </a:ext>
            </a:extLst>
          </p:cNvPr>
          <p:cNvSpPr txBox="1">
            <a:spLocks noChangeArrowheads="1"/>
          </p:cNvSpPr>
          <p:nvPr/>
        </p:nvSpPr>
        <p:spPr bwMode="auto">
          <a:xfrm>
            <a:off x="1262983" y="1230525"/>
            <a:ext cx="39006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800" b="1">
                <a:solidFill>
                  <a:schemeClr val="bg1"/>
                </a:solidFill>
              </a:rPr>
              <a:t>Các nhân tố tiến hóa</a:t>
            </a:r>
          </a:p>
        </p:txBody>
      </p:sp>
      <p:grpSp>
        <p:nvGrpSpPr>
          <p:cNvPr id="22" name="Group 17">
            <a:extLst>
              <a:ext uri="{FF2B5EF4-FFF2-40B4-BE49-F238E27FC236}">
                <a16:creationId xmlns:a16="http://schemas.microsoft.com/office/drawing/2014/main" id="{510D456D-24E5-6CBE-A971-8B07201B3C33}"/>
              </a:ext>
            </a:extLst>
          </p:cNvPr>
          <p:cNvGrpSpPr>
            <a:grpSpLocks/>
          </p:cNvGrpSpPr>
          <p:nvPr/>
        </p:nvGrpSpPr>
        <p:grpSpPr bwMode="auto">
          <a:xfrm>
            <a:off x="418531" y="1167850"/>
            <a:ext cx="762000" cy="665163"/>
            <a:chOff x="1110" y="2656"/>
            <a:chExt cx="1549" cy="1351"/>
          </a:xfrm>
        </p:grpSpPr>
        <p:sp>
          <p:nvSpPr>
            <p:cNvPr id="23" name="AutoShape 18">
              <a:extLst>
                <a:ext uri="{FF2B5EF4-FFF2-40B4-BE49-F238E27FC236}">
                  <a16:creationId xmlns:a16="http://schemas.microsoft.com/office/drawing/2014/main" id="{A304D041-EAA8-DA23-8B7C-CFBF7FBC0245}"/>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25" name="AutoShape 19">
              <a:extLst>
                <a:ext uri="{FF2B5EF4-FFF2-40B4-BE49-F238E27FC236}">
                  <a16:creationId xmlns:a16="http://schemas.microsoft.com/office/drawing/2014/main" id="{731B8435-73DF-E540-BC0C-3337B53ABEA9}"/>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26" name="AutoShape 20">
              <a:extLst>
                <a:ext uri="{FF2B5EF4-FFF2-40B4-BE49-F238E27FC236}">
                  <a16:creationId xmlns:a16="http://schemas.microsoft.com/office/drawing/2014/main" id="{BC4412CD-F1A5-8B69-7F3E-CE61D8722D4F}"/>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rgbClr val="8CA35F">
                    <a:gamma/>
                    <a:shade val="46275"/>
                    <a:invGamma/>
                  </a:srgbClr>
                </a:gs>
                <a:gs pos="100000">
                  <a:srgbClr val="8CA35F"/>
                </a:gs>
              </a:gsLst>
              <a:lin ang="2700000" scaled="1"/>
            </a:gradFill>
            <a:ln w="9525">
              <a:solidFill>
                <a:srgbClr val="1D494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1D4940"/>
                </a:solidFill>
                <a:effectLst/>
                <a:uLnTx/>
                <a:uFillTx/>
              </a:endParaRPr>
            </a:p>
          </p:txBody>
        </p:sp>
      </p:grpSp>
      <p:sp>
        <p:nvSpPr>
          <p:cNvPr id="27" name="Text Box 13">
            <a:extLst>
              <a:ext uri="{FF2B5EF4-FFF2-40B4-BE49-F238E27FC236}">
                <a16:creationId xmlns:a16="http://schemas.microsoft.com/office/drawing/2014/main" id="{EFBC004F-2B1C-5EF1-B60B-31E803EC67DC}"/>
              </a:ext>
            </a:extLst>
          </p:cNvPr>
          <p:cNvSpPr txBox="1">
            <a:spLocks noChangeArrowheads="1"/>
          </p:cNvSpPr>
          <p:nvPr/>
        </p:nvSpPr>
        <p:spPr bwMode="gray">
          <a:xfrm>
            <a:off x="610207" y="1244483"/>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800" b="1">
                <a:solidFill>
                  <a:schemeClr val="bg1"/>
                </a:solidFill>
              </a:rPr>
              <a:t>3</a:t>
            </a:r>
          </a:p>
        </p:txBody>
      </p:sp>
      <p:sp>
        <p:nvSpPr>
          <p:cNvPr id="2" name="Rectangle 1">
            <a:extLst>
              <a:ext uri="{FF2B5EF4-FFF2-40B4-BE49-F238E27FC236}">
                <a16:creationId xmlns:a16="http://schemas.microsoft.com/office/drawing/2014/main" id="{01AFC3F7-1885-7EE4-E0A9-21D26CE464B7}"/>
              </a:ext>
            </a:extLst>
          </p:cNvPr>
          <p:cNvSpPr/>
          <p:nvPr/>
        </p:nvSpPr>
        <p:spPr>
          <a:xfrm>
            <a:off x="0" y="2109740"/>
            <a:ext cx="12192000" cy="4748259"/>
          </a:xfrm>
          <a:prstGeom prst="rect">
            <a:avLst/>
          </a:prstGeom>
          <a:solidFill>
            <a:srgbClr val="F2EC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3" name="Group 1032">
            <a:extLst>
              <a:ext uri="{FF2B5EF4-FFF2-40B4-BE49-F238E27FC236}">
                <a16:creationId xmlns:a16="http://schemas.microsoft.com/office/drawing/2014/main" id="{13FF957B-63BD-C6C5-A792-11FB6804E50E}"/>
              </a:ext>
            </a:extLst>
          </p:cNvPr>
          <p:cNvGrpSpPr/>
          <p:nvPr/>
        </p:nvGrpSpPr>
        <p:grpSpPr>
          <a:xfrm>
            <a:off x="5163671" y="2297650"/>
            <a:ext cx="6833376" cy="3437904"/>
            <a:chOff x="5083706" y="3065605"/>
            <a:chExt cx="6833376" cy="3437904"/>
          </a:xfrm>
        </p:grpSpPr>
        <p:sp>
          <p:nvSpPr>
            <p:cNvPr id="11" name="Rectangle 10">
              <a:extLst>
                <a:ext uri="{FF2B5EF4-FFF2-40B4-BE49-F238E27FC236}">
                  <a16:creationId xmlns:a16="http://schemas.microsoft.com/office/drawing/2014/main" id="{1ED6C912-E9A8-7302-1F7E-C3D480C59480}"/>
                </a:ext>
              </a:extLst>
            </p:cNvPr>
            <p:cNvSpPr/>
            <p:nvPr/>
          </p:nvSpPr>
          <p:spPr>
            <a:xfrm>
              <a:off x="5083706" y="3065605"/>
              <a:ext cx="6833376" cy="3437904"/>
            </a:xfrm>
            <a:prstGeom prst="rect">
              <a:avLst/>
            </a:prstGeom>
            <a:solidFill>
              <a:srgbClr val="F8D0DB"/>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F2D23629-4D38-B527-C822-A5FDE0555E01}"/>
                </a:ext>
              </a:extLst>
            </p:cNvPr>
            <p:cNvGrpSpPr/>
            <p:nvPr/>
          </p:nvGrpSpPr>
          <p:grpSpPr>
            <a:xfrm>
              <a:off x="5262867" y="3158517"/>
              <a:ext cx="6610382" cy="2961389"/>
              <a:chOff x="5262867" y="3158517"/>
              <a:chExt cx="6610382" cy="2961389"/>
            </a:xfrm>
          </p:grpSpPr>
          <p:pic>
            <p:nvPicPr>
              <p:cNvPr id="2050" name="Picture 2" descr="Pollination And Types Of Pollination In Urdu Class, 42% OFF">
                <a:extLst>
                  <a:ext uri="{FF2B5EF4-FFF2-40B4-BE49-F238E27FC236}">
                    <a16:creationId xmlns:a16="http://schemas.microsoft.com/office/drawing/2014/main" id="{6F3499C2-4F78-D5F9-61C0-48746FF6240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7873" t="10395" r="10112" b="46459"/>
              <a:stretch/>
            </p:blipFill>
            <p:spPr bwMode="auto">
              <a:xfrm>
                <a:off x="8050760" y="3195545"/>
                <a:ext cx="3778657" cy="286459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Pollination And Types Of Pollination In Urdu Class, 42% OFF">
                <a:extLst>
                  <a:ext uri="{FF2B5EF4-FFF2-40B4-BE49-F238E27FC236}">
                    <a16:creationId xmlns:a16="http://schemas.microsoft.com/office/drawing/2014/main" id="{D32E9F07-026D-2BD9-0521-FC1CA43B5A8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461" t="10395" r="63919" b="46459"/>
              <a:stretch/>
            </p:blipFill>
            <p:spPr bwMode="auto">
              <a:xfrm>
                <a:off x="5262867" y="3195545"/>
                <a:ext cx="2787893" cy="2864596"/>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E85B4300-9250-FD5E-3EF3-13871438E856}"/>
                  </a:ext>
                </a:extLst>
              </p:cNvPr>
              <p:cNvSpPr/>
              <p:nvPr/>
            </p:nvSpPr>
            <p:spPr>
              <a:xfrm>
                <a:off x="7602071" y="5474447"/>
                <a:ext cx="1350682" cy="645459"/>
              </a:xfrm>
              <a:prstGeom prst="rect">
                <a:avLst/>
              </a:prstGeom>
              <a:solidFill>
                <a:srgbClr val="F8D0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8C23CD0-657D-A9F4-72AE-D3F7DA9B60E4}"/>
                  </a:ext>
                </a:extLst>
              </p:cNvPr>
              <p:cNvSpPr/>
              <p:nvPr/>
            </p:nvSpPr>
            <p:spPr>
              <a:xfrm>
                <a:off x="7100501" y="3766611"/>
                <a:ext cx="862594" cy="270483"/>
              </a:xfrm>
              <a:prstGeom prst="rect">
                <a:avLst/>
              </a:prstGeom>
              <a:solidFill>
                <a:srgbClr val="F8D0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4566184-C97D-3720-3BA2-0BF169CBC586}"/>
                  </a:ext>
                </a:extLst>
              </p:cNvPr>
              <p:cNvSpPr/>
              <p:nvPr/>
            </p:nvSpPr>
            <p:spPr>
              <a:xfrm>
                <a:off x="5941066" y="3284258"/>
                <a:ext cx="862594" cy="270483"/>
              </a:xfrm>
              <a:prstGeom prst="rect">
                <a:avLst/>
              </a:prstGeom>
              <a:solidFill>
                <a:srgbClr val="F8D0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C978CFB-9757-5971-6BF4-41F9DC204C3A}"/>
                  </a:ext>
                </a:extLst>
              </p:cNvPr>
              <p:cNvSpPr/>
              <p:nvPr/>
            </p:nvSpPr>
            <p:spPr>
              <a:xfrm>
                <a:off x="5325036" y="3684681"/>
                <a:ext cx="776910" cy="270483"/>
              </a:xfrm>
              <a:prstGeom prst="rect">
                <a:avLst/>
              </a:prstGeom>
              <a:solidFill>
                <a:srgbClr val="F8D0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418FF3F-86D2-D71A-42C5-ECB48C572435}"/>
                  </a:ext>
                </a:extLst>
              </p:cNvPr>
              <p:cNvSpPr/>
              <p:nvPr/>
            </p:nvSpPr>
            <p:spPr>
              <a:xfrm>
                <a:off x="7939580" y="3631369"/>
                <a:ext cx="776910" cy="270483"/>
              </a:xfrm>
              <a:prstGeom prst="rect">
                <a:avLst/>
              </a:prstGeom>
              <a:solidFill>
                <a:srgbClr val="F8D0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6492C3E-687A-ED28-D69E-05D2A64C188A}"/>
                  </a:ext>
                </a:extLst>
              </p:cNvPr>
              <p:cNvSpPr/>
              <p:nvPr/>
            </p:nvSpPr>
            <p:spPr>
              <a:xfrm>
                <a:off x="9530942" y="3158517"/>
                <a:ext cx="776910" cy="270483"/>
              </a:xfrm>
              <a:prstGeom prst="rect">
                <a:avLst/>
              </a:prstGeom>
              <a:solidFill>
                <a:srgbClr val="F8D0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D178DFC-9721-123E-CD63-23B570A6F7E2}"/>
                  </a:ext>
                </a:extLst>
              </p:cNvPr>
              <p:cNvSpPr/>
              <p:nvPr/>
            </p:nvSpPr>
            <p:spPr>
              <a:xfrm>
                <a:off x="11140140" y="3767667"/>
                <a:ext cx="733109" cy="269427"/>
              </a:xfrm>
              <a:prstGeom prst="rect">
                <a:avLst/>
              </a:prstGeom>
              <a:solidFill>
                <a:srgbClr val="F8D0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32" name="Group 1031">
            <a:extLst>
              <a:ext uri="{FF2B5EF4-FFF2-40B4-BE49-F238E27FC236}">
                <a16:creationId xmlns:a16="http://schemas.microsoft.com/office/drawing/2014/main" id="{2F12B1AB-8275-825F-555A-74C32D5D6276}"/>
              </a:ext>
            </a:extLst>
          </p:cNvPr>
          <p:cNvGrpSpPr/>
          <p:nvPr/>
        </p:nvGrpSpPr>
        <p:grpSpPr>
          <a:xfrm>
            <a:off x="354884" y="2297650"/>
            <a:ext cx="4721124" cy="3437904"/>
            <a:chOff x="274919" y="3065605"/>
            <a:chExt cx="4721124" cy="3437904"/>
          </a:xfrm>
        </p:grpSpPr>
        <p:sp>
          <p:nvSpPr>
            <p:cNvPr id="10" name="Rectangle 9">
              <a:extLst>
                <a:ext uri="{FF2B5EF4-FFF2-40B4-BE49-F238E27FC236}">
                  <a16:creationId xmlns:a16="http://schemas.microsoft.com/office/drawing/2014/main" id="{F3F0D1FD-E63D-96F4-77EB-D64011954E09}"/>
                </a:ext>
              </a:extLst>
            </p:cNvPr>
            <p:cNvSpPr/>
            <p:nvPr/>
          </p:nvSpPr>
          <p:spPr>
            <a:xfrm>
              <a:off x="274919" y="3065605"/>
              <a:ext cx="4721124" cy="3437904"/>
            </a:xfrm>
            <a:prstGeom prst="rect">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Connector 27">
              <a:extLst>
                <a:ext uri="{FF2B5EF4-FFF2-40B4-BE49-F238E27FC236}">
                  <a16:creationId xmlns:a16="http://schemas.microsoft.com/office/drawing/2014/main" id="{CF0F4609-97CD-4075-D386-C38AF938E301}"/>
                </a:ext>
              </a:extLst>
            </p:cNvPr>
            <p:cNvSpPr/>
            <p:nvPr/>
          </p:nvSpPr>
          <p:spPr>
            <a:xfrm>
              <a:off x="462805" y="3554741"/>
              <a:ext cx="1890482" cy="1890482"/>
            </a:xfrm>
            <a:prstGeom prst="flowChartConnector">
              <a:avLst/>
            </a:prstGeom>
            <a:solidFill>
              <a:schemeClr val="accent1">
                <a:lumMod val="20000"/>
                <a:lumOff val="8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Connector 29">
              <a:extLst>
                <a:ext uri="{FF2B5EF4-FFF2-40B4-BE49-F238E27FC236}">
                  <a16:creationId xmlns:a16="http://schemas.microsoft.com/office/drawing/2014/main" id="{07E1BBB8-D3C8-075A-9242-7BD34D4EE80F}"/>
                </a:ext>
              </a:extLst>
            </p:cNvPr>
            <p:cNvSpPr/>
            <p:nvPr/>
          </p:nvSpPr>
          <p:spPr>
            <a:xfrm>
              <a:off x="2923680" y="3554741"/>
              <a:ext cx="1890482" cy="1890482"/>
            </a:xfrm>
            <a:prstGeom prst="flowChartConnector">
              <a:avLst/>
            </a:prstGeom>
            <a:solidFill>
              <a:schemeClr val="accent1">
                <a:lumMod val="20000"/>
                <a:lumOff val="8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Connector 30">
              <a:extLst>
                <a:ext uri="{FF2B5EF4-FFF2-40B4-BE49-F238E27FC236}">
                  <a16:creationId xmlns:a16="http://schemas.microsoft.com/office/drawing/2014/main" id="{10AE7599-168C-0602-8A9A-AD5C86AD86F8}"/>
                </a:ext>
              </a:extLst>
            </p:cNvPr>
            <p:cNvSpPr/>
            <p:nvPr/>
          </p:nvSpPr>
          <p:spPr>
            <a:xfrm>
              <a:off x="685601" y="3955164"/>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Connector 31">
              <a:extLst>
                <a:ext uri="{FF2B5EF4-FFF2-40B4-BE49-F238E27FC236}">
                  <a16:creationId xmlns:a16="http://schemas.microsoft.com/office/drawing/2014/main" id="{82B2F874-9670-FB7E-D8B7-36C08E4D9921}"/>
                </a:ext>
              </a:extLst>
            </p:cNvPr>
            <p:cNvSpPr/>
            <p:nvPr/>
          </p:nvSpPr>
          <p:spPr>
            <a:xfrm>
              <a:off x="1058572" y="3819922"/>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lowchart: Connector 32">
              <a:extLst>
                <a:ext uri="{FF2B5EF4-FFF2-40B4-BE49-F238E27FC236}">
                  <a16:creationId xmlns:a16="http://schemas.microsoft.com/office/drawing/2014/main" id="{EC6E879A-741D-A554-2C94-5D79EDA45855}"/>
                </a:ext>
              </a:extLst>
            </p:cNvPr>
            <p:cNvSpPr/>
            <p:nvPr/>
          </p:nvSpPr>
          <p:spPr>
            <a:xfrm>
              <a:off x="1702795" y="3846153"/>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lowchart: Connector 33">
              <a:extLst>
                <a:ext uri="{FF2B5EF4-FFF2-40B4-BE49-F238E27FC236}">
                  <a16:creationId xmlns:a16="http://schemas.microsoft.com/office/drawing/2014/main" id="{839C700C-9448-099F-6387-9C6A901B2D4C}"/>
                </a:ext>
              </a:extLst>
            </p:cNvPr>
            <p:cNvSpPr/>
            <p:nvPr/>
          </p:nvSpPr>
          <p:spPr>
            <a:xfrm>
              <a:off x="1427877" y="4109118"/>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lowchart: Connector 34">
              <a:extLst>
                <a:ext uri="{FF2B5EF4-FFF2-40B4-BE49-F238E27FC236}">
                  <a16:creationId xmlns:a16="http://schemas.microsoft.com/office/drawing/2014/main" id="{06B6E84D-C24C-006E-C2A5-9AAE756509B9}"/>
                </a:ext>
              </a:extLst>
            </p:cNvPr>
            <p:cNvSpPr/>
            <p:nvPr/>
          </p:nvSpPr>
          <p:spPr>
            <a:xfrm>
              <a:off x="777227" y="4777321"/>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lowchart: Connector 35">
              <a:extLst>
                <a:ext uri="{FF2B5EF4-FFF2-40B4-BE49-F238E27FC236}">
                  <a16:creationId xmlns:a16="http://schemas.microsoft.com/office/drawing/2014/main" id="{BF320376-F1D5-63F5-6F9F-6FFDBA8480E1}"/>
                </a:ext>
              </a:extLst>
            </p:cNvPr>
            <p:cNvSpPr/>
            <p:nvPr/>
          </p:nvSpPr>
          <p:spPr>
            <a:xfrm>
              <a:off x="1074142" y="5048179"/>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lowchart: Connector 36">
              <a:extLst>
                <a:ext uri="{FF2B5EF4-FFF2-40B4-BE49-F238E27FC236}">
                  <a16:creationId xmlns:a16="http://schemas.microsoft.com/office/drawing/2014/main" id="{41203336-E07F-22F9-C726-6331FFF68507}"/>
                </a:ext>
              </a:extLst>
            </p:cNvPr>
            <p:cNvSpPr/>
            <p:nvPr/>
          </p:nvSpPr>
          <p:spPr>
            <a:xfrm>
              <a:off x="1359338" y="4830157"/>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lowchart: Connector 37">
              <a:extLst>
                <a:ext uri="{FF2B5EF4-FFF2-40B4-BE49-F238E27FC236}">
                  <a16:creationId xmlns:a16="http://schemas.microsoft.com/office/drawing/2014/main" id="{30BF8430-CBB7-E461-1617-465A0B126638}"/>
                </a:ext>
              </a:extLst>
            </p:cNvPr>
            <p:cNvSpPr/>
            <p:nvPr/>
          </p:nvSpPr>
          <p:spPr>
            <a:xfrm>
              <a:off x="1434229" y="4426244"/>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lowchart: Connector 38">
              <a:extLst>
                <a:ext uri="{FF2B5EF4-FFF2-40B4-BE49-F238E27FC236}">
                  <a16:creationId xmlns:a16="http://schemas.microsoft.com/office/drawing/2014/main" id="{AF58E919-30DC-9A95-AB52-15BED4973240}"/>
                </a:ext>
              </a:extLst>
            </p:cNvPr>
            <p:cNvSpPr/>
            <p:nvPr/>
          </p:nvSpPr>
          <p:spPr>
            <a:xfrm>
              <a:off x="1887851" y="4734889"/>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lowchart: Connector 39">
              <a:extLst>
                <a:ext uri="{FF2B5EF4-FFF2-40B4-BE49-F238E27FC236}">
                  <a16:creationId xmlns:a16="http://schemas.microsoft.com/office/drawing/2014/main" id="{53C0C812-C56C-0AAE-620D-CD07D6FA7FAE}"/>
                </a:ext>
              </a:extLst>
            </p:cNvPr>
            <p:cNvSpPr/>
            <p:nvPr/>
          </p:nvSpPr>
          <p:spPr>
            <a:xfrm>
              <a:off x="3578645" y="3737142"/>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lowchart: Connector 40">
              <a:extLst>
                <a:ext uri="{FF2B5EF4-FFF2-40B4-BE49-F238E27FC236}">
                  <a16:creationId xmlns:a16="http://schemas.microsoft.com/office/drawing/2014/main" id="{0D4B0632-7D7F-5CE3-590A-AD1C6289C344}"/>
                </a:ext>
              </a:extLst>
            </p:cNvPr>
            <p:cNvSpPr/>
            <p:nvPr/>
          </p:nvSpPr>
          <p:spPr>
            <a:xfrm>
              <a:off x="3833020" y="4081957"/>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lowchart: Connector 41">
              <a:extLst>
                <a:ext uri="{FF2B5EF4-FFF2-40B4-BE49-F238E27FC236}">
                  <a16:creationId xmlns:a16="http://schemas.microsoft.com/office/drawing/2014/main" id="{18063DA3-81AC-4324-794B-21AAD27215B9}"/>
                </a:ext>
              </a:extLst>
            </p:cNvPr>
            <p:cNvSpPr/>
            <p:nvPr/>
          </p:nvSpPr>
          <p:spPr>
            <a:xfrm>
              <a:off x="3833020" y="4426244"/>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lowchart: Connector 42">
              <a:extLst>
                <a:ext uri="{FF2B5EF4-FFF2-40B4-BE49-F238E27FC236}">
                  <a16:creationId xmlns:a16="http://schemas.microsoft.com/office/drawing/2014/main" id="{09E24A0D-0785-FF29-6A40-8390F8F7D67E}"/>
                </a:ext>
              </a:extLst>
            </p:cNvPr>
            <p:cNvSpPr/>
            <p:nvPr/>
          </p:nvSpPr>
          <p:spPr>
            <a:xfrm>
              <a:off x="3668168" y="4802018"/>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lowchart: Connector 43">
              <a:extLst>
                <a:ext uri="{FF2B5EF4-FFF2-40B4-BE49-F238E27FC236}">
                  <a16:creationId xmlns:a16="http://schemas.microsoft.com/office/drawing/2014/main" id="{2544C694-BE00-7889-A8CF-386562DA1023}"/>
                </a:ext>
              </a:extLst>
            </p:cNvPr>
            <p:cNvSpPr/>
            <p:nvPr/>
          </p:nvSpPr>
          <p:spPr>
            <a:xfrm>
              <a:off x="3228292" y="4802018"/>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lowchart: Connector 44">
              <a:extLst>
                <a:ext uri="{FF2B5EF4-FFF2-40B4-BE49-F238E27FC236}">
                  <a16:creationId xmlns:a16="http://schemas.microsoft.com/office/drawing/2014/main" id="{A9008CBB-F9BF-D3EB-F1C0-84002C508733}"/>
                </a:ext>
              </a:extLst>
            </p:cNvPr>
            <p:cNvSpPr/>
            <p:nvPr/>
          </p:nvSpPr>
          <p:spPr>
            <a:xfrm>
              <a:off x="4370103" y="4583996"/>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lowchart: Connector 49">
              <a:extLst>
                <a:ext uri="{FF2B5EF4-FFF2-40B4-BE49-F238E27FC236}">
                  <a16:creationId xmlns:a16="http://schemas.microsoft.com/office/drawing/2014/main" id="{B304E845-CA2C-C4E7-DDC5-DC6EDF0F6FD4}"/>
                </a:ext>
              </a:extLst>
            </p:cNvPr>
            <p:cNvSpPr/>
            <p:nvPr/>
          </p:nvSpPr>
          <p:spPr>
            <a:xfrm>
              <a:off x="1039295" y="4164737"/>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lowchart: Connector 50">
              <a:extLst>
                <a:ext uri="{FF2B5EF4-FFF2-40B4-BE49-F238E27FC236}">
                  <a16:creationId xmlns:a16="http://schemas.microsoft.com/office/drawing/2014/main" id="{223A356B-8BD7-961D-5AB9-A0C92A69B018}"/>
                </a:ext>
              </a:extLst>
            </p:cNvPr>
            <p:cNvSpPr/>
            <p:nvPr/>
          </p:nvSpPr>
          <p:spPr>
            <a:xfrm>
              <a:off x="863324" y="4415274"/>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lowchart: Connector 51">
              <a:extLst>
                <a:ext uri="{FF2B5EF4-FFF2-40B4-BE49-F238E27FC236}">
                  <a16:creationId xmlns:a16="http://schemas.microsoft.com/office/drawing/2014/main" id="{D1385F4D-3EA8-1B73-1E20-BFC28769D59A}"/>
                </a:ext>
              </a:extLst>
            </p:cNvPr>
            <p:cNvSpPr/>
            <p:nvPr/>
          </p:nvSpPr>
          <p:spPr>
            <a:xfrm>
              <a:off x="2072234" y="4197252"/>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lowchart: Connector 52">
              <a:extLst>
                <a:ext uri="{FF2B5EF4-FFF2-40B4-BE49-F238E27FC236}">
                  <a16:creationId xmlns:a16="http://schemas.microsoft.com/office/drawing/2014/main" id="{79E99B67-D34C-3E46-B878-45ECED2147E6}"/>
                </a:ext>
              </a:extLst>
            </p:cNvPr>
            <p:cNvSpPr/>
            <p:nvPr/>
          </p:nvSpPr>
          <p:spPr>
            <a:xfrm>
              <a:off x="1522831" y="5089632"/>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lowchart: Connector 53">
              <a:extLst>
                <a:ext uri="{FF2B5EF4-FFF2-40B4-BE49-F238E27FC236}">
                  <a16:creationId xmlns:a16="http://schemas.microsoft.com/office/drawing/2014/main" id="{0B74F79F-B439-92C7-4030-B2F7AE9192D0}"/>
                </a:ext>
              </a:extLst>
            </p:cNvPr>
            <p:cNvSpPr/>
            <p:nvPr/>
          </p:nvSpPr>
          <p:spPr>
            <a:xfrm>
              <a:off x="3167290" y="3997053"/>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lowchart: Connector 54">
              <a:extLst>
                <a:ext uri="{FF2B5EF4-FFF2-40B4-BE49-F238E27FC236}">
                  <a16:creationId xmlns:a16="http://schemas.microsoft.com/office/drawing/2014/main" id="{86F2F9E4-E466-3A07-DCE7-B37843BCFA38}"/>
                </a:ext>
              </a:extLst>
            </p:cNvPr>
            <p:cNvSpPr/>
            <p:nvPr/>
          </p:nvSpPr>
          <p:spPr>
            <a:xfrm>
              <a:off x="4224391" y="3819922"/>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lowchart: Connector 55">
              <a:extLst>
                <a:ext uri="{FF2B5EF4-FFF2-40B4-BE49-F238E27FC236}">
                  <a16:creationId xmlns:a16="http://schemas.microsoft.com/office/drawing/2014/main" id="{E27C6D7D-0855-348A-74C8-731EC2111089}"/>
                </a:ext>
              </a:extLst>
            </p:cNvPr>
            <p:cNvSpPr/>
            <p:nvPr/>
          </p:nvSpPr>
          <p:spPr>
            <a:xfrm>
              <a:off x="4389739" y="4190668"/>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lowchart: Connector 56">
              <a:extLst>
                <a:ext uri="{FF2B5EF4-FFF2-40B4-BE49-F238E27FC236}">
                  <a16:creationId xmlns:a16="http://schemas.microsoft.com/office/drawing/2014/main" id="{24A3C054-3A8A-1AC9-C474-ED359277BC0F}"/>
                </a:ext>
              </a:extLst>
            </p:cNvPr>
            <p:cNvSpPr/>
            <p:nvPr/>
          </p:nvSpPr>
          <p:spPr>
            <a:xfrm>
              <a:off x="4115380" y="4999214"/>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lowchart: Connector 57">
              <a:extLst>
                <a:ext uri="{FF2B5EF4-FFF2-40B4-BE49-F238E27FC236}">
                  <a16:creationId xmlns:a16="http://schemas.microsoft.com/office/drawing/2014/main" id="{D10D2FC7-7AEF-8B44-1C82-0E3F5529CC33}"/>
                </a:ext>
              </a:extLst>
            </p:cNvPr>
            <p:cNvSpPr/>
            <p:nvPr/>
          </p:nvSpPr>
          <p:spPr>
            <a:xfrm>
              <a:off x="3586107" y="5119021"/>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lowchart: Connector 58">
              <a:extLst>
                <a:ext uri="{FF2B5EF4-FFF2-40B4-BE49-F238E27FC236}">
                  <a16:creationId xmlns:a16="http://schemas.microsoft.com/office/drawing/2014/main" id="{A23A03CC-AC53-5803-8BA3-FE11FA06CD96}"/>
                </a:ext>
              </a:extLst>
            </p:cNvPr>
            <p:cNvSpPr/>
            <p:nvPr/>
          </p:nvSpPr>
          <p:spPr>
            <a:xfrm>
              <a:off x="3341176" y="4518832"/>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lowchart: Connector 59">
              <a:extLst>
                <a:ext uri="{FF2B5EF4-FFF2-40B4-BE49-F238E27FC236}">
                  <a16:creationId xmlns:a16="http://schemas.microsoft.com/office/drawing/2014/main" id="{3F9AFB91-AAAF-EE2F-874F-1F8BEAC4891B}"/>
                </a:ext>
              </a:extLst>
            </p:cNvPr>
            <p:cNvSpPr/>
            <p:nvPr/>
          </p:nvSpPr>
          <p:spPr>
            <a:xfrm>
              <a:off x="3527333" y="4013869"/>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Shape 60">
              <a:extLst>
                <a:ext uri="{FF2B5EF4-FFF2-40B4-BE49-F238E27FC236}">
                  <a16:creationId xmlns:a16="http://schemas.microsoft.com/office/drawing/2014/main" id="{07EA1BA0-FF42-5E3F-14AC-715F60463CA5}"/>
                </a:ext>
              </a:extLst>
            </p:cNvPr>
            <p:cNvSpPr/>
            <p:nvPr/>
          </p:nvSpPr>
          <p:spPr>
            <a:xfrm>
              <a:off x="1811673" y="3216451"/>
              <a:ext cx="1524000" cy="391394"/>
            </a:xfrm>
            <a:custGeom>
              <a:avLst/>
              <a:gdLst>
                <a:gd name="connsiteX0" fmla="*/ 0 w 1524000"/>
                <a:gd name="connsiteY0" fmla="*/ 460300 h 496159"/>
                <a:gd name="connsiteX1" fmla="*/ 669364 w 1524000"/>
                <a:gd name="connsiteY1" fmla="*/ 112 h 496159"/>
                <a:gd name="connsiteX2" fmla="*/ 1524000 w 1524000"/>
                <a:gd name="connsiteY2" fmla="*/ 496159 h 496159"/>
              </a:gdLst>
              <a:ahLst/>
              <a:cxnLst>
                <a:cxn ang="0">
                  <a:pos x="connsiteX0" y="connsiteY0"/>
                </a:cxn>
                <a:cxn ang="0">
                  <a:pos x="connsiteX1" y="connsiteY1"/>
                </a:cxn>
                <a:cxn ang="0">
                  <a:pos x="connsiteX2" y="connsiteY2"/>
                </a:cxn>
              </a:cxnLst>
              <a:rect l="l" t="t" r="r" b="b"/>
              <a:pathLst>
                <a:path w="1524000" h="496159">
                  <a:moveTo>
                    <a:pt x="0" y="460300"/>
                  </a:moveTo>
                  <a:cubicBezTo>
                    <a:pt x="207682" y="227217"/>
                    <a:pt x="415364" y="-5865"/>
                    <a:pt x="669364" y="112"/>
                  </a:cubicBezTo>
                  <a:cubicBezTo>
                    <a:pt x="923364" y="6089"/>
                    <a:pt x="1223682" y="251124"/>
                    <a:pt x="1524000" y="496159"/>
                  </a:cubicBezTo>
                </a:path>
              </a:pathLst>
            </a:custGeom>
            <a:noFill/>
            <a:ln w="28575">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61">
              <a:extLst>
                <a:ext uri="{FF2B5EF4-FFF2-40B4-BE49-F238E27FC236}">
                  <a16:creationId xmlns:a16="http://schemas.microsoft.com/office/drawing/2014/main" id="{275309BE-2392-30B4-76BE-8F6D2982DEF9}"/>
                </a:ext>
              </a:extLst>
            </p:cNvPr>
            <p:cNvSpPr/>
            <p:nvPr/>
          </p:nvSpPr>
          <p:spPr>
            <a:xfrm flipH="1" flipV="1">
              <a:off x="1820486" y="5479745"/>
              <a:ext cx="1515185" cy="354686"/>
            </a:xfrm>
            <a:custGeom>
              <a:avLst/>
              <a:gdLst>
                <a:gd name="connsiteX0" fmla="*/ 0 w 1524000"/>
                <a:gd name="connsiteY0" fmla="*/ 460300 h 496159"/>
                <a:gd name="connsiteX1" fmla="*/ 669364 w 1524000"/>
                <a:gd name="connsiteY1" fmla="*/ 112 h 496159"/>
                <a:gd name="connsiteX2" fmla="*/ 1524000 w 1524000"/>
                <a:gd name="connsiteY2" fmla="*/ 496159 h 496159"/>
              </a:gdLst>
              <a:ahLst/>
              <a:cxnLst>
                <a:cxn ang="0">
                  <a:pos x="connsiteX0" y="connsiteY0"/>
                </a:cxn>
                <a:cxn ang="0">
                  <a:pos x="connsiteX1" y="connsiteY1"/>
                </a:cxn>
                <a:cxn ang="0">
                  <a:pos x="connsiteX2" y="connsiteY2"/>
                </a:cxn>
              </a:cxnLst>
              <a:rect l="l" t="t" r="r" b="b"/>
              <a:pathLst>
                <a:path w="1524000" h="496159">
                  <a:moveTo>
                    <a:pt x="0" y="460300"/>
                  </a:moveTo>
                  <a:cubicBezTo>
                    <a:pt x="207682" y="227217"/>
                    <a:pt x="415364" y="-5865"/>
                    <a:pt x="669364" y="112"/>
                  </a:cubicBezTo>
                  <a:cubicBezTo>
                    <a:pt x="923364" y="6089"/>
                    <a:pt x="1223682" y="251124"/>
                    <a:pt x="1524000" y="496159"/>
                  </a:cubicBezTo>
                </a:path>
              </a:pathLst>
            </a:custGeom>
            <a:noFill/>
            <a:ln w="28575">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lowchart: Connector 62">
              <a:extLst>
                <a:ext uri="{FF2B5EF4-FFF2-40B4-BE49-F238E27FC236}">
                  <a16:creationId xmlns:a16="http://schemas.microsoft.com/office/drawing/2014/main" id="{39274DB8-DCC1-66B7-DC00-F4F3BDDC9D74}"/>
                </a:ext>
              </a:extLst>
            </p:cNvPr>
            <p:cNvSpPr/>
            <p:nvPr/>
          </p:nvSpPr>
          <p:spPr>
            <a:xfrm>
              <a:off x="2153968" y="3441905"/>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 name="Flowchart: Connector 1023">
              <a:extLst>
                <a:ext uri="{FF2B5EF4-FFF2-40B4-BE49-F238E27FC236}">
                  <a16:creationId xmlns:a16="http://schemas.microsoft.com/office/drawing/2014/main" id="{6537DDC2-997F-4154-D655-53D354BEC31C}"/>
                </a:ext>
              </a:extLst>
            </p:cNvPr>
            <p:cNvSpPr/>
            <p:nvPr/>
          </p:nvSpPr>
          <p:spPr>
            <a:xfrm>
              <a:off x="2410525" y="3444329"/>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5" name="Flowchart: Connector 1024">
              <a:extLst>
                <a:ext uri="{FF2B5EF4-FFF2-40B4-BE49-F238E27FC236}">
                  <a16:creationId xmlns:a16="http://schemas.microsoft.com/office/drawing/2014/main" id="{266940C5-C1FC-565F-6924-78A751D74BAB}"/>
                </a:ext>
              </a:extLst>
            </p:cNvPr>
            <p:cNvSpPr/>
            <p:nvPr/>
          </p:nvSpPr>
          <p:spPr>
            <a:xfrm>
              <a:off x="2642066" y="3438718"/>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7" name="Flowchart: Connector 1026">
              <a:extLst>
                <a:ext uri="{FF2B5EF4-FFF2-40B4-BE49-F238E27FC236}">
                  <a16:creationId xmlns:a16="http://schemas.microsoft.com/office/drawing/2014/main" id="{937DA5E9-99FE-8613-9E73-B8DAE2B6EF92}"/>
                </a:ext>
              </a:extLst>
            </p:cNvPr>
            <p:cNvSpPr/>
            <p:nvPr/>
          </p:nvSpPr>
          <p:spPr>
            <a:xfrm>
              <a:off x="2690243" y="5489029"/>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8" name="Flowchart: Connector 1027">
              <a:extLst>
                <a:ext uri="{FF2B5EF4-FFF2-40B4-BE49-F238E27FC236}">
                  <a16:creationId xmlns:a16="http://schemas.microsoft.com/office/drawing/2014/main" id="{339D4892-F181-6CC1-15D0-FD052CC6C9FA}"/>
                </a:ext>
              </a:extLst>
            </p:cNvPr>
            <p:cNvSpPr/>
            <p:nvPr/>
          </p:nvSpPr>
          <p:spPr>
            <a:xfrm>
              <a:off x="2443773" y="5489029"/>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9" name="Flowchart: Connector 1028">
              <a:extLst>
                <a:ext uri="{FF2B5EF4-FFF2-40B4-BE49-F238E27FC236}">
                  <a16:creationId xmlns:a16="http://schemas.microsoft.com/office/drawing/2014/main" id="{2B7AB803-EC38-2C98-0D63-FFAA4A76E42B}"/>
                </a:ext>
              </a:extLst>
            </p:cNvPr>
            <p:cNvSpPr/>
            <p:nvPr/>
          </p:nvSpPr>
          <p:spPr>
            <a:xfrm>
              <a:off x="433445" y="6037417"/>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0" name="Flowchart: Connector 1029">
              <a:extLst>
                <a:ext uri="{FF2B5EF4-FFF2-40B4-BE49-F238E27FC236}">
                  <a16:creationId xmlns:a16="http://schemas.microsoft.com/office/drawing/2014/main" id="{5E488691-5BDF-6E46-B63D-7DEA61257A73}"/>
                </a:ext>
              </a:extLst>
            </p:cNvPr>
            <p:cNvSpPr/>
            <p:nvPr/>
          </p:nvSpPr>
          <p:spPr>
            <a:xfrm>
              <a:off x="690002" y="6039841"/>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1" name="TextBox 1030">
              <a:extLst>
                <a:ext uri="{FF2B5EF4-FFF2-40B4-BE49-F238E27FC236}">
                  <a16:creationId xmlns:a16="http://schemas.microsoft.com/office/drawing/2014/main" id="{68FCB67C-AE97-9CA5-4D43-34BF01E2CA6A}"/>
                </a:ext>
              </a:extLst>
            </p:cNvPr>
            <p:cNvSpPr txBox="1"/>
            <p:nvPr/>
          </p:nvSpPr>
          <p:spPr>
            <a:xfrm>
              <a:off x="943654" y="5960149"/>
              <a:ext cx="3890574" cy="400110"/>
            </a:xfrm>
            <a:prstGeom prst="rect">
              <a:avLst/>
            </a:prstGeom>
            <a:noFill/>
          </p:spPr>
          <p:txBody>
            <a:bodyPr wrap="square" rtlCol="0">
              <a:spAutoFit/>
            </a:bodyPr>
            <a:lstStyle/>
            <a:p>
              <a:r>
                <a:rPr lang="en-US" sz="2000" b="1"/>
                <a:t>Thể hiện các allele khác nhau</a:t>
              </a:r>
            </a:p>
          </p:txBody>
        </p:sp>
      </p:grpSp>
      <p:sp>
        <p:nvSpPr>
          <p:cNvPr id="4" name="TextBox 3">
            <a:extLst>
              <a:ext uri="{FF2B5EF4-FFF2-40B4-BE49-F238E27FC236}">
                <a16:creationId xmlns:a16="http://schemas.microsoft.com/office/drawing/2014/main" id="{5C3EC0B7-1B36-36BA-5BED-383C019EA0D1}"/>
              </a:ext>
            </a:extLst>
          </p:cNvPr>
          <p:cNvSpPr txBox="1"/>
          <p:nvPr/>
        </p:nvSpPr>
        <p:spPr>
          <a:xfrm>
            <a:off x="1201662" y="5973862"/>
            <a:ext cx="2500585" cy="461665"/>
          </a:xfrm>
          <a:prstGeom prst="rect">
            <a:avLst/>
          </a:prstGeom>
          <a:solidFill>
            <a:schemeClr val="tx1"/>
          </a:solidFill>
          <a:ln>
            <a:noFill/>
          </a:ln>
        </p:spPr>
        <p:txBody>
          <a:bodyPr wrap="square">
            <a:spAutoFit/>
          </a:bodyPr>
          <a:lstStyle/>
          <a:p>
            <a:pPr algn="ctr"/>
            <a:r>
              <a:rPr lang="en-US" sz="2400" b="1">
                <a:solidFill>
                  <a:srgbClr val="FFFF00"/>
                </a:solidFill>
              </a:rPr>
              <a:t>di nhập gene</a:t>
            </a:r>
          </a:p>
        </p:txBody>
      </p:sp>
      <p:sp>
        <p:nvSpPr>
          <p:cNvPr id="5" name="TextBox 4">
            <a:extLst>
              <a:ext uri="{FF2B5EF4-FFF2-40B4-BE49-F238E27FC236}">
                <a16:creationId xmlns:a16="http://schemas.microsoft.com/office/drawing/2014/main" id="{A21507F6-8952-053E-00D5-F9BAC898E930}"/>
              </a:ext>
            </a:extLst>
          </p:cNvPr>
          <p:cNvSpPr txBox="1"/>
          <p:nvPr/>
        </p:nvSpPr>
        <p:spPr>
          <a:xfrm>
            <a:off x="6181911" y="5973862"/>
            <a:ext cx="5038194" cy="461665"/>
          </a:xfrm>
          <a:prstGeom prst="rect">
            <a:avLst/>
          </a:prstGeom>
          <a:solidFill>
            <a:schemeClr val="tx1"/>
          </a:solidFill>
          <a:ln>
            <a:noFill/>
          </a:ln>
        </p:spPr>
        <p:txBody>
          <a:bodyPr wrap="square">
            <a:spAutoFit/>
          </a:bodyPr>
          <a:lstStyle/>
          <a:p>
            <a:pPr algn="ctr"/>
            <a:r>
              <a:rPr lang="en-US" sz="2400" b="1">
                <a:solidFill>
                  <a:srgbClr val="FFFF00"/>
                </a:solidFill>
              </a:rPr>
              <a:t>giao phối không ngẫu nhiên</a:t>
            </a:r>
          </a:p>
        </p:txBody>
      </p:sp>
    </p:spTree>
    <p:extLst>
      <p:ext uri="{BB962C8B-B14F-4D97-AF65-F5344CB8AC3E}">
        <p14:creationId xmlns:p14="http://schemas.microsoft.com/office/powerpoint/2010/main" val="1106574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7E2A9FD-B4E8-3902-F26D-010C0407874B}"/>
              </a:ext>
            </a:extLst>
          </p:cNvPr>
          <p:cNvSpPr/>
          <p:nvPr/>
        </p:nvSpPr>
        <p:spPr>
          <a:xfrm>
            <a:off x="0" y="0"/>
            <a:ext cx="12192000" cy="9024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275EC4E-43D9-7EB2-7709-1C0DDAF93758}"/>
              </a:ext>
            </a:extLst>
          </p:cNvPr>
          <p:cNvSpPr txBox="1"/>
          <p:nvPr/>
        </p:nvSpPr>
        <p:spPr>
          <a:xfrm>
            <a:off x="101599" y="189613"/>
            <a:ext cx="11988802" cy="523220"/>
          </a:xfrm>
          <a:prstGeom prst="rect">
            <a:avLst/>
          </a:prstGeom>
          <a:noFill/>
        </p:spPr>
        <p:txBody>
          <a:bodyPr wrap="square" rtlCol="0">
            <a:spAutoFit/>
          </a:bodyPr>
          <a:lstStyle>
            <a:defPPr>
              <a:defRPr lang="en-US"/>
            </a:defPPr>
            <a:lvl1pPr algn="ctr">
              <a:defRPr sz="2800" b="1"/>
            </a:lvl1pPr>
          </a:lstStyle>
          <a:p>
            <a:r>
              <a:rPr lang="en-US">
                <a:solidFill>
                  <a:schemeClr val="bg1"/>
                </a:solidFill>
              </a:rPr>
              <a:t>III. MỘT SỐ LUẬN ĐIỂM CỦA THUYẾT TIẾN HÓA TỔNG HỢP HIỆN ĐẠI</a:t>
            </a:r>
          </a:p>
        </p:txBody>
      </p:sp>
      <p:sp>
        <p:nvSpPr>
          <p:cNvPr id="6" name="Line 11">
            <a:extLst>
              <a:ext uri="{FF2B5EF4-FFF2-40B4-BE49-F238E27FC236}">
                <a16:creationId xmlns:a16="http://schemas.microsoft.com/office/drawing/2014/main" id="{D7491696-015C-842E-487A-D2BC6A131118}"/>
              </a:ext>
            </a:extLst>
          </p:cNvPr>
          <p:cNvSpPr>
            <a:spLocks noChangeShapeType="1"/>
          </p:cNvSpPr>
          <p:nvPr/>
        </p:nvSpPr>
        <p:spPr bwMode="auto">
          <a:xfrm>
            <a:off x="1003126" y="1844975"/>
            <a:ext cx="3013072"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Text Box 12">
            <a:extLst>
              <a:ext uri="{FF2B5EF4-FFF2-40B4-BE49-F238E27FC236}">
                <a16:creationId xmlns:a16="http://schemas.microsoft.com/office/drawing/2014/main" id="{A5BC65A7-6AF0-82CA-268B-4A741987745F}"/>
              </a:ext>
            </a:extLst>
          </p:cNvPr>
          <p:cNvSpPr txBox="1">
            <a:spLocks noChangeArrowheads="1"/>
          </p:cNvSpPr>
          <p:nvPr/>
        </p:nvSpPr>
        <p:spPr bwMode="auto">
          <a:xfrm>
            <a:off x="1262983" y="1230525"/>
            <a:ext cx="39006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800" b="1">
                <a:solidFill>
                  <a:schemeClr val="bg1"/>
                </a:solidFill>
              </a:rPr>
              <a:t>Tiến hóa lớn</a:t>
            </a:r>
          </a:p>
        </p:txBody>
      </p:sp>
      <p:grpSp>
        <p:nvGrpSpPr>
          <p:cNvPr id="47" name="Group 3">
            <a:extLst>
              <a:ext uri="{FF2B5EF4-FFF2-40B4-BE49-F238E27FC236}">
                <a16:creationId xmlns:a16="http://schemas.microsoft.com/office/drawing/2014/main" id="{42788678-80B8-9B4D-89BD-778789C559D4}"/>
              </a:ext>
            </a:extLst>
          </p:cNvPr>
          <p:cNvGrpSpPr>
            <a:grpSpLocks/>
          </p:cNvGrpSpPr>
          <p:nvPr/>
        </p:nvGrpSpPr>
        <p:grpSpPr bwMode="auto">
          <a:xfrm>
            <a:off x="436844" y="1230525"/>
            <a:ext cx="762000" cy="665162"/>
            <a:chOff x="1110" y="2656"/>
            <a:chExt cx="1549" cy="1351"/>
          </a:xfrm>
        </p:grpSpPr>
        <p:sp>
          <p:nvSpPr>
            <p:cNvPr id="48" name="AutoShape 4">
              <a:extLst>
                <a:ext uri="{FF2B5EF4-FFF2-40B4-BE49-F238E27FC236}">
                  <a16:creationId xmlns:a16="http://schemas.microsoft.com/office/drawing/2014/main" id="{C689B8CD-0D42-61EC-A64E-D964FDE5DF0B}"/>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49" name="AutoShape 5">
              <a:extLst>
                <a:ext uri="{FF2B5EF4-FFF2-40B4-BE49-F238E27FC236}">
                  <a16:creationId xmlns:a16="http://schemas.microsoft.com/office/drawing/2014/main" id="{EB5E79DE-680C-D4B3-9751-06D639983685}"/>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1026" name="AutoShape 6">
              <a:extLst>
                <a:ext uri="{FF2B5EF4-FFF2-40B4-BE49-F238E27FC236}">
                  <a16:creationId xmlns:a16="http://schemas.microsoft.com/office/drawing/2014/main" id="{37EBC8CF-3539-4932-7DDE-912C9181CE18}"/>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chemeClr val="accent2">
                    <a:gamma/>
                    <a:shade val="46275"/>
                    <a:invGamma/>
                  </a:schemeClr>
                </a:gs>
                <a:gs pos="100000">
                  <a:schemeClr val="accent2"/>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sp>
        <p:nvSpPr>
          <p:cNvPr id="1034" name="Text Box 13">
            <a:extLst>
              <a:ext uri="{FF2B5EF4-FFF2-40B4-BE49-F238E27FC236}">
                <a16:creationId xmlns:a16="http://schemas.microsoft.com/office/drawing/2014/main" id="{2C5C9210-8486-DAEB-CAAA-B5FD26A4B7A9}"/>
              </a:ext>
            </a:extLst>
          </p:cNvPr>
          <p:cNvSpPr txBox="1">
            <a:spLocks noChangeArrowheads="1"/>
          </p:cNvSpPr>
          <p:nvPr/>
        </p:nvSpPr>
        <p:spPr bwMode="gray">
          <a:xfrm>
            <a:off x="618084" y="1264497"/>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lgn="ctr">
              <a:spcBef>
                <a:spcPct val="0"/>
              </a:spcBef>
              <a:buClrTx/>
              <a:buFontTx/>
              <a:buNone/>
            </a:pPr>
            <a:r>
              <a:rPr lang="en-US" altLang="en-US" b="1">
                <a:solidFill>
                  <a:schemeClr val="bg1"/>
                </a:solidFill>
              </a:rPr>
              <a:t>4</a:t>
            </a:r>
          </a:p>
        </p:txBody>
      </p:sp>
      <p:sp>
        <p:nvSpPr>
          <p:cNvPr id="1036" name="TextBox 1035">
            <a:extLst>
              <a:ext uri="{FF2B5EF4-FFF2-40B4-BE49-F238E27FC236}">
                <a16:creationId xmlns:a16="http://schemas.microsoft.com/office/drawing/2014/main" id="{59CB86F5-2119-DB18-514B-5CD52AC2CCC3}"/>
              </a:ext>
            </a:extLst>
          </p:cNvPr>
          <p:cNvSpPr txBox="1"/>
          <p:nvPr/>
        </p:nvSpPr>
        <p:spPr>
          <a:xfrm>
            <a:off x="1075766" y="2166982"/>
            <a:ext cx="10500658" cy="937949"/>
          </a:xfrm>
          <a:prstGeom prst="rect">
            <a:avLst/>
          </a:prstGeom>
          <a:noFill/>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0" i="1">
                <a:solidFill>
                  <a:schemeClr val="bg1"/>
                </a:solidFill>
                <a:latin typeface="+mj-lt"/>
                <a:cs typeface="Times New Roman" panose="02020603050405020304" pitchFamily="18" charset="0"/>
              </a:defRPr>
            </a:lvl1pPr>
          </a:lstStyle>
          <a:p>
            <a:r>
              <a:rPr lang="vi-VN" b="1"/>
              <a:t>– Tiến hoá lớn </a:t>
            </a:r>
            <a:r>
              <a:rPr lang="vi-VN"/>
              <a:t>là quá trình tạo ra các loài có nhiều đặc điểm khác biệt có thể xếp vào các </a:t>
            </a:r>
            <a:r>
              <a:rPr lang="vi-VN" b="1">
                <a:solidFill>
                  <a:srgbClr val="FFFF00"/>
                </a:solidFill>
              </a:rPr>
              <a:t>đơn vị phân loài (chi, họ, bộ, lớp, ngành).</a:t>
            </a:r>
            <a:endParaRPr lang="en-US" b="1">
              <a:solidFill>
                <a:srgbClr val="FFFF00"/>
              </a:solidFill>
            </a:endParaRPr>
          </a:p>
        </p:txBody>
      </p:sp>
      <p:sp>
        <p:nvSpPr>
          <p:cNvPr id="1038" name="TextBox 1037">
            <a:extLst>
              <a:ext uri="{FF2B5EF4-FFF2-40B4-BE49-F238E27FC236}">
                <a16:creationId xmlns:a16="http://schemas.microsoft.com/office/drawing/2014/main" id="{3664503B-F419-2917-9A5D-3F4A492EB57C}"/>
              </a:ext>
            </a:extLst>
          </p:cNvPr>
          <p:cNvSpPr txBox="1"/>
          <p:nvPr/>
        </p:nvSpPr>
        <p:spPr>
          <a:xfrm>
            <a:off x="1003126" y="3267185"/>
            <a:ext cx="10573298" cy="937949"/>
          </a:xfrm>
          <a:prstGeom prst="rect">
            <a:avLst/>
          </a:prstGeom>
          <a:noFill/>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1" i="1">
                <a:solidFill>
                  <a:schemeClr val="bg1"/>
                </a:solidFill>
                <a:latin typeface="+mj-lt"/>
                <a:cs typeface="Times New Roman" panose="02020603050405020304" pitchFamily="18" charset="0"/>
              </a:defRPr>
            </a:lvl1pPr>
          </a:lstStyle>
          <a:p>
            <a:r>
              <a:rPr lang="vi-VN" b="1"/>
              <a:t>– </a:t>
            </a:r>
            <a:r>
              <a:rPr lang="en-US" b="0"/>
              <a:t>Quá trình tiến hoá diễn ra trong</a:t>
            </a:r>
            <a:r>
              <a:rPr lang="en-US"/>
              <a:t> </a:t>
            </a:r>
            <a:r>
              <a:rPr lang="en-US">
                <a:solidFill>
                  <a:srgbClr val="FFFF00"/>
                </a:solidFill>
              </a:rPr>
              <a:t>không gian địa lí rộng lớn và thời gian lịch sử lâu dài. </a:t>
            </a:r>
          </a:p>
        </p:txBody>
      </p:sp>
    </p:spTree>
    <p:extLst>
      <p:ext uri="{BB962C8B-B14F-4D97-AF65-F5344CB8AC3E}">
        <p14:creationId xmlns:p14="http://schemas.microsoft.com/office/powerpoint/2010/main" val="3347939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barn(inVertical)">
                                      <p:cBhvr>
                                        <p:cTn id="13" dur="500"/>
                                        <p:tgtEl>
                                          <p:spTgt spid="4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034"/>
                                        </p:tgtEl>
                                        <p:attrNameLst>
                                          <p:attrName>style.visibility</p:attrName>
                                        </p:attrNameLst>
                                      </p:cBhvr>
                                      <p:to>
                                        <p:strVal val="visible"/>
                                      </p:to>
                                    </p:set>
                                    <p:animEffect transition="in" filter="barn(inVertical)">
                                      <p:cBhvr>
                                        <p:cTn id="16" dur="500"/>
                                        <p:tgtEl>
                                          <p:spTgt spid="1034"/>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036"/>
                                        </p:tgtEl>
                                        <p:attrNameLst>
                                          <p:attrName>style.visibility</p:attrName>
                                        </p:attrNameLst>
                                      </p:cBhvr>
                                      <p:to>
                                        <p:strVal val="visible"/>
                                      </p:to>
                                    </p:set>
                                    <p:anim calcmode="lin" valueType="num">
                                      <p:cBhvr additive="base">
                                        <p:cTn id="21" dur="500" fill="hold"/>
                                        <p:tgtEl>
                                          <p:spTgt spid="1036"/>
                                        </p:tgtEl>
                                        <p:attrNameLst>
                                          <p:attrName>ppt_x</p:attrName>
                                        </p:attrNameLst>
                                      </p:cBhvr>
                                      <p:tavLst>
                                        <p:tav tm="0">
                                          <p:val>
                                            <p:strVal val="#ppt_x"/>
                                          </p:val>
                                        </p:tav>
                                        <p:tav tm="100000">
                                          <p:val>
                                            <p:strVal val="#ppt_x"/>
                                          </p:val>
                                        </p:tav>
                                      </p:tavLst>
                                    </p:anim>
                                    <p:anim calcmode="lin" valueType="num">
                                      <p:cBhvr additive="base">
                                        <p:cTn id="22" dur="500" fill="hold"/>
                                        <p:tgtEl>
                                          <p:spTgt spid="103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038"/>
                                        </p:tgtEl>
                                        <p:attrNameLst>
                                          <p:attrName>style.visibility</p:attrName>
                                        </p:attrNameLst>
                                      </p:cBhvr>
                                      <p:to>
                                        <p:strVal val="visible"/>
                                      </p:to>
                                    </p:set>
                                    <p:anim calcmode="lin" valueType="num">
                                      <p:cBhvr additive="base">
                                        <p:cTn id="27" dur="500" fill="hold"/>
                                        <p:tgtEl>
                                          <p:spTgt spid="1038"/>
                                        </p:tgtEl>
                                        <p:attrNameLst>
                                          <p:attrName>ppt_x</p:attrName>
                                        </p:attrNameLst>
                                      </p:cBhvr>
                                      <p:tavLst>
                                        <p:tav tm="0">
                                          <p:val>
                                            <p:strVal val="#ppt_x"/>
                                          </p:val>
                                        </p:tav>
                                        <p:tav tm="100000">
                                          <p:val>
                                            <p:strVal val="#ppt_x"/>
                                          </p:val>
                                        </p:tav>
                                      </p:tavLst>
                                    </p:anim>
                                    <p:anim calcmode="lin" valueType="num">
                                      <p:cBhvr additive="base">
                                        <p:cTn id="28" dur="500" fill="hold"/>
                                        <p:tgtEl>
                                          <p:spTgt spid="10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034" grpId="0"/>
      <p:bldP spid="1036" grpId="0"/>
      <p:bldP spid="1038"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C1C8E2"/>
        </a:solidFill>
        <a:effectLst/>
      </p:bgPr>
    </p:bg>
    <p:spTree>
      <p:nvGrpSpPr>
        <p:cNvPr id="1" name=""/>
        <p:cNvGrpSpPr/>
        <p:nvPr/>
      </p:nvGrpSpPr>
      <p:grpSpPr>
        <a:xfrm>
          <a:off x="0" y="0"/>
          <a:ext cx="0" cy="0"/>
          <a:chOff x="0" y="0"/>
          <a:chExt cx="0" cy="0"/>
        </a:xfrm>
      </p:grpSpPr>
      <p:pic>
        <p:nvPicPr>
          <p:cNvPr id="6148" name="Picture 4" descr="Lamarck's Theory of Evolution - AnthroMania">
            <a:extLst>
              <a:ext uri="{FF2B5EF4-FFF2-40B4-BE49-F238E27FC236}">
                <a16:creationId xmlns:a16="http://schemas.microsoft.com/office/drawing/2014/main" id="{D79DFF32-4212-E7C4-5418-467CFC685C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00364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7E2A9FD-B4E8-3902-F26D-010C0407874B}"/>
              </a:ext>
            </a:extLst>
          </p:cNvPr>
          <p:cNvSpPr/>
          <p:nvPr/>
        </p:nvSpPr>
        <p:spPr>
          <a:xfrm>
            <a:off x="0" y="0"/>
            <a:ext cx="12192000" cy="9024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275EC4E-43D9-7EB2-7709-1C0DDAF93758}"/>
              </a:ext>
            </a:extLst>
          </p:cNvPr>
          <p:cNvSpPr txBox="1"/>
          <p:nvPr/>
        </p:nvSpPr>
        <p:spPr>
          <a:xfrm>
            <a:off x="101599" y="189613"/>
            <a:ext cx="11988802" cy="523220"/>
          </a:xfrm>
          <a:prstGeom prst="rect">
            <a:avLst/>
          </a:prstGeom>
          <a:noFill/>
        </p:spPr>
        <p:txBody>
          <a:bodyPr wrap="square" rtlCol="0">
            <a:spAutoFit/>
          </a:bodyPr>
          <a:lstStyle>
            <a:defPPr>
              <a:defRPr lang="en-US"/>
            </a:defPPr>
            <a:lvl1pPr algn="ctr">
              <a:defRPr sz="2800" b="1"/>
            </a:lvl1pPr>
          </a:lstStyle>
          <a:p>
            <a:r>
              <a:rPr lang="en-US">
                <a:solidFill>
                  <a:schemeClr val="bg1"/>
                </a:solidFill>
              </a:rPr>
              <a:t>III. MỘT SỐ LUẬN ĐIỂM CỦA THUYẾT TIẾN HÓA TỔNG HỢP HIỆN ĐẠI</a:t>
            </a:r>
          </a:p>
        </p:txBody>
      </p:sp>
      <p:cxnSp>
        <p:nvCxnSpPr>
          <p:cNvPr id="5" name="Straight Connector 4">
            <a:extLst>
              <a:ext uri="{FF2B5EF4-FFF2-40B4-BE49-F238E27FC236}">
                <a16:creationId xmlns:a16="http://schemas.microsoft.com/office/drawing/2014/main" id="{BA09E487-AABC-7909-DC13-58126C90B3CE}"/>
              </a:ext>
            </a:extLst>
          </p:cNvPr>
          <p:cNvCxnSpPr>
            <a:cxnSpLocks/>
          </p:cNvCxnSpPr>
          <p:nvPr/>
        </p:nvCxnSpPr>
        <p:spPr>
          <a:xfrm>
            <a:off x="5460849" y="5480424"/>
            <a:ext cx="759011" cy="848659"/>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356DF08-7C0C-C61B-D6C8-213779DB9A6B}"/>
              </a:ext>
            </a:extLst>
          </p:cNvPr>
          <p:cNvCxnSpPr>
            <a:cxnSpLocks/>
          </p:cNvCxnSpPr>
          <p:nvPr/>
        </p:nvCxnSpPr>
        <p:spPr>
          <a:xfrm flipV="1">
            <a:off x="6219860" y="5695576"/>
            <a:ext cx="1745130" cy="633507"/>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6B4C41E-6E2E-BDC1-3987-05E540787AC2}"/>
              </a:ext>
            </a:extLst>
          </p:cNvPr>
          <p:cNvCxnSpPr>
            <a:cxnSpLocks/>
          </p:cNvCxnSpPr>
          <p:nvPr/>
        </p:nvCxnSpPr>
        <p:spPr>
          <a:xfrm flipH="1" flipV="1">
            <a:off x="6112284" y="5791200"/>
            <a:ext cx="107576" cy="537883"/>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3BDE894-3DB8-60CC-1788-406E885D944F}"/>
              </a:ext>
            </a:extLst>
          </p:cNvPr>
          <p:cNvCxnSpPr>
            <a:cxnSpLocks/>
          </p:cNvCxnSpPr>
          <p:nvPr/>
        </p:nvCxnSpPr>
        <p:spPr>
          <a:xfrm flipV="1">
            <a:off x="6219860" y="5874871"/>
            <a:ext cx="256989" cy="454212"/>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87AF0E0-2F2C-1032-16E4-49402B6F959D}"/>
              </a:ext>
            </a:extLst>
          </p:cNvPr>
          <p:cNvCxnSpPr>
            <a:cxnSpLocks/>
          </p:cNvCxnSpPr>
          <p:nvPr/>
        </p:nvCxnSpPr>
        <p:spPr>
          <a:xfrm flipV="1">
            <a:off x="6219860" y="5791200"/>
            <a:ext cx="651435" cy="549836"/>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173C365-43CB-C3BA-28D0-F67A464DDF8C}"/>
              </a:ext>
            </a:extLst>
          </p:cNvPr>
          <p:cNvCxnSpPr>
            <a:cxnSpLocks/>
          </p:cNvCxnSpPr>
          <p:nvPr/>
        </p:nvCxnSpPr>
        <p:spPr>
          <a:xfrm>
            <a:off x="2562261" y="5038165"/>
            <a:ext cx="2898588" cy="442259"/>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C5F9591-9D70-16B3-CCA8-164E86E85BCE}"/>
              </a:ext>
            </a:extLst>
          </p:cNvPr>
          <p:cNvCxnSpPr>
            <a:cxnSpLocks/>
          </p:cNvCxnSpPr>
          <p:nvPr/>
        </p:nvCxnSpPr>
        <p:spPr>
          <a:xfrm flipV="1">
            <a:off x="5460849" y="5151719"/>
            <a:ext cx="3185459" cy="328705"/>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ADB8C79-4DCC-9C9A-7531-9501F2D223CB}"/>
              </a:ext>
            </a:extLst>
          </p:cNvPr>
          <p:cNvCxnSpPr>
            <a:cxnSpLocks/>
          </p:cNvCxnSpPr>
          <p:nvPr/>
        </p:nvCxnSpPr>
        <p:spPr>
          <a:xfrm flipH="1" flipV="1">
            <a:off x="4785508" y="5038165"/>
            <a:ext cx="675341" cy="425964"/>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057E198-DEF3-C933-2EDA-E53F6DC112F6}"/>
              </a:ext>
            </a:extLst>
          </p:cNvPr>
          <p:cNvCxnSpPr>
            <a:cxnSpLocks/>
          </p:cNvCxnSpPr>
          <p:nvPr/>
        </p:nvCxnSpPr>
        <p:spPr>
          <a:xfrm flipH="1" flipV="1">
            <a:off x="4970779" y="4833330"/>
            <a:ext cx="490070" cy="647094"/>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0F63EF3-FC09-79F4-5042-478757D75A9E}"/>
              </a:ext>
            </a:extLst>
          </p:cNvPr>
          <p:cNvCxnSpPr>
            <a:cxnSpLocks/>
          </p:cNvCxnSpPr>
          <p:nvPr/>
        </p:nvCxnSpPr>
        <p:spPr>
          <a:xfrm flipV="1">
            <a:off x="5455872" y="4548094"/>
            <a:ext cx="0" cy="926356"/>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E117274-4B4D-D699-ECE8-1402C2525F89}"/>
              </a:ext>
            </a:extLst>
          </p:cNvPr>
          <p:cNvCxnSpPr>
            <a:cxnSpLocks/>
          </p:cNvCxnSpPr>
          <p:nvPr/>
        </p:nvCxnSpPr>
        <p:spPr>
          <a:xfrm flipH="1">
            <a:off x="5465826" y="5032191"/>
            <a:ext cx="180294" cy="442259"/>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42E9C14-59C8-EB0E-2130-A9417864D48D}"/>
              </a:ext>
            </a:extLst>
          </p:cNvPr>
          <p:cNvCxnSpPr>
            <a:cxnSpLocks/>
          </p:cNvCxnSpPr>
          <p:nvPr/>
        </p:nvCxnSpPr>
        <p:spPr>
          <a:xfrm flipH="1">
            <a:off x="5472302" y="5032191"/>
            <a:ext cx="478617" cy="436284"/>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7E1A1D-83B5-E01F-26D0-2B07769D71B6}"/>
              </a:ext>
            </a:extLst>
          </p:cNvPr>
          <p:cNvCxnSpPr>
            <a:cxnSpLocks/>
          </p:cNvCxnSpPr>
          <p:nvPr/>
        </p:nvCxnSpPr>
        <p:spPr>
          <a:xfrm flipH="1">
            <a:off x="5460849" y="5112872"/>
            <a:ext cx="956235" cy="361578"/>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AF685FF-D72E-9328-172E-353D54152C82}"/>
              </a:ext>
            </a:extLst>
          </p:cNvPr>
          <p:cNvCxnSpPr>
            <a:cxnSpLocks/>
          </p:cNvCxnSpPr>
          <p:nvPr/>
        </p:nvCxnSpPr>
        <p:spPr>
          <a:xfrm flipH="1" flipV="1">
            <a:off x="1827155" y="4207435"/>
            <a:ext cx="735106" cy="824756"/>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AF2A48E-E06E-CD6C-DA36-EC2C62757558}"/>
              </a:ext>
            </a:extLst>
          </p:cNvPr>
          <p:cNvCxnSpPr>
            <a:cxnSpLocks/>
          </p:cNvCxnSpPr>
          <p:nvPr/>
        </p:nvCxnSpPr>
        <p:spPr>
          <a:xfrm flipH="1" flipV="1">
            <a:off x="1540284" y="3429000"/>
            <a:ext cx="286871" cy="772461"/>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B2C48998-824A-9113-0CEF-CD6B527661F8}"/>
              </a:ext>
            </a:extLst>
          </p:cNvPr>
          <p:cNvCxnSpPr>
            <a:cxnSpLocks/>
          </p:cNvCxnSpPr>
          <p:nvPr/>
        </p:nvCxnSpPr>
        <p:spPr>
          <a:xfrm>
            <a:off x="1761414" y="3705412"/>
            <a:ext cx="65741" cy="484094"/>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1DF2458B-EBAE-8A07-1C53-46D2155EC8DA}"/>
              </a:ext>
            </a:extLst>
          </p:cNvPr>
          <p:cNvCxnSpPr>
            <a:cxnSpLocks/>
          </p:cNvCxnSpPr>
          <p:nvPr/>
        </p:nvCxnSpPr>
        <p:spPr>
          <a:xfrm flipV="1">
            <a:off x="1827155" y="3550024"/>
            <a:ext cx="525929" cy="651437"/>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A3687A1A-9FFC-4588-1207-20D5E357A79E}"/>
              </a:ext>
            </a:extLst>
          </p:cNvPr>
          <p:cNvCxnSpPr>
            <a:cxnSpLocks/>
          </p:cNvCxnSpPr>
          <p:nvPr/>
        </p:nvCxnSpPr>
        <p:spPr>
          <a:xfrm flipH="1">
            <a:off x="1827155" y="3815230"/>
            <a:ext cx="121023" cy="386231"/>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BC23E6D4-D2C2-A09A-FB55-EB95671AF8A3}"/>
              </a:ext>
            </a:extLst>
          </p:cNvPr>
          <p:cNvCxnSpPr>
            <a:cxnSpLocks/>
          </p:cNvCxnSpPr>
          <p:nvPr/>
        </p:nvCxnSpPr>
        <p:spPr>
          <a:xfrm flipH="1">
            <a:off x="2191225" y="4186520"/>
            <a:ext cx="121023" cy="386231"/>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24" name="Straight Connector 1023">
            <a:extLst>
              <a:ext uri="{FF2B5EF4-FFF2-40B4-BE49-F238E27FC236}">
                <a16:creationId xmlns:a16="http://schemas.microsoft.com/office/drawing/2014/main" id="{1A92A72C-3D43-CC8E-74D4-5C00CE8B803D}"/>
              </a:ext>
            </a:extLst>
          </p:cNvPr>
          <p:cNvCxnSpPr>
            <a:cxnSpLocks/>
          </p:cNvCxnSpPr>
          <p:nvPr/>
        </p:nvCxnSpPr>
        <p:spPr>
          <a:xfrm>
            <a:off x="2203426" y="4180546"/>
            <a:ext cx="0" cy="396690"/>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27" name="Straight Connector 1026">
            <a:extLst>
              <a:ext uri="{FF2B5EF4-FFF2-40B4-BE49-F238E27FC236}">
                <a16:creationId xmlns:a16="http://schemas.microsoft.com/office/drawing/2014/main" id="{2E9244A0-5398-3483-8B91-331291E8F595}"/>
              </a:ext>
            </a:extLst>
          </p:cNvPr>
          <p:cNvCxnSpPr>
            <a:cxnSpLocks/>
          </p:cNvCxnSpPr>
          <p:nvPr/>
        </p:nvCxnSpPr>
        <p:spPr>
          <a:xfrm>
            <a:off x="2090119" y="4180546"/>
            <a:ext cx="101106" cy="392205"/>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29" name="Straight Connector 1028">
            <a:extLst>
              <a:ext uri="{FF2B5EF4-FFF2-40B4-BE49-F238E27FC236}">
                <a16:creationId xmlns:a16="http://schemas.microsoft.com/office/drawing/2014/main" id="{5CCA395C-2F29-E803-04DE-E16DC63946DA}"/>
              </a:ext>
            </a:extLst>
          </p:cNvPr>
          <p:cNvCxnSpPr>
            <a:cxnSpLocks/>
          </p:cNvCxnSpPr>
          <p:nvPr/>
        </p:nvCxnSpPr>
        <p:spPr>
          <a:xfrm flipV="1">
            <a:off x="2342252" y="4140610"/>
            <a:ext cx="506880" cy="559072"/>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31" name="Straight Connector 1030">
            <a:extLst>
              <a:ext uri="{FF2B5EF4-FFF2-40B4-BE49-F238E27FC236}">
                <a16:creationId xmlns:a16="http://schemas.microsoft.com/office/drawing/2014/main" id="{9FD89141-F3A9-199C-9183-F5CE5C6D58E6}"/>
              </a:ext>
            </a:extLst>
          </p:cNvPr>
          <p:cNvCxnSpPr>
            <a:cxnSpLocks/>
          </p:cNvCxnSpPr>
          <p:nvPr/>
        </p:nvCxnSpPr>
        <p:spPr>
          <a:xfrm flipV="1">
            <a:off x="2849132" y="3490259"/>
            <a:ext cx="394074" cy="665019"/>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33" name="Straight Connector 1032">
            <a:extLst>
              <a:ext uri="{FF2B5EF4-FFF2-40B4-BE49-F238E27FC236}">
                <a16:creationId xmlns:a16="http://schemas.microsoft.com/office/drawing/2014/main" id="{5917584E-FBE6-1BF7-5863-47A7608AB20A}"/>
              </a:ext>
            </a:extLst>
          </p:cNvPr>
          <p:cNvCxnSpPr>
            <a:cxnSpLocks/>
          </p:cNvCxnSpPr>
          <p:nvPr/>
        </p:nvCxnSpPr>
        <p:spPr>
          <a:xfrm flipH="1" flipV="1">
            <a:off x="2562261" y="3387979"/>
            <a:ext cx="286871" cy="772461"/>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2F9ED817-BE96-1DA4-B39E-4F6200170FAE}"/>
              </a:ext>
            </a:extLst>
          </p:cNvPr>
          <p:cNvCxnSpPr>
            <a:cxnSpLocks/>
          </p:cNvCxnSpPr>
          <p:nvPr/>
        </p:nvCxnSpPr>
        <p:spPr>
          <a:xfrm>
            <a:off x="2783391" y="3647007"/>
            <a:ext cx="65741" cy="484094"/>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37" name="Straight Connector 1036">
            <a:extLst>
              <a:ext uri="{FF2B5EF4-FFF2-40B4-BE49-F238E27FC236}">
                <a16:creationId xmlns:a16="http://schemas.microsoft.com/office/drawing/2014/main" id="{092E5391-4C10-B39F-EF0F-2C5BB525BEB4}"/>
              </a:ext>
            </a:extLst>
          </p:cNvPr>
          <p:cNvCxnSpPr>
            <a:cxnSpLocks/>
          </p:cNvCxnSpPr>
          <p:nvPr/>
        </p:nvCxnSpPr>
        <p:spPr>
          <a:xfrm flipH="1">
            <a:off x="2849132" y="3756825"/>
            <a:ext cx="121023" cy="386231"/>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39" name="Straight Connector 1038">
            <a:extLst>
              <a:ext uri="{FF2B5EF4-FFF2-40B4-BE49-F238E27FC236}">
                <a16:creationId xmlns:a16="http://schemas.microsoft.com/office/drawing/2014/main" id="{BE261CCB-C213-3BBA-6B11-830D0CCBF54A}"/>
              </a:ext>
            </a:extLst>
          </p:cNvPr>
          <p:cNvCxnSpPr>
            <a:cxnSpLocks/>
          </p:cNvCxnSpPr>
          <p:nvPr/>
        </p:nvCxnSpPr>
        <p:spPr>
          <a:xfrm>
            <a:off x="2550808" y="4705656"/>
            <a:ext cx="16430" cy="336177"/>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40" name="Straight Connector 1039">
            <a:extLst>
              <a:ext uri="{FF2B5EF4-FFF2-40B4-BE49-F238E27FC236}">
                <a16:creationId xmlns:a16="http://schemas.microsoft.com/office/drawing/2014/main" id="{2D9E9AE2-913A-2CC6-4638-9CD4BF736DD7}"/>
              </a:ext>
            </a:extLst>
          </p:cNvPr>
          <p:cNvCxnSpPr>
            <a:cxnSpLocks/>
          </p:cNvCxnSpPr>
          <p:nvPr/>
        </p:nvCxnSpPr>
        <p:spPr>
          <a:xfrm flipH="1">
            <a:off x="2573714" y="4641068"/>
            <a:ext cx="173818" cy="394790"/>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41" name="Straight Connector 1040">
            <a:extLst>
              <a:ext uri="{FF2B5EF4-FFF2-40B4-BE49-F238E27FC236}">
                <a16:creationId xmlns:a16="http://schemas.microsoft.com/office/drawing/2014/main" id="{7A8D306A-A762-B4A0-4E26-E289277BF582}"/>
              </a:ext>
            </a:extLst>
          </p:cNvPr>
          <p:cNvCxnSpPr>
            <a:cxnSpLocks/>
          </p:cNvCxnSpPr>
          <p:nvPr/>
        </p:nvCxnSpPr>
        <p:spPr>
          <a:xfrm flipH="1">
            <a:off x="2562261" y="4572751"/>
            <a:ext cx="425696" cy="469082"/>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45" name="Straight Connector 1044">
            <a:extLst>
              <a:ext uri="{FF2B5EF4-FFF2-40B4-BE49-F238E27FC236}">
                <a16:creationId xmlns:a16="http://schemas.microsoft.com/office/drawing/2014/main" id="{31DD3E7B-D59F-0B4F-B98F-CDB889720CDA}"/>
              </a:ext>
            </a:extLst>
          </p:cNvPr>
          <p:cNvCxnSpPr>
            <a:cxnSpLocks/>
          </p:cNvCxnSpPr>
          <p:nvPr/>
        </p:nvCxnSpPr>
        <p:spPr>
          <a:xfrm flipV="1">
            <a:off x="2562261" y="4633127"/>
            <a:ext cx="910789" cy="408540"/>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47" name="Straight Connector 1046">
            <a:extLst>
              <a:ext uri="{FF2B5EF4-FFF2-40B4-BE49-F238E27FC236}">
                <a16:creationId xmlns:a16="http://schemas.microsoft.com/office/drawing/2014/main" id="{2A36C286-CC4B-F20A-D135-6FEBF3BE4294}"/>
              </a:ext>
            </a:extLst>
          </p:cNvPr>
          <p:cNvCxnSpPr>
            <a:cxnSpLocks/>
          </p:cNvCxnSpPr>
          <p:nvPr/>
        </p:nvCxnSpPr>
        <p:spPr>
          <a:xfrm flipV="1">
            <a:off x="3466706" y="4143632"/>
            <a:ext cx="815544" cy="488712"/>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49" name="Straight Connector 1048">
            <a:extLst>
              <a:ext uri="{FF2B5EF4-FFF2-40B4-BE49-F238E27FC236}">
                <a16:creationId xmlns:a16="http://schemas.microsoft.com/office/drawing/2014/main" id="{B439B64E-64FF-468A-EA23-0E677EA550E0}"/>
              </a:ext>
            </a:extLst>
          </p:cNvPr>
          <p:cNvCxnSpPr>
            <a:cxnSpLocks/>
          </p:cNvCxnSpPr>
          <p:nvPr/>
        </p:nvCxnSpPr>
        <p:spPr>
          <a:xfrm flipV="1">
            <a:off x="4295070" y="3598608"/>
            <a:ext cx="902432" cy="516198"/>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51" name="Straight Connector 1050">
            <a:extLst>
              <a:ext uri="{FF2B5EF4-FFF2-40B4-BE49-F238E27FC236}">
                <a16:creationId xmlns:a16="http://schemas.microsoft.com/office/drawing/2014/main" id="{2CA681AD-815C-405B-5FA4-8C6CE50BADE9}"/>
              </a:ext>
            </a:extLst>
          </p:cNvPr>
          <p:cNvCxnSpPr>
            <a:cxnSpLocks/>
          </p:cNvCxnSpPr>
          <p:nvPr/>
        </p:nvCxnSpPr>
        <p:spPr>
          <a:xfrm flipV="1">
            <a:off x="3456714" y="4207435"/>
            <a:ext cx="32431" cy="427765"/>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53" name="Straight Connector 1052">
            <a:extLst>
              <a:ext uri="{FF2B5EF4-FFF2-40B4-BE49-F238E27FC236}">
                <a16:creationId xmlns:a16="http://schemas.microsoft.com/office/drawing/2014/main" id="{7FF4C298-91DB-4CEC-C9E4-D37CE233528B}"/>
              </a:ext>
            </a:extLst>
          </p:cNvPr>
          <p:cNvCxnSpPr>
            <a:cxnSpLocks/>
          </p:cNvCxnSpPr>
          <p:nvPr/>
        </p:nvCxnSpPr>
        <p:spPr>
          <a:xfrm flipH="1" flipV="1">
            <a:off x="3399657" y="3484642"/>
            <a:ext cx="97728" cy="716826"/>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55" name="Straight Connector 1054">
            <a:extLst>
              <a:ext uri="{FF2B5EF4-FFF2-40B4-BE49-F238E27FC236}">
                <a16:creationId xmlns:a16="http://schemas.microsoft.com/office/drawing/2014/main" id="{DFD1197A-1460-9E1F-40E5-6FFAB4AA8338}"/>
              </a:ext>
            </a:extLst>
          </p:cNvPr>
          <p:cNvCxnSpPr>
            <a:cxnSpLocks/>
          </p:cNvCxnSpPr>
          <p:nvPr/>
        </p:nvCxnSpPr>
        <p:spPr>
          <a:xfrm flipV="1">
            <a:off x="3497385" y="3598608"/>
            <a:ext cx="459815" cy="602853"/>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58" name="Straight Connector 1057">
            <a:extLst>
              <a:ext uri="{FF2B5EF4-FFF2-40B4-BE49-F238E27FC236}">
                <a16:creationId xmlns:a16="http://schemas.microsoft.com/office/drawing/2014/main" id="{A784692B-8D41-7FE2-2F5D-F2C7F84ED50E}"/>
              </a:ext>
            </a:extLst>
          </p:cNvPr>
          <p:cNvCxnSpPr>
            <a:cxnSpLocks/>
          </p:cNvCxnSpPr>
          <p:nvPr/>
        </p:nvCxnSpPr>
        <p:spPr>
          <a:xfrm flipH="1">
            <a:off x="3506404" y="3844984"/>
            <a:ext cx="127416" cy="349007"/>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59" name="Straight Connector 1058">
            <a:extLst>
              <a:ext uri="{FF2B5EF4-FFF2-40B4-BE49-F238E27FC236}">
                <a16:creationId xmlns:a16="http://schemas.microsoft.com/office/drawing/2014/main" id="{40005E8B-0390-9F6B-3D06-954017CED35E}"/>
              </a:ext>
            </a:extLst>
          </p:cNvPr>
          <p:cNvCxnSpPr>
            <a:cxnSpLocks/>
          </p:cNvCxnSpPr>
          <p:nvPr/>
        </p:nvCxnSpPr>
        <p:spPr>
          <a:xfrm>
            <a:off x="3429944" y="3809816"/>
            <a:ext cx="64259" cy="379690"/>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66" name="Straight Connector 1065">
            <a:extLst>
              <a:ext uri="{FF2B5EF4-FFF2-40B4-BE49-F238E27FC236}">
                <a16:creationId xmlns:a16="http://schemas.microsoft.com/office/drawing/2014/main" id="{E4604F63-1640-111C-CA78-37E835FC7871}"/>
              </a:ext>
            </a:extLst>
          </p:cNvPr>
          <p:cNvCxnSpPr>
            <a:cxnSpLocks/>
          </p:cNvCxnSpPr>
          <p:nvPr/>
        </p:nvCxnSpPr>
        <p:spPr>
          <a:xfrm flipH="1">
            <a:off x="3452638" y="4251515"/>
            <a:ext cx="170579" cy="386520"/>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68" name="Straight Connector 1067">
            <a:extLst>
              <a:ext uri="{FF2B5EF4-FFF2-40B4-BE49-F238E27FC236}">
                <a16:creationId xmlns:a16="http://schemas.microsoft.com/office/drawing/2014/main" id="{BEF6C781-B8BA-EE24-D950-F8A85ECE00FE}"/>
              </a:ext>
            </a:extLst>
          </p:cNvPr>
          <p:cNvCxnSpPr>
            <a:cxnSpLocks/>
          </p:cNvCxnSpPr>
          <p:nvPr/>
        </p:nvCxnSpPr>
        <p:spPr>
          <a:xfrm flipH="1">
            <a:off x="3466706" y="4238344"/>
            <a:ext cx="382757" cy="393265"/>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71" name="Straight Connector 1070">
            <a:extLst>
              <a:ext uri="{FF2B5EF4-FFF2-40B4-BE49-F238E27FC236}">
                <a16:creationId xmlns:a16="http://schemas.microsoft.com/office/drawing/2014/main" id="{ECC41BAA-C454-1CD0-6DEE-BA8D2F319A39}"/>
              </a:ext>
            </a:extLst>
          </p:cNvPr>
          <p:cNvCxnSpPr>
            <a:cxnSpLocks/>
          </p:cNvCxnSpPr>
          <p:nvPr/>
        </p:nvCxnSpPr>
        <p:spPr>
          <a:xfrm flipH="1">
            <a:off x="3497385" y="3681750"/>
            <a:ext cx="53540" cy="522018"/>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75" name="Straight Connector 1074">
            <a:extLst>
              <a:ext uri="{FF2B5EF4-FFF2-40B4-BE49-F238E27FC236}">
                <a16:creationId xmlns:a16="http://schemas.microsoft.com/office/drawing/2014/main" id="{660EA735-B4FA-5F96-BE45-37DFA85738AE}"/>
              </a:ext>
            </a:extLst>
          </p:cNvPr>
          <p:cNvCxnSpPr>
            <a:cxnSpLocks/>
          </p:cNvCxnSpPr>
          <p:nvPr/>
        </p:nvCxnSpPr>
        <p:spPr>
          <a:xfrm flipH="1" flipV="1">
            <a:off x="4145638" y="3550024"/>
            <a:ext cx="149432" cy="581077"/>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78" name="Straight Connector 1077">
            <a:extLst>
              <a:ext uri="{FF2B5EF4-FFF2-40B4-BE49-F238E27FC236}">
                <a16:creationId xmlns:a16="http://schemas.microsoft.com/office/drawing/2014/main" id="{2C1FEE30-09CB-B2A9-D5CB-015CD07E2C8B}"/>
              </a:ext>
            </a:extLst>
          </p:cNvPr>
          <p:cNvCxnSpPr>
            <a:cxnSpLocks/>
          </p:cNvCxnSpPr>
          <p:nvPr/>
        </p:nvCxnSpPr>
        <p:spPr>
          <a:xfrm flipV="1">
            <a:off x="4297646" y="3387979"/>
            <a:ext cx="147203" cy="743122"/>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81" name="Straight Connector 1080">
            <a:extLst>
              <a:ext uri="{FF2B5EF4-FFF2-40B4-BE49-F238E27FC236}">
                <a16:creationId xmlns:a16="http://schemas.microsoft.com/office/drawing/2014/main" id="{23C8BBA3-3BC4-1E14-F57B-CA0A12A68A74}"/>
              </a:ext>
            </a:extLst>
          </p:cNvPr>
          <p:cNvCxnSpPr>
            <a:cxnSpLocks/>
          </p:cNvCxnSpPr>
          <p:nvPr/>
        </p:nvCxnSpPr>
        <p:spPr>
          <a:xfrm flipH="1">
            <a:off x="4303752" y="3744501"/>
            <a:ext cx="381932" cy="356435"/>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82" name="Straight Connector 1081">
            <a:extLst>
              <a:ext uri="{FF2B5EF4-FFF2-40B4-BE49-F238E27FC236}">
                <a16:creationId xmlns:a16="http://schemas.microsoft.com/office/drawing/2014/main" id="{D64A7DB7-1AAB-2DBB-337F-390A7317A2C4}"/>
              </a:ext>
            </a:extLst>
          </p:cNvPr>
          <p:cNvCxnSpPr>
            <a:cxnSpLocks/>
          </p:cNvCxnSpPr>
          <p:nvPr/>
        </p:nvCxnSpPr>
        <p:spPr>
          <a:xfrm flipH="1">
            <a:off x="4295070" y="3625528"/>
            <a:ext cx="311144" cy="489278"/>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94" name="Straight Connector 1093">
            <a:extLst>
              <a:ext uri="{FF2B5EF4-FFF2-40B4-BE49-F238E27FC236}">
                <a16:creationId xmlns:a16="http://schemas.microsoft.com/office/drawing/2014/main" id="{1CAC20C6-B7C7-6F0B-B36C-AF5538002489}"/>
              </a:ext>
            </a:extLst>
          </p:cNvPr>
          <p:cNvCxnSpPr>
            <a:cxnSpLocks/>
          </p:cNvCxnSpPr>
          <p:nvPr/>
        </p:nvCxnSpPr>
        <p:spPr>
          <a:xfrm>
            <a:off x="4300699" y="3690407"/>
            <a:ext cx="0" cy="440411"/>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96" name="Straight Connector 1095">
            <a:extLst>
              <a:ext uri="{FF2B5EF4-FFF2-40B4-BE49-F238E27FC236}">
                <a16:creationId xmlns:a16="http://schemas.microsoft.com/office/drawing/2014/main" id="{84915980-2F3F-964A-ED0F-1B92BCE7E093}"/>
              </a:ext>
            </a:extLst>
          </p:cNvPr>
          <p:cNvCxnSpPr>
            <a:cxnSpLocks/>
          </p:cNvCxnSpPr>
          <p:nvPr/>
        </p:nvCxnSpPr>
        <p:spPr>
          <a:xfrm flipH="1" flipV="1">
            <a:off x="7916229" y="4305539"/>
            <a:ext cx="735106" cy="824756"/>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97" name="Straight Connector 1096">
            <a:extLst>
              <a:ext uri="{FF2B5EF4-FFF2-40B4-BE49-F238E27FC236}">
                <a16:creationId xmlns:a16="http://schemas.microsoft.com/office/drawing/2014/main" id="{D8C8A2C8-CCC8-1891-8E6C-BB370506940E}"/>
              </a:ext>
            </a:extLst>
          </p:cNvPr>
          <p:cNvCxnSpPr>
            <a:cxnSpLocks/>
          </p:cNvCxnSpPr>
          <p:nvPr/>
        </p:nvCxnSpPr>
        <p:spPr>
          <a:xfrm flipH="1" flipV="1">
            <a:off x="6227309" y="3429000"/>
            <a:ext cx="1683893" cy="882513"/>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98" name="Straight Connector 1097">
            <a:extLst>
              <a:ext uri="{FF2B5EF4-FFF2-40B4-BE49-F238E27FC236}">
                <a16:creationId xmlns:a16="http://schemas.microsoft.com/office/drawing/2014/main" id="{B934829A-7B28-5998-1105-CD9DE100D89F}"/>
              </a:ext>
            </a:extLst>
          </p:cNvPr>
          <p:cNvCxnSpPr>
            <a:cxnSpLocks/>
          </p:cNvCxnSpPr>
          <p:nvPr/>
        </p:nvCxnSpPr>
        <p:spPr>
          <a:xfrm>
            <a:off x="7591282" y="4060498"/>
            <a:ext cx="319920" cy="239060"/>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99" name="Straight Connector 1098">
            <a:extLst>
              <a:ext uri="{FF2B5EF4-FFF2-40B4-BE49-F238E27FC236}">
                <a16:creationId xmlns:a16="http://schemas.microsoft.com/office/drawing/2014/main" id="{074D0336-7D99-CEE7-C602-4B57BB697357}"/>
              </a:ext>
            </a:extLst>
          </p:cNvPr>
          <p:cNvCxnSpPr>
            <a:cxnSpLocks/>
          </p:cNvCxnSpPr>
          <p:nvPr/>
        </p:nvCxnSpPr>
        <p:spPr>
          <a:xfrm flipV="1">
            <a:off x="7911202" y="3421202"/>
            <a:ext cx="418781" cy="890311"/>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00" name="Straight Connector 1099">
            <a:extLst>
              <a:ext uri="{FF2B5EF4-FFF2-40B4-BE49-F238E27FC236}">
                <a16:creationId xmlns:a16="http://schemas.microsoft.com/office/drawing/2014/main" id="{283F48C2-E73B-C749-4510-7E7CA426D3D6}"/>
              </a:ext>
            </a:extLst>
          </p:cNvPr>
          <p:cNvCxnSpPr>
            <a:cxnSpLocks/>
          </p:cNvCxnSpPr>
          <p:nvPr/>
        </p:nvCxnSpPr>
        <p:spPr>
          <a:xfrm>
            <a:off x="7641531" y="3955036"/>
            <a:ext cx="269671" cy="356477"/>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04" name="Straight Connector 1103">
            <a:extLst>
              <a:ext uri="{FF2B5EF4-FFF2-40B4-BE49-F238E27FC236}">
                <a16:creationId xmlns:a16="http://schemas.microsoft.com/office/drawing/2014/main" id="{0F802120-3E81-921D-3BE1-36F0C685BA0B}"/>
              </a:ext>
            </a:extLst>
          </p:cNvPr>
          <p:cNvCxnSpPr>
            <a:cxnSpLocks/>
          </p:cNvCxnSpPr>
          <p:nvPr/>
        </p:nvCxnSpPr>
        <p:spPr>
          <a:xfrm flipH="1" flipV="1">
            <a:off x="8451181" y="4594291"/>
            <a:ext cx="188199" cy="567844"/>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05" name="Straight Connector 1104">
            <a:extLst>
              <a:ext uri="{FF2B5EF4-FFF2-40B4-BE49-F238E27FC236}">
                <a16:creationId xmlns:a16="http://schemas.microsoft.com/office/drawing/2014/main" id="{363A3457-AA6A-BCB1-B211-36F033C78B2B}"/>
              </a:ext>
            </a:extLst>
          </p:cNvPr>
          <p:cNvCxnSpPr>
            <a:cxnSpLocks/>
          </p:cNvCxnSpPr>
          <p:nvPr/>
        </p:nvCxnSpPr>
        <p:spPr>
          <a:xfrm flipV="1">
            <a:off x="8933179" y="3598608"/>
            <a:ext cx="333892" cy="666722"/>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06" name="Straight Connector 1105">
            <a:extLst>
              <a:ext uri="{FF2B5EF4-FFF2-40B4-BE49-F238E27FC236}">
                <a16:creationId xmlns:a16="http://schemas.microsoft.com/office/drawing/2014/main" id="{207F74BC-C403-D9AF-3E64-3E0612FCC93B}"/>
              </a:ext>
            </a:extLst>
          </p:cNvPr>
          <p:cNvCxnSpPr>
            <a:cxnSpLocks/>
          </p:cNvCxnSpPr>
          <p:nvPr/>
        </p:nvCxnSpPr>
        <p:spPr>
          <a:xfrm flipH="1" flipV="1">
            <a:off x="8646308" y="3498031"/>
            <a:ext cx="286871" cy="772461"/>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07" name="Straight Connector 1106">
            <a:extLst>
              <a:ext uri="{FF2B5EF4-FFF2-40B4-BE49-F238E27FC236}">
                <a16:creationId xmlns:a16="http://schemas.microsoft.com/office/drawing/2014/main" id="{A515A1E6-4E0C-1697-E22F-FECC707BCC4E}"/>
              </a:ext>
            </a:extLst>
          </p:cNvPr>
          <p:cNvCxnSpPr>
            <a:cxnSpLocks/>
          </p:cNvCxnSpPr>
          <p:nvPr/>
        </p:nvCxnSpPr>
        <p:spPr>
          <a:xfrm>
            <a:off x="8867438" y="3757059"/>
            <a:ext cx="65741" cy="484094"/>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08" name="Straight Connector 1107">
            <a:extLst>
              <a:ext uri="{FF2B5EF4-FFF2-40B4-BE49-F238E27FC236}">
                <a16:creationId xmlns:a16="http://schemas.microsoft.com/office/drawing/2014/main" id="{331D3AC8-EDB3-D5E3-1703-25407CAC94C0}"/>
              </a:ext>
            </a:extLst>
          </p:cNvPr>
          <p:cNvCxnSpPr>
            <a:cxnSpLocks/>
          </p:cNvCxnSpPr>
          <p:nvPr/>
        </p:nvCxnSpPr>
        <p:spPr>
          <a:xfrm flipH="1">
            <a:off x="8933179" y="3866877"/>
            <a:ext cx="121023" cy="386231"/>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09" name="Straight Connector 1108">
            <a:extLst>
              <a:ext uri="{FF2B5EF4-FFF2-40B4-BE49-F238E27FC236}">
                <a16:creationId xmlns:a16="http://schemas.microsoft.com/office/drawing/2014/main" id="{674E49B6-C4EB-44E3-048E-BF47C38C17A3}"/>
              </a:ext>
            </a:extLst>
          </p:cNvPr>
          <p:cNvCxnSpPr>
            <a:cxnSpLocks/>
          </p:cNvCxnSpPr>
          <p:nvPr/>
        </p:nvCxnSpPr>
        <p:spPr>
          <a:xfrm>
            <a:off x="8634855" y="4815708"/>
            <a:ext cx="16430" cy="336177"/>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10" name="Straight Connector 1109">
            <a:extLst>
              <a:ext uri="{FF2B5EF4-FFF2-40B4-BE49-F238E27FC236}">
                <a16:creationId xmlns:a16="http://schemas.microsoft.com/office/drawing/2014/main" id="{BBF04658-1B3D-B5D1-71BF-FD4B5580A286}"/>
              </a:ext>
            </a:extLst>
          </p:cNvPr>
          <p:cNvCxnSpPr>
            <a:cxnSpLocks/>
          </p:cNvCxnSpPr>
          <p:nvPr/>
        </p:nvCxnSpPr>
        <p:spPr>
          <a:xfrm flipH="1">
            <a:off x="8657761" y="4751120"/>
            <a:ext cx="173818" cy="394790"/>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11" name="Straight Connector 1110">
            <a:extLst>
              <a:ext uri="{FF2B5EF4-FFF2-40B4-BE49-F238E27FC236}">
                <a16:creationId xmlns:a16="http://schemas.microsoft.com/office/drawing/2014/main" id="{D2C7E9F0-7B8B-2B1D-447C-F8A6C9090001}"/>
              </a:ext>
            </a:extLst>
          </p:cNvPr>
          <p:cNvCxnSpPr>
            <a:cxnSpLocks/>
          </p:cNvCxnSpPr>
          <p:nvPr/>
        </p:nvCxnSpPr>
        <p:spPr>
          <a:xfrm flipH="1">
            <a:off x="8646308" y="4682803"/>
            <a:ext cx="425696" cy="469082"/>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12" name="Straight Connector 1111">
            <a:extLst>
              <a:ext uri="{FF2B5EF4-FFF2-40B4-BE49-F238E27FC236}">
                <a16:creationId xmlns:a16="http://schemas.microsoft.com/office/drawing/2014/main" id="{45035EB1-040D-5F87-1AD4-E837933F8716}"/>
              </a:ext>
            </a:extLst>
          </p:cNvPr>
          <p:cNvCxnSpPr>
            <a:cxnSpLocks/>
          </p:cNvCxnSpPr>
          <p:nvPr/>
        </p:nvCxnSpPr>
        <p:spPr>
          <a:xfrm flipV="1">
            <a:off x="8646308" y="4743179"/>
            <a:ext cx="910789" cy="408540"/>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13" name="Straight Connector 1112">
            <a:extLst>
              <a:ext uri="{FF2B5EF4-FFF2-40B4-BE49-F238E27FC236}">
                <a16:creationId xmlns:a16="http://schemas.microsoft.com/office/drawing/2014/main" id="{29D18DA3-F39B-FEC9-FB64-E18A588A9D28}"/>
              </a:ext>
            </a:extLst>
          </p:cNvPr>
          <p:cNvCxnSpPr>
            <a:cxnSpLocks/>
          </p:cNvCxnSpPr>
          <p:nvPr/>
        </p:nvCxnSpPr>
        <p:spPr>
          <a:xfrm flipV="1">
            <a:off x="9550753" y="4253684"/>
            <a:ext cx="815544" cy="488712"/>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14" name="Straight Connector 1113">
            <a:extLst>
              <a:ext uri="{FF2B5EF4-FFF2-40B4-BE49-F238E27FC236}">
                <a16:creationId xmlns:a16="http://schemas.microsoft.com/office/drawing/2014/main" id="{065D2E04-3FAD-6AD2-C30B-A4DEBB4E02EB}"/>
              </a:ext>
            </a:extLst>
          </p:cNvPr>
          <p:cNvCxnSpPr>
            <a:cxnSpLocks/>
          </p:cNvCxnSpPr>
          <p:nvPr/>
        </p:nvCxnSpPr>
        <p:spPr>
          <a:xfrm flipV="1">
            <a:off x="10379117" y="3708660"/>
            <a:ext cx="902432" cy="516198"/>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15" name="Straight Connector 1114">
            <a:extLst>
              <a:ext uri="{FF2B5EF4-FFF2-40B4-BE49-F238E27FC236}">
                <a16:creationId xmlns:a16="http://schemas.microsoft.com/office/drawing/2014/main" id="{6A3A7B3B-B3C3-8762-2917-0A5F195BCA06}"/>
              </a:ext>
            </a:extLst>
          </p:cNvPr>
          <p:cNvCxnSpPr>
            <a:cxnSpLocks/>
          </p:cNvCxnSpPr>
          <p:nvPr/>
        </p:nvCxnSpPr>
        <p:spPr>
          <a:xfrm flipV="1">
            <a:off x="9540761" y="4317487"/>
            <a:ext cx="32431" cy="427765"/>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16" name="Straight Connector 1115">
            <a:extLst>
              <a:ext uri="{FF2B5EF4-FFF2-40B4-BE49-F238E27FC236}">
                <a16:creationId xmlns:a16="http://schemas.microsoft.com/office/drawing/2014/main" id="{F72910B5-DDC6-8C74-1358-B0142199A365}"/>
              </a:ext>
            </a:extLst>
          </p:cNvPr>
          <p:cNvCxnSpPr>
            <a:cxnSpLocks/>
          </p:cNvCxnSpPr>
          <p:nvPr/>
        </p:nvCxnSpPr>
        <p:spPr>
          <a:xfrm flipH="1" flipV="1">
            <a:off x="9325424" y="3822768"/>
            <a:ext cx="256008" cy="488752"/>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17" name="Straight Connector 1116">
            <a:extLst>
              <a:ext uri="{FF2B5EF4-FFF2-40B4-BE49-F238E27FC236}">
                <a16:creationId xmlns:a16="http://schemas.microsoft.com/office/drawing/2014/main" id="{912E8EE8-85B8-0BF2-F51B-DDEF40B5A453}"/>
              </a:ext>
            </a:extLst>
          </p:cNvPr>
          <p:cNvCxnSpPr>
            <a:cxnSpLocks/>
          </p:cNvCxnSpPr>
          <p:nvPr/>
        </p:nvCxnSpPr>
        <p:spPr>
          <a:xfrm flipV="1">
            <a:off x="9581432" y="3708660"/>
            <a:ext cx="459815" cy="602853"/>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18" name="Straight Connector 1117">
            <a:extLst>
              <a:ext uri="{FF2B5EF4-FFF2-40B4-BE49-F238E27FC236}">
                <a16:creationId xmlns:a16="http://schemas.microsoft.com/office/drawing/2014/main" id="{F79B326E-9A4D-B9AF-3668-1FEA8B1CF636}"/>
              </a:ext>
            </a:extLst>
          </p:cNvPr>
          <p:cNvCxnSpPr>
            <a:cxnSpLocks/>
          </p:cNvCxnSpPr>
          <p:nvPr/>
        </p:nvCxnSpPr>
        <p:spPr>
          <a:xfrm flipH="1">
            <a:off x="9590451" y="3955036"/>
            <a:ext cx="127416" cy="349007"/>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19" name="Straight Connector 1118">
            <a:extLst>
              <a:ext uri="{FF2B5EF4-FFF2-40B4-BE49-F238E27FC236}">
                <a16:creationId xmlns:a16="http://schemas.microsoft.com/office/drawing/2014/main" id="{929A1EAF-C3E3-9CE7-5B80-F3541C082930}"/>
              </a:ext>
            </a:extLst>
          </p:cNvPr>
          <p:cNvCxnSpPr>
            <a:cxnSpLocks/>
          </p:cNvCxnSpPr>
          <p:nvPr/>
        </p:nvCxnSpPr>
        <p:spPr>
          <a:xfrm>
            <a:off x="9513991" y="3919868"/>
            <a:ext cx="64259" cy="379690"/>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20" name="Straight Connector 1119">
            <a:extLst>
              <a:ext uri="{FF2B5EF4-FFF2-40B4-BE49-F238E27FC236}">
                <a16:creationId xmlns:a16="http://schemas.microsoft.com/office/drawing/2014/main" id="{4A6BE40A-415E-C5FF-5268-E45067B417AE}"/>
              </a:ext>
            </a:extLst>
          </p:cNvPr>
          <p:cNvCxnSpPr>
            <a:cxnSpLocks/>
          </p:cNvCxnSpPr>
          <p:nvPr/>
        </p:nvCxnSpPr>
        <p:spPr>
          <a:xfrm flipH="1">
            <a:off x="9536685" y="4361567"/>
            <a:ext cx="170579" cy="386520"/>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21" name="Straight Connector 1120">
            <a:extLst>
              <a:ext uri="{FF2B5EF4-FFF2-40B4-BE49-F238E27FC236}">
                <a16:creationId xmlns:a16="http://schemas.microsoft.com/office/drawing/2014/main" id="{D8ECD520-355B-5A5D-F1CA-CA3153B13661}"/>
              </a:ext>
            </a:extLst>
          </p:cNvPr>
          <p:cNvCxnSpPr>
            <a:cxnSpLocks/>
          </p:cNvCxnSpPr>
          <p:nvPr/>
        </p:nvCxnSpPr>
        <p:spPr>
          <a:xfrm flipH="1">
            <a:off x="9550753" y="4361560"/>
            <a:ext cx="314270" cy="380101"/>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22" name="Straight Connector 1121">
            <a:extLst>
              <a:ext uri="{FF2B5EF4-FFF2-40B4-BE49-F238E27FC236}">
                <a16:creationId xmlns:a16="http://schemas.microsoft.com/office/drawing/2014/main" id="{A7710D87-F0E2-C763-A3F0-7B54C4C93BDB}"/>
              </a:ext>
            </a:extLst>
          </p:cNvPr>
          <p:cNvCxnSpPr>
            <a:cxnSpLocks/>
          </p:cNvCxnSpPr>
          <p:nvPr/>
        </p:nvCxnSpPr>
        <p:spPr>
          <a:xfrm flipH="1">
            <a:off x="9581432" y="3745655"/>
            <a:ext cx="14677" cy="568165"/>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23" name="Straight Connector 1122">
            <a:extLst>
              <a:ext uri="{FF2B5EF4-FFF2-40B4-BE49-F238E27FC236}">
                <a16:creationId xmlns:a16="http://schemas.microsoft.com/office/drawing/2014/main" id="{7B619E59-ADF5-75C5-6AE0-B78413180AD3}"/>
              </a:ext>
            </a:extLst>
          </p:cNvPr>
          <p:cNvCxnSpPr>
            <a:cxnSpLocks/>
          </p:cNvCxnSpPr>
          <p:nvPr/>
        </p:nvCxnSpPr>
        <p:spPr>
          <a:xfrm flipH="1" flipV="1">
            <a:off x="10229685" y="3660076"/>
            <a:ext cx="149432" cy="581077"/>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24" name="Straight Connector 1123">
            <a:extLst>
              <a:ext uri="{FF2B5EF4-FFF2-40B4-BE49-F238E27FC236}">
                <a16:creationId xmlns:a16="http://schemas.microsoft.com/office/drawing/2014/main" id="{58EB7407-D945-E92E-AEDA-58094DC1707C}"/>
              </a:ext>
            </a:extLst>
          </p:cNvPr>
          <p:cNvCxnSpPr>
            <a:cxnSpLocks/>
          </p:cNvCxnSpPr>
          <p:nvPr/>
        </p:nvCxnSpPr>
        <p:spPr>
          <a:xfrm flipV="1">
            <a:off x="10381693" y="3498031"/>
            <a:ext cx="147203" cy="743122"/>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25" name="Straight Connector 1124">
            <a:extLst>
              <a:ext uri="{FF2B5EF4-FFF2-40B4-BE49-F238E27FC236}">
                <a16:creationId xmlns:a16="http://schemas.microsoft.com/office/drawing/2014/main" id="{D56B6820-AE8E-D62C-62B3-A6149F62D262}"/>
              </a:ext>
            </a:extLst>
          </p:cNvPr>
          <p:cNvCxnSpPr>
            <a:cxnSpLocks/>
          </p:cNvCxnSpPr>
          <p:nvPr/>
        </p:nvCxnSpPr>
        <p:spPr>
          <a:xfrm flipH="1">
            <a:off x="10387799" y="3854553"/>
            <a:ext cx="381932" cy="356435"/>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26" name="Straight Connector 1125">
            <a:extLst>
              <a:ext uri="{FF2B5EF4-FFF2-40B4-BE49-F238E27FC236}">
                <a16:creationId xmlns:a16="http://schemas.microsoft.com/office/drawing/2014/main" id="{C906E96C-45C8-7A87-9AEE-C656C500B723}"/>
              </a:ext>
            </a:extLst>
          </p:cNvPr>
          <p:cNvCxnSpPr>
            <a:cxnSpLocks/>
          </p:cNvCxnSpPr>
          <p:nvPr/>
        </p:nvCxnSpPr>
        <p:spPr>
          <a:xfrm flipH="1">
            <a:off x="10379117" y="3735580"/>
            <a:ext cx="311144" cy="489278"/>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27" name="Straight Connector 1126">
            <a:extLst>
              <a:ext uri="{FF2B5EF4-FFF2-40B4-BE49-F238E27FC236}">
                <a16:creationId xmlns:a16="http://schemas.microsoft.com/office/drawing/2014/main" id="{6EA597E9-BAB7-BA9D-03C7-4556AE016A55}"/>
              </a:ext>
            </a:extLst>
          </p:cNvPr>
          <p:cNvCxnSpPr>
            <a:cxnSpLocks/>
          </p:cNvCxnSpPr>
          <p:nvPr/>
        </p:nvCxnSpPr>
        <p:spPr>
          <a:xfrm>
            <a:off x="10384746" y="3800459"/>
            <a:ext cx="0" cy="440411"/>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31" name="Straight Connector 1130">
            <a:extLst>
              <a:ext uri="{FF2B5EF4-FFF2-40B4-BE49-F238E27FC236}">
                <a16:creationId xmlns:a16="http://schemas.microsoft.com/office/drawing/2014/main" id="{657412FE-5110-D033-B027-9586F632F97B}"/>
              </a:ext>
            </a:extLst>
          </p:cNvPr>
          <p:cNvCxnSpPr>
            <a:cxnSpLocks/>
          </p:cNvCxnSpPr>
          <p:nvPr/>
        </p:nvCxnSpPr>
        <p:spPr>
          <a:xfrm>
            <a:off x="7695662" y="3756825"/>
            <a:ext cx="217066" cy="558188"/>
          </a:xfrm>
          <a:prstGeom prst="line">
            <a:avLst/>
          </a:prstGeom>
          <a:ln w="28575">
            <a:solidFill>
              <a:schemeClr val="bg1"/>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34" name="Straight Connector 1133">
            <a:extLst>
              <a:ext uri="{FF2B5EF4-FFF2-40B4-BE49-F238E27FC236}">
                <a16:creationId xmlns:a16="http://schemas.microsoft.com/office/drawing/2014/main" id="{497A566A-147C-CCC9-2B6C-7DE4A1172F6E}"/>
              </a:ext>
            </a:extLst>
          </p:cNvPr>
          <p:cNvCxnSpPr>
            <a:cxnSpLocks/>
          </p:cNvCxnSpPr>
          <p:nvPr/>
        </p:nvCxnSpPr>
        <p:spPr>
          <a:xfrm>
            <a:off x="7874717" y="3822768"/>
            <a:ext cx="18104" cy="465567"/>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37" name="Straight Connector 1136">
            <a:extLst>
              <a:ext uri="{FF2B5EF4-FFF2-40B4-BE49-F238E27FC236}">
                <a16:creationId xmlns:a16="http://schemas.microsoft.com/office/drawing/2014/main" id="{4EC7EE99-8EEE-292F-A517-23670A3178B3}"/>
              </a:ext>
            </a:extLst>
          </p:cNvPr>
          <p:cNvCxnSpPr>
            <a:cxnSpLocks/>
          </p:cNvCxnSpPr>
          <p:nvPr/>
        </p:nvCxnSpPr>
        <p:spPr>
          <a:xfrm flipH="1">
            <a:off x="7920968" y="3932820"/>
            <a:ext cx="110678" cy="375191"/>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43" name="Straight Connector 1142">
            <a:extLst>
              <a:ext uri="{FF2B5EF4-FFF2-40B4-BE49-F238E27FC236}">
                <a16:creationId xmlns:a16="http://schemas.microsoft.com/office/drawing/2014/main" id="{7BC52C76-3FBC-AD65-67CC-000DF1F345EF}"/>
              </a:ext>
            </a:extLst>
          </p:cNvPr>
          <p:cNvCxnSpPr>
            <a:cxnSpLocks/>
          </p:cNvCxnSpPr>
          <p:nvPr/>
        </p:nvCxnSpPr>
        <p:spPr>
          <a:xfrm flipH="1">
            <a:off x="8462500" y="4299558"/>
            <a:ext cx="118207" cy="290350"/>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45" name="Straight Connector 1144">
            <a:extLst>
              <a:ext uri="{FF2B5EF4-FFF2-40B4-BE49-F238E27FC236}">
                <a16:creationId xmlns:a16="http://schemas.microsoft.com/office/drawing/2014/main" id="{B631515D-8D36-6E52-EC8D-A998EBB17161}"/>
              </a:ext>
            </a:extLst>
          </p:cNvPr>
          <p:cNvCxnSpPr>
            <a:cxnSpLocks/>
          </p:cNvCxnSpPr>
          <p:nvPr/>
        </p:nvCxnSpPr>
        <p:spPr>
          <a:xfrm flipH="1">
            <a:off x="8457870" y="4251515"/>
            <a:ext cx="2821" cy="359817"/>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47" name="Straight Connector 1146">
            <a:extLst>
              <a:ext uri="{FF2B5EF4-FFF2-40B4-BE49-F238E27FC236}">
                <a16:creationId xmlns:a16="http://schemas.microsoft.com/office/drawing/2014/main" id="{2B8D68E3-119F-4B01-DF58-F7ADED8C0023}"/>
              </a:ext>
            </a:extLst>
          </p:cNvPr>
          <p:cNvCxnSpPr>
            <a:cxnSpLocks/>
          </p:cNvCxnSpPr>
          <p:nvPr/>
        </p:nvCxnSpPr>
        <p:spPr>
          <a:xfrm>
            <a:off x="8335010" y="4276943"/>
            <a:ext cx="119573" cy="314357"/>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49" name="Straight Connector 1148">
            <a:extLst>
              <a:ext uri="{FF2B5EF4-FFF2-40B4-BE49-F238E27FC236}">
                <a16:creationId xmlns:a16="http://schemas.microsoft.com/office/drawing/2014/main" id="{42F8F3F4-5FCB-8E87-7106-9E39DED2FAEF}"/>
              </a:ext>
            </a:extLst>
          </p:cNvPr>
          <p:cNvCxnSpPr>
            <a:cxnSpLocks/>
          </p:cNvCxnSpPr>
          <p:nvPr/>
        </p:nvCxnSpPr>
        <p:spPr>
          <a:xfrm flipH="1">
            <a:off x="8454077" y="4270492"/>
            <a:ext cx="462145" cy="319416"/>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152" name="Left Brace 1151">
            <a:extLst>
              <a:ext uri="{FF2B5EF4-FFF2-40B4-BE49-F238E27FC236}">
                <a16:creationId xmlns:a16="http://schemas.microsoft.com/office/drawing/2014/main" id="{3D0ED21D-8B8B-B13B-1C15-A1EBD1A51E75}"/>
              </a:ext>
            </a:extLst>
          </p:cNvPr>
          <p:cNvSpPr/>
          <p:nvPr/>
        </p:nvSpPr>
        <p:spPr>
          <a:xfrm rot="5400000">
            <a:off x="1809248" y="2524265"/>
            <a:ext cx="262535" cy="825135"/>
          </a:xfrm>
          <a:prstGeom prst="leftBrace">
            <a:avLst/>
          </a:prstGeom>
          <a:ln w="2857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53" name="Left Brace 1152">
            <a:extLst>
              <a:ext uri="{FF2B5EF4-FFF2-40B4-BE49-F238E27FC236}">
                <a16:creationId xmlns:a16="http://schemas.microsoft.com/office/drawing/2014/main" id="{3AE7CBAB-BA44-600E-2600-C444BD6D2AFE}"/>
              </a:ext>
            </a:extLst>
          </p:cNvPr>
          <p:cNvSpPr/>
          <p:nvPr/>
        </p:nvSpPr>
        <p:spPr>
          <a:xfrm rot="5400000">
            <a:off x="2800304" y="2563266"/>
            <a:ext cx="259146" cy="758139"/>
          </a:xfrm>
          <a:prstGeom prst="leftBrace">
            <a:avLst/>
          </a:prstGeom>
          <a:ln w="2857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54" name="Left Brace 1153">
            <a:extLst>
              <a:ext uri="{FF2B5EF4-FFF2-40B4-BE49-F238E27FC236}">
                <a16:creationId xmlns:a16="http://schemas.microsoft.com/office/drawing/2014/main" id="{78CBF7F9-34FD-B810-C519-484330D1115F}"/>
              </a:ext>
            </a:extLst>
          </p:cNvPr>
          <p:cNvSpPr/>
          <p:nvPr/>
        </p:nvSpPr>
        <p:spPr>
          <a:xfrm rot="5400000">
            <a:off x="3566086" y="2619645"/>
            <a:ext cx="266985" cy="629927"/>
          </a:xfrm>
          <a:prstGeom prst="leftBrace">
            <a:avLst/>
          </a:prstGeom>
          <a:ln w="2857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57" name="Left Brace 1156">
            <a:extLst>
              <a:ext uri="{FF2B5EF4-FFF2-40B4-BE49-F238E27FC236}">
                <a16:creationId xmlns:a16="http://schemas.microsoft.com/office/drawing/2014/main" id="{1E6EEA5D-6DEB-DDC4-EFC6-CE90691CD447}"/>
              </a:ext>
            </a:extLst>
          </p:cNvPr>
          <p:cNvSpPr/>
          <p:nvPr/>
        </p:nvSpPr>
        <p:spPr>
          <a:xfrm rot="5400000">
            <a:off x="4556980" y="2355480"/>
            <a:ext cx="266984" cy="1158258"/>
          </a:xfrm>
          <a:prstGeom prst="leftBrace">
            <a:avLst/>
          </a:prstGeom>
          <a:ln w="2857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60" name="Left Brace 1159">
            <a:extLst>
              <a:ext uri="{FF2B5EF4-FFF2-40B4-BE49-F238E27FC236}">
                <a16:creationId xmlns:a16="http://schemas.microsoft.com/office/drawing/2014/main" id="{BEDF4265-FE01-D827-C487-F0A865F7CAAF}"/>
              </a:ext>
            </a:extLst>
          </p:cNvPr>
          <p:cNvSpPr/>
          <p:nvPr/>
        </p:nvSpPr>
        <p:spPr>
          <a:xfrm rot="5400000">
            <a:off x="7129223" y="1867639"/>
            <a:ext cx="273468" cy="2128052"/>
          </a:xfrm>
          <a:prstGeom prst="leftBrace">
            <a:avLst/>
          </a:prstGeom>
          <a:ln w="2857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64" name="Left Brace 1163">
            <a:extLst>
              <a:ext uri="{FF2B5EF4-FFF2-40B4-BE49-F238E27FC236}">
                <a16:creationId xmlns:a16="http://schemas.microsoft.com/office/drawing/2014/main" id="{E2D26EA2-C365-CE01-8415-802B06527004}"/>
              </a:ext>
            </a:extLst>
          </p:cNvPr>
          <p:cNvSpPr/>
          <p:nvPr/>
        </p:nvSpPr>
        <p:spPr>
          <a:xfrm rot="5400000">
            <a:off x="8812865" y="2555540"/>
            <a:ext cx="289827" cy="735291"/>
          </a:xfrm>
          <a:prstGeom prst="leftBrace">
            <a:avLst/>
          </a:prstGeom>
          <a:ln w="2857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65" name="Left Brace 1164">
            <a:extLst>
              <a:ext uri="{FF2B5EF4-FFF2-40B4-BE49-F238E27FC236}">
                <a16:creationId xmlns:a16="http://schemas.microsoft.com/office/drawing/2014/main" id="{5EE91DE1-6877-F6CD-915A-5850978ABE2B}"/>
              </a:ext>
            </a:extLst>
          </p:cNvPr>
          <p:cNvSpPr/>
          <p:nvPr/>
        </p:nvSpPr>
        <p:spPr>
          <a:xfrm rot="5400000">
            <a:off x="9582995" y="2600712"/>
            <a:ext cx="289827" cy="661906"/>
          </a:xfrm>
          <a:prstGeom prst="leftBrace">
            <a:avLst/>
          </a:prstGeom>
          <a:ln w="2857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66" name="Left Brace 1165">
            <a:extLst>
              <a:ext uri="{FF2B5EF4-FFF2-40B4-BE49-F238E27FC236}">
                <a16:creationId xmlns:a16="http://schemas.microsoft.com/office/drawing/2014/main" id="{0EE06122-B957-BE96-95A9-6789FA0D2588}"/>
              </a:ext>
            </a:extLst>
          </p:cNvPr>
          <p:cNvSpPr/>
          <p:nvPr/>
        </p:nvSpPr>
        <p:spPr>
          <a:xfrm rot="5400000">
            <a:off x="10623857" y="2334650"/>
            <a:ext cx="296313" cy="1171190"/>
          </a:xfrm>
          <a:prstGeom prst="leftBrace">
            <a:avLst/>
          </a:prstGeom>
          <a:ln w="2857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67" name="Left Brace 1166">
            <a:extLst>
              <a:ext uri="{FF2B5EF4-FFF2-40B4-BE49-F238E27FC236}">
                <a16:creationId xmlns:a16="http://schemas.microsoft.com/office/drawing/2014/main" id="{875DABCA-1796-25B8-0F6C-05CF0B1757F0}"/>
              </a:ext>
            </a:extLst>
          </p:cNvPr>
          <p:cNvSpPr/>
          <p:nvPr/>
        </p:nvSpPr>
        <p:spPr>
          <a:xfrm rot="5400000">
            <a:off x="2272845" y="1572929"/>
            <a:ext cx="298866" cy="1773337"/>
          </a:xfrm>
          <a:prstGeom prst="leftBrace">
            <a:avLst/>
          </a:prstGeom>
          <a:ln w="28575">
            <a:solidFill>
              <a:srgbClr val="99FF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68" name="Left Brace 1167">
            <a:extLst>
              <a:ext uri="{FF2B5EF4-FFF2-40B4-BE49-F238E27FC236}">
                <a16:creationId xmlns:a16="http://schemas.microsoft.com/office/drawing/2014/main" id="{51FD856A-7BAE-0EDC-495E-D5D081CF57A0}"/>
              </a:ext>
            </a:extLst>
          </p:cNvPr>
          <p:cNvSpPr/>
          <p:nvPr/>
        </p:nvSpPr>
        <p:spPr>
          <a:xfrm rot="5400000">
            <a:off x="4196892" y="1519149"/>
            <a:ext cx="284217" cy="1861199"/>
          </a:xfrm>
          <a:prstGeom prst="leftBrace">
            <a:avLst/>
          </a:prstGeom>
          <a:ln w="28575">
            <a:solidFill>
              <a:srgbClr val="99FF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69" name="Left Brace 1168">
            <a:extLst>
              <a:ext uri="{FF2B5EF4-FFF2-40B4-BE49-F238E27FC236}">
                <a16:creationId xmlns:a16="http://schemas.microsoft.com/office/drawing/2014/main" id="{D23D9A08-DC2A-2C4C-2022-217A521BFB4D}"/>
              </a:ext>
            </a:extLst>
          </p:cNvPr>
          <p:cNvSpPr/>
          <p:nvPr/>
        </p:nvSpPr>
        <p:spPr>
          <a:xfrm rot="5400000">
            <a:off x="7603741" y="933306"/>
            <a:ext cx="257675" cy="3010539"/>
          </a:xfrm>
          <a:prstGeom prst="leftBrace">
            <a:avLst/>
          </a:prstGeom>
          <a:ln w="28575">
            <a:solidFill>
              <a:srgbClr val="99FF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70" name="Left Brace 1169">
            <a:extLst>
              <a:ext uri="{FF2B5EF4-FFF2-40B4-BE49-F238E27FC236}">
                <a16:creationId xmlns:a16="http://schemas.microsoft.com/office/drawing/2014/main" id="{BD3EC552-A9E0-EFEF-85EC-5C622D32B804}"/>
              </a:ext>
            </a:extLst>
          </p:cNvPr>
          <p:cNvSpPr/>
          <p:nvPr/>
        </p:nvSpPr>
        <p:spPr>
          <a:xfrm rot="5400000">
            <a:off x="10243951" y="1422397"/>
            <a:ext cx="284218" cy="2054706"/>
          </a:xfrm>
          <a:prstGeom prst="leftBrace">
            <a:avLst/>
          </a:prstGeom>
          <a:ln w="28575">
            <a:solidFill>
              <a:srgbClr val="99FF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71" name="Left Brace 1170">
            <a:extLst>
              <a:ext uri="{FF2B5EF4-FFF2-40B4-BE49-F238E27FC236}">
                <a16:creationId xmlns:a16="http://schemas.microsoft.com/office/drawing/2014/main" id="{C0660CFC-4F7C-2E5B-3A89-B2155619783D}"/>
              </a:ext>
            </a:extLst>
          </p:cNvPr>
          <p:cNvSpPr/>
          <p:nvPr/>
        </p:nvSpPr>
        <p:spPr>
          <a:xfrm rot="5400000">
            <a:off x="3269111" y="164030"/>
            <a:ext cx="266987" cy="3733992"/>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72" name="Left Brace 1171">
            <a:extLst>
              <a:ext uri="{FF2B5EF4-FFF2-40B4-BE49-F238E27FC236}">
                <a16:creationId xmlns:a16="http://schemas.microsoft.com/office/drawing/2014/main" id="{5DE98E73-8E99-EB7C-3FA4-ED4B0CC29D39}"/>
              </a:ext>
            </a:extLst>
          </p:cNvPr>
          <p:cNvSpPr/>
          <p:nvPr/>
        </p:nvSpPr>
        <p:spPr>
          <a:xfrm rot="5400000">
            <a:off x="8679825" y="-507159"/>
            <a:ext cx="304361" cy="5051209"/>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73" name="Left Brace 1172">
            <a:extLst>
              <a:ext uri="{FF2B5EF4-FFF2-40B4-BE49-F238E27FC236}">
                <a16:creationId xmlns:a16="http://schemas.microsoft.com/office/drawing/2014/main" id="{5EF4FC56-511A-B2FD-2A20-CDB60A6BC5C3}"/>
              </a:ext>
            </a:extLst>
          </p:cNvPr>
          <p:cNvSpPr/>
          <p:nvPr/>
        </p:nvSpPr>
        <p:spPr>
          <a:xfrm rot="5400000">
            <a:off x="6321769" y="-3397514"/>
            <a:ext cx="249680" cy="9822003"/>
          </a:xfrm>
          <a:prstGeom prst="leftBrace">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74" name="TextBox 1173">
            <a:extLst>
              <a:ext uri="{FF2B5EF4-FFF2-40B4-BE49-F238E27FC236}">
                <a16:creationId xmlns:a16="http://schemas.microsoft.com/office/drawing/2014/main" id="{0C940354-C674-FADD-E3D3-64047EF984BE}"/>
              </a:ext>
            </a:extLst>
          </p:cNvPr>
          <p:cNvSpPr txBox="1"/>
          <p:nvPr/>
        </p:nvSpPr>
        <p:spPr>
          <a:xfrm>
            <a:off x="5730181" y="964461"/>
            <a:ext cx="1422400" cy="461665"/>
          </a:xfrm>
          <a:prstGeom prst="rect">
            <a:avLst/>
          </a:prstGeom>
          <a:noFill/>
        </p:spPr>
        <p:txBody>
          <a:bodyPr wrap="square" rtlCol="0">
            <a:spAutoFit/>
          </a:bodyPr>
          <a:lstStyle/>
          <a:p>
            <a:pPr algn="ctr"/>
            <a:r>
              <a:rPr lang="en-US" sz="2400" b="1">
                <a:solidFill>
                  <a:schemeClr val="bg1"/>
                </a:solidFill>
              </a:rPr>
              <a:t>Lớp</a:t>
            </a:r>
          </a:p>
        </p:txBody>
      </p:sp>
      <p:sp>
        <p:nvSpPr>
          <p:cNvPr id="1175" name="TextBox 1174">
            <a:extLst>
              <a:ext uri="{FF2B5EF4-FFF2-40B4-BE49-F238E27FC236}">
                <a16:creationId xmlns:a16="http://schemas.microsoft.com/office/drawing/2014/main" id="{5C7FBF8E-B2C4-3A98-FD52-66FCF22DDC8C}"/>
              </a:ext>
            </a:extLst>
          </p:cNvPr>
          <p:cNvSpPr txBox="1"/>
          <p:nvPr/>
        </p:nvSpPr>
        <p:spPr>
          <a:xfrm>
            <a:off x="2731344" y="1550266"/>
            <a:ext cx="1422400" cy="369332"/>
          </a:xfrm>
          <a:prstGeom prst="rect">
            <a:avLst/>
          </a:prstGeom>
          <a:noFill/>
        </p:spPr>
        <p:txBody>
          <a:bodyPr wrap="square" rtlCol="0">
            <a:spAutoFit/>
          </a:bodyPr>
          <a:lstStyle/>
          <a:p>
            <a:pPr algn="ctr"/>
            <a:r>
              <a:rPr lang="en-US" b="1">
                <a:solidFill>
                  <a:schemeClr val="bg1"/>
                </a:solidFill>
              </a:rPr>
              <a:t>Bộ I</a:t>
            </a:r>
          </a:p>
        </p:txBody>
      </p:sp>
      <p:sp>
        <p:nvSpPr>
          <p:cNvPr id="1176" name="TextBox 1175">
            <a:extLst>
              <a:ext uri="{FF2B5EF4-FFF2-40B4-BE49-F238E27FC236}">
                <a16:creationId xmlns:a16="http://schemas.microsoft.com/office/drawing/2014/main" id="{26C1EFC1-D777-AADE-A74E-C2CA11BEFF36}"/>
              </a:ext>
            </a:extLst>
          </p:cNvPr>
          <p:cNvSpPr txBox="1"/>
          <p:nvPr/>
        </p:nvSpPr>
        <p:spPr>
          <a:xfrm>
            <a:off x="8078543" y="1532234"/>
            <a:ext cx="1422400" cy="369332"/>
          </a:xfrm>
          <a:prstGeom prst="rect">
            <a:avLst/>
          </a:prstGeom>
          <a:noFill/>
        </p:spPr>
        <p:txBody>
          <a:bodyPr wrap="square" rtlCol="0">
            <a:spAutoFit/>
          </a:bodyPr>
          <a:lstStyle/>
          <a:p>
            <a:pPr algn="ctr"/>
            <a:r>
              <a:rPr lang="en-US" b="1">
                <a:solidFill>
                  <a:schemeClr val="bg1"/>
                </a:solidFill>
              </a:rPr>
              <a:t>Bộ II</a:t>
            </a:r>
          </a:p>
        </p:txBody>
      </p:sp>
      <p:sp>
        <p:nvSpPr>
          <p:cNvPr id="1178" name="TextBox 1177">
            <a:extLst>
              <a:ext uri="{FF2B5EF4-FFF2-40B4-BE49-F238E27FC236}">
                <a16:creationId xmlns:a16="http://schemas.microsoft.com/office/drawing/2014/main" id="{FB6DD7A9-29B8-8251-74B9-375D07E295AD}"/>
              </a:ext>
            </a:extLst>
          </p:cNvPr>
          <p:cNvSpPr txBox="1"/>
          <p:nvPr/>
        </p:nvSpPr>
        <p:spPr>
          <a:xfrm>
            <a:off x="1711078" y="1992829"/>
            <a:ext cx="1422400" cy="369332"/>
          </a:xfrm>
          <a:prstGeom prst="rect">
            <a:avLst/>
          </a:prstGeom>
          <a:noFill/>
        </p:spPr>
        <p:txBody>
          <a:bodyPr wrap="square" rtlCol="0">
            <a:spAutoFit/>
          </a:bodyPr>
          <a:lstStyle/>
          <a:p>
            <a:pPr algn="ctr"/>
            <a:r>
              <a:rPr lang="en-US" b="1">
                <a:solidFill>
                  <a:schemeClr val="bg1"/>
                </a:solidFill>
              </a:rPr>
              <a:t>1</a:t>
            </a:r>
          </a:p>
        </p:txBody>
      </p:sp>
      <p:sp>
        <p:nvSpPr>
          <p:cNvPr id="1179" name="TextBox 1178">
            <a:extLst>
              <a:ext uri="{FF2B5EF4-FFF2-40B4-BE49-F238E27FC236}">
                <a16:creationId xmlns:a16="http://schemas.microsoft.com/office/drawing/2014/main" id="{A725F57F-430B-9732-8DE6-9E8D0DD289C7}"/>
              </a:ext>
            </a:extLst>
          </p:cNvPr>
          <p:cNvSpPr txBox="1"/>
          <p:nvPr/>
        </p:nvSpPr>
        <p:spPr>
          <a:xfrm>
            <a:off x="3614855" y="1999245"/>
            <a:ext cx="1487406" cy="369332"/>
          </a:xfrm>
          <a:prstGeom prst="rect">
            <a:avLst/>
          </a:prstGeom>
          <a:noFill/>
        </p:spPr>
        <p:txBody>
          <a:bodyPr wrap="square" rtlCol="0">
            <a:spAutoFit/>
          </a:bodyPr>
          <a:lstStyle/>
          <a:p>
            <a:pPr algn="ctr"/>
            <a:r>
              <a:rPr lang="en-US" b="1">
                <a:solidFill>
                  <a:schemeClr val="bg1"/>
                </a:solidFill>
              </a:rPr>
              <a:t>2</a:t>
            </a:r>
          </a:p>
        </p:txBody>
      </p:sp>
      <p:sp>
        <p:nvSpPr>
          <p:cNvPr id="1180" name="TextBox 1179">
            <a:extLst>
              <a:ext uri="{FF2B5EF4-FFF2-40B4-BE49-F238E27FC236}">
                <a16:creationId xmlns:a16="http://schemas.microsoft.com/office/drawing/2014/main" id="{6329500B-1610-0C73-9EE2-545322B19399}"/>
              </a:ext>
            </a:extLst>
          </p:cNvPr>
          <p:cNvSpPr txBox="1"/>
          <p:nvPr/>
        </p:nvSpPr>
        <p:spPr>
          <a:xfrm>
            <a:off x="6970464" y="1992829"/>
            <a:ext cx="1487406" cy="369332"/>
          </a:xfrm>
          <a:prstGeom prst="rect">
            <a:avLst/>
          </a:prstGeom>
          <a:noFill/>
        </p:spPr>
        <p:txBody>
          <a:bodyPr wrap="square" rtlCol="0">
            <a:spAutoFit/>
          </a:bodyPr>
          <a:lstStyle/>
          <a:p>
            <a:pPr algn="ctr"/>
            <a:r>
              <a:rPr lang="en-US" b="1">
                <a:solidFill>
                  <a:schemeClr val="bg1"/>
                </a:solidFill>
              </a:rPr>
              <a:t>3</a:t>
            </a:r>
          </a:p>
        </p:txBody>
      </p:sp>
      <p:sp>
        <p:nvSpPr>
          <p:cNvPr id="1181" name="TextBox 1180">
            <a:extLst>
              <a:ext uri="{FF2B5EF4-FFF2-40B4-BE49-F238E27FC236}">
                <a16:creationId xmlns:a16="http://schemas.microsoft.com/office/drawing/2014/main" id="{14942BAB-DCC6-DD62-460E-6988C1F0FA83}"/>
              </a:ext>
            </a:extLst>
          </p:cNvPr>
          <p:cNvSpPr txBox="1"/>
          <p:nvPr/>
        </p:nvSpPr>
        <p:spPr>
          <a:xfrm>
            <a:off x="9618645" y="1958502"/>
            <a:ext cx="1487406" cy="369332"/>
          </a:xfrm>
          <a:prstGeom prst="rect">
            <a:avLst/>
          </a:prstGeom>
          <a:noFill/>
        </p:spPr>
        <p:txBody>
          <a:bodyPr wrap="square" rtlCol="0">
            <a:spAutoFit/>
          </a:bodyPr>
          <a:lstStyle/>
          <a:p>
            <a:pPr algn="ctr"/>
            <a:r>
              <a:rPr lang="en-US" b="1">
                <a:solidFill>
                  <a:schemeClr val="bg1"/>
                </a:solidFill>
              </a:rPr>
              <a:t>4</a:t>
            </a:r>
          </a:p>
        </p:txBody>
      </p:sp>
      <p:sp>
        <p:nvSpPr>
          <p:cNvPr id="1182" name="TextBox 1181">
            <a:extLst>
              <a:ext uri="{FF2B5EF4-FFF2-40B4-BE49-F238E27FC236}">
                <a16:creationId xmlns:a16="http://schemas.microsoft.com/office/drawing/2014/main" id="{9482562F-6A68-1BAA-1141-B959EEF3D63C}"/>
              </a:ext>
            </a:extLst>
          </p:cNvPr>
          <p:cNvSpPr txBox="1"/>
          <p:nvPr/>
        </p:nvSpPr>
        <p:spPr>
          <a:xfrm>
            <a:off x="1211316" y="2476842"/>
            <a:ext cx="1422400" cy="369332"/>
          </a:xfrm>
          <a:prstGeom prst="rect">
            <a:avLst/>
          </a:prstGeom>
          <a:noFill/>
        </p:spPr>
        <p:txBody>
          <a:bodyPr wrap="square" rtlCol="0">
            <a:spAutoFit/>
          </a:bodyPr>
          <a:lstStyle/>
          <a:p>
            <a:pPr algn="ctr"/>
            <a:r>
              <a:rPr lang="en-US" b="1">
                <a:solidFill>
                  <a:schemeClr val="bg1"/>
                </a:solidFill>
              </a:rPr>
              <a:t>1</a:t>
            </a:r>
          </a:p>
        </p:txBody>
      </p:sp>
      <p:sp>
        <p:nvSpPr>
          <p:cNvPr id="1183" name="TextBox 1182">
            <a:extLst>
              <a:ext uri="{FF2B5EF4-FFF2-40B4-BE49-F238E27FC236}">
                <a16:creationId xmlns:a16="http://schemas.microsoft.com/office/drawing/2014/main" id="{68CE31FA-DFA0-C7B1-D3DB-B23A5FE193D6}"/>
              </a:ext>
            </a:extLst>
          </p:cNvPr>
          <p:cNvSpPr txBox="1"/>
          <p:nvPr/>
        </p:nvSpPr>
        <p:spPr>
          <a:xfrm>
            <a:off x="2220225" y="2460145"/>
            <a:ext cx="1422400" cy="369332"/>
          </a:xfrm>
          <a:prstGeom prst="rect">
            <a:avLst/>
          </a:prstGeom>
          <a:noFill/>
        </p:spPr>
        <p:txBody>
          <a:bodyPr wrap="square" rtlCol="0">
            <a:spAutoFit/>
          </a:bodyPr>
          <a:lstStyle/>
          <a:p>
            <a:pPr algn="ctr"/>
            <a:r>
              <a:rPr lang="en-US" b="1">
                <a:solidFill>
                  <a:schemeClr val="bg1"/>
                </a:solidFill>
              </a:rPr>
              <a:t>2</a:t>
            </a:r>
          </a:p>
        </p:txBody>
      </p:sp>
      <p:sp>
        <p:nvSpPr>
          <p:cNvPr id="1184" name="TextBox 1183">
            <a:extLst>
              <a:ext uri="{FF2B5EF4-FFF2-40B4-BE49-F238E27FC236}">
                <a16:creationId xmlns:a16="http://schemas.microsoft.com/office/drawing/2014/main" id="{5BE65CD6-495D-AD64-6C54-A37CE2016BA9}"/>
              </a:ext>
            </a:extLst>
          </p:cNvPr>
          <p:cNvSpPr txBox="1"/>
          <p:nvPr/>
        </p:nvSpPr>
        <p:spPr>
          <a:xfrm>
            <a:off x="2987083" y="2470678"/>
            <a:ext cx="1422400" cy="369332"/>
          </a:xfrm>
          <a:prstGeom prst="rect">
            <a:avLst/>
          </a:prstGeom>
          <a:noFill/>
        </p:spPr>
        <p:txBody>
          <a:bodyPr wrap="square" rtlCol="0">
            <a:spAutoFit/>
          </a:bodyPr>
          <a:lstStyle/>
          <a:p>
            <a:pPr algn="ctr"/>
            <a:r>
              <a:rPr lang="en-US" b="1">
                <a:solidFill>
                  <a:schemeClr val="bg1"/>
                </a:solidFill>
              </a:rPr>
              <a:t>3</a:t>
            </a:r>
          </a:p>
        </p:txBody>
      </p:sp>
      <p:sp>
        <p:nvSpPr>
          <p:cNvPr id="1185" name="TextBox 1184">
            <a:extLst>
              <a:ext uri="{FF2B5EF4-FFF2-40B4-BE49-F238E27FC236}">
                <a16:creationId xmlns:a16="http://schemas.microsoft.com/office/drawing/2014/main" id="{7D609790-91F6-5AFB-A29F-7C27307E7A77}"/>
              </a:ext>
            </a:extLst>
          </p:cNvPr>
          <p:cNvSpPr txBox="1"/>
          <p:nvPr/>
        </p:nvSpPr>
        <p:spPr>
          <a:xfrm>
            <a:off x="3962877" y="2463168"/>
            <a:ext cx="1422400" cy="369332"/>
          </a:xfrm>
          <a:prstGeom prst="rect">
            <a:avLst/>
          </a:prstGeom>
          <a:noFill/>
        </p:spPr>
        <p:txBody>
          <a:bodyPr wrap="square" rtlCol="0">
            <a:spAutoFit/>
          </a:bodyPr>
          <a:lstStyle/>
          <a:p>
            <a:pPr algn="ctr"/>
            <a:r>
              <a:rPr lang="en-US" b="1">
                <a:solidFill>
                  <a:schemeClr val="bg1"/>
                </a:solidFill>
              </a:rPr>
              <a:t>4</a:t>
            </a:r>
          </a:p>
        </p:txBody>
      </p:sp>
      <p:sp>
        <p:nvSpPr>
          <p:cNvPr id="1186" name="TextBox 1185">
            <a:extLst>
              <a:ext uri="{FF2B5EF4-FFF2-40B4-BE49-F238E27FC236}">
                <a16:creationId xmlns:a16="http://schemas.microsoft.com/office/drawing/2014/main" id="{950BEA82-1D0B-6B56-858D-8934AD42ADD4}"/>
              </a:ext>
            </a:extLst>
          </p:cNvPr>
          <p:cNvSpPr txBox="1"/>
          <p:nvPr/>
        </p:nvSpPr>
        <p:spPr>
          <a:xfrm>
            <a:off x="6528723" y="2470678"/>
            <a:ext cx="1487406" cy="369332"/>
          </a:xfrm>
          <a:prstGeom prst="rect">
            <a:avLst/>
          </a:prstGeom>
          <a:noFill/>
        </p:spPr>
        <p:txBody>
          <a:bodyPr wrap="square" rtlCol="0">
            <a:spAutoFit/>
          </a:bodyPr>
          <a:lstStyle/>
          <a:p>
            <a:pPr algn="ctr"/>
            <a:r>
              <a:rPr lang="en-US" b="1">
                <a:solidFill>
                  <a:schemeClr val="bg1"/>
                </a:solidFill>
              </a:rPr>
              <a:t>5</a:t>
            </a:r>
          </a:p>
        </p:txBody>
      </p:sp>
      <p:sp>
        <p:nvSpPr>
          <p:cNvPr id="1187" name="TextBox 1186">
            <a:extLst>
              <a:ext uri="{FF2B5EF4-FFF2-40B4-BE49-F238E27FC236}">
                <a16:creationId xmlns:a16="http://schemas.microsoft.com/office/drawing/2014/main" id="{B263253B-3AD1-3F76-0864-26A2B9E9751D}"/>
              </a:ext>
            </a:extLst>
          </p:cNvPr>
          <p:cNvSpPr txBox="1"/>
          <p:nvPr/>
        </p:nvSpPr>
        <p:spPr>
          <a:xfrm>
            <a:off x="8209160" y="2447101"/>
            <a:ext cx="1487406" cy="369332"/>
          </a:xfrm>
          <a:prstGeom prst="rect">
            <a:avLst/>
          </a:prstGeom>
          <a:noFill/>
        </p:spPr>
        <p:txBody>
          <a:bodyPr wrap="square" rtlCol="0">
            <a:spAutoFit/>
          </a:bodyPr>
          <a:lstStyle/>
          <a:p>
            <a:pPr algn="ctr"/>
            <a:r>
              <a:rPr lang="en-US" b="1">
                <a:solidFill>
                  <a:schemeClr val="bg1"/>
                </a:solidFill>
              </a:rPr>
              <a:t>6</a:t>
            </a:r>
          </a:p>
        </p:txBody>
      </p:sp>
      <p:sp>
        <p:nvSpPr>
          <p:cNvPr id="1188" name="TextBox 1187">
            <a:extLst>
              <a:ext uri="{FF2B5EF4-FFF2-40B4-BE49-F238E27FC236}">
                <a16:creationId xmlns:a16="http://schemas.microsoft.com/office/drawing/2014/main" id="{37BB21EF-B842-DECD-4D95-789B45C30FBA}"/>
              </a:ext>
            </a:extLst>
          </p:cNvPr>
          <p:cNvSpPr txBox="1"/>
          <p:nvPr/>
        </p:nvSpPr>
        <p:spPr>
          <a:xfrm>
            <a:off x="8974164" y="2447101"/>
            <a:ext cx="1487406" cy="369332"/>
          </a:xfrm>
          <a:prstGeom prst="rect">
            <a:avLst/>
          </a:prstGeom>
          <a:noFill/>
        </p:spPr>
        <p:txBody>
          <a:bodyPr wrap="square" rtlCol="0">
            <a:spAutoFit/>
          </a:bodyPr>
          <a:lstStyle/>
          <a:p>
            <a:pPr algn="ctr"/>
            <a:r>
              <a:rPr lang="en-US" b="1">
                <a:solidFill>
                  <a:schemeClr val="bg1"/>
                </a:solidFill>
              </a:rPr>
              <a:t>7</a:t>
            </a:r>
          </a:p>
        </p:txBody>
      </p:sp>
      <p:sp>
        <p:nvSpPr>
          <p:cNvPr id="1189" name="TextBox 1188">
            <a:extLst>
              <a:ext uri="{FF2B5EF4-FFF2-40B4-BE49-F238E27FC236}">
                <a16:creationId xmlns:a16="http://schemas.microsoft.com/office/drawing/2014/main" id="{06B98268-7237-8095-DF59-BEF703DBA0BD}"/>
              </a:ext>
            </a:extLst>
          </p:cNvPr>
          <p:cNvSpPr txBox="1"/>
          <p:nvPr/>
        </p:nvSpPr>
        <p:spPr>
          <a:xfrm>
            <a:off x="10019835" y="2448255"/>
            <a:ext cx="1487406" cy="369332"/>
          </a:xfrm>
          <a:prstGeom prst="rect">
            <a:avLst/>
          </a:prstGeom>
          <a:noFill/>
        </p:spPr>
        <p:txBody>
          <a:bodyPr wrap="square" rtlCol="0">
            <a:spAutoFit/>
          </a:bodyPr>
          <a:lstStyle/>
          <a:p>
            <a:pPr algn="ctr"/>
            <a:r>
              <a:rPr lang="en-US" b="1">
                <a:solidFill>
                  <a:schemeClr val="bg1"/>
                </a:solidFill>
              </a:rPr>
              <a:t>8</a:t>
            </a:r>
          </a:p>
        </p:txBody>
      </p:sp>
      <p:cxnSp>
        <p:nvCxnSpPr>
          <p:cNvPr id="1191" name="Straight Arrow Connector 1190">
            <a:extLst>
              <a:ext uri="{FF2B5EF4-FFF2-40B4-BE49-F238E27FC236}">
                <a16:creationId xmlns:a16="http://schemas.microsoft.com/office/drawing/2014/main" id="{765CC307-8DB4-4945-5E96-424CFE74EDD2}"/>
              </a:ext>
            </a:extLst>
          </p:cNvPr>
          <p:cNvCxnSpPr/>
          <p:nvPr/>
        </p:nvCxnSpPr>
        <p:spPr>
          <a:xfrm flipV="1">
            <a:off x="1325131" y="1488141"/>
            <a:ext cx="0" cy="1828800"/>
          </a:xfrm>
          <a:prstGeom prst="straightConnector1">
            <a:avLst/>
          </a:prstGeom>
          <a:ln w="28575">
            <a:solidFill>
              <a:schemeClr val="accent1">
                <a:lumMod val="60000"/>
                <a:lumOff val="4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192" name="Rectangle: Rounded Corners 1191">
            <a:extLst>
              <a:ext uri="{FF2B5EF4-FFF2-40B4-BE49-F238E27FC236}">
                <a16:creationId xmlns:a16="http://schemas.microsoft.com/office/drawing/2014/main" id="{9AC7F503-AA61-9F10-D1CC-3F98CAE26D78}"/>
              </a:ext>
            </a:extLst>
          </p:cNvPr>
          <p:cNvSpPr/>
          <p:nvPr/>
        </p:nvSpPr>
        <p:spPr>
          <a:xfrm>
            <a:off x="253608" y="1631576"/>
            <a:ext cx="903196" cy="152997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400" b="1">
                <a:solidFill>
                  <a:schemeClr val="tx1"/>
                </a:solidFill>
              </a:rPr>
              <a:t>Tiến hóa lớn</a:t>
            </a:r>
          </a:p>
        </p:txBody>
      </p:sp>
      <p:sp>
        <p:nvSpPr>
          <p:cNvPr id="1193" name="Rectangle: Rounded Corners 1192">
            <a:extLst>
              <a:ext uri="{FF2B5EF4-FFF2-40B4-BE49-F238E27FC236}">
                <a16:creationId xmlns:a16="http://schemas.microsoft.com/office/drawing/2014/main" id="{1CEE800C-748C-56EA-7E58-496F258DD1BE}"/>
              </a:ext>
            </a:extLst>
          </p:cNvPr>
          <p:cNvSpPr/>
          <p:nvPr/>
        </p:nvSpPr>
        <p:spPr>
          <a:xfrm>
            <a:off x="9835668" y="4873234"/>
            <a:ext cx="903196" cy="152997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400" b="1">
                <a:solidFill>
                  <a:schemeClr val="tx1"/>
                </a:solidFill>
              </a:rPr>
              <a:t>Tiến hóa nhỏ</a:t>
            </a:r>
          </a:p>
        </p:txBody>
      </p:sp>
      <p:cxnSp>
        <p:nvCxnSpPr>
          <p:cNvPr id="1194" name="Straight Arrow Connector 1193">
            <a:extLst>
              <a:ext uri="{FF2B5EF4-FFF2-40B4-BE49-F238E27FC236}">
                <a16:creationId xmlns:a16="http://schemas.microsoft.com/office/drawing/2014/main" id="{19FAFCBF-0898-14D5-C21E-1C088AEE3ED4}"/>
              </a:ext>
            </a:extLst>
          </p:cNvPr>
          <p:cNvCxnSpPr>
            <a:cxnSpLocks/>
          </p:cNvCxnSpPr>
          <p:nvPr/>
        </p:nvCxnSpPr>
        <p:spPr>
          <a:xfrm flipV="1">
            <a:off x="11480477" y="3564928"/>
            <a:ext cx="0" cy="2776108"/>
          </a:xfrm>
          <a:prstGeom prst="straightConnector1">
            <a:avLst/>
          </a:prstGeom>
          <a:ln w="28575">
            <a:solidFill>
              <a:schemeClr val="accent1">
                <a:lumMod val="60000"/>
                <a:lumOff val="4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195" name="TextBox 1194">
            <a:extLst>
              <a:ext uri="{FF2B5EF4-FFF2-40B4-BE49-F238E27FC236}">
                <a16:creationId xmlns:a16="http://schemas.microsoft.com/office/drawing/2014/main" id="{A1294BEF-D459-9B06-4823-FF0FFACD3B83}"/>
              </a:ext>
            </a:extLst>
          </p:cNvPr>
          <p:cNvSpPr txBox="1"/>
          <p:nvPr/>
        </p:nvSpPr>
        <p:spPr>
          <a:xfrm>
            <a:off x="11393266" y="1641023"/>
            <a:ext cx="753696" cy="461665"/>
          </a:xfrm>
          <a:prstGeom prst="rect">
            <a:avLst/>
          </a:prstGeom>
          <a:noFill/>
        </p:spPr>
        <p:txBody>
          <a:bodyPr wrap="square" rtlCol="0">
            <a:spAutoFit/>
          </a:bodyPr>
          <a:lstStyle/>
          <a:p>
            <a:pPr algn="ctr"/>
            <a:r>
              <a:rPr lang="en-US" sz="2400" b="1">
                <a:solidFill>
                  <a:srgbClr val="FF0000"/>
                </a:solidFill>
              </a:rPr>
              <a:t>Bộ</a:t>
            </a:r>
          </a:p>
        </p:txBody>
      </p:sp>
      <p:sp>
        <p:nvSpPr>
          <p:cNvPr id="1196" name="TextBox 1195">
            <a:extLst>
              <a:ext uri="{FF2B5EF4-FFF2-40B4-BE49-F238E27FC236}">
                <a16:creationId xmlns:a16="http://schemas.microsoft.com/office/drawing/2014/main" id="{D19FF261-0AEA-8C0C-FAF6-63CC3DBD2642}"/>
              </a:ext>
            </a:extLst>
          </p:cNvPr>
          <p:cNvSpPr txBox="1"/>
          <p:nvPr/>
        </p:nvSpPr>
        <p:spPr>
          <a:xfrm>
            <a:off x="11417362" y="2071140"/>
            <a:ext cx="753696" cy="461665"/>
          </a:xfrm>
          <a:prstGeom prst="rect">
            <a:avLst/>
          </a:prstGeom>
          <a:noFill/>
        </p:spPr>
        <p:txBody>
          <a:bodyPr wrap="square" rtlCol="0">
            <a:spAutoFit/>
          </a:bodyPr>
          <a:lstStyle/>
          <a:p>
            <a:pPr algn="ctr"/>
            <a:r>
              <a:rPr lang="en-US" sz="2400" b="1">
                <a:solidFill>
                  <a:srgbClr val="99FF99"/>
                </a:solidFill>
              </a:rPr>
              <a:t>Họ</a:t>
            </a:r>
          </a:p>
        </p:txBody>
      </p:sp>
      <p:sp>
        <p:nvSpPr>
          <p:cNvPr id="1197" name="TextBox 1196">
            <a:extLst>
              <a:ext uri="{FF2B5EF4-FFF2-40B4-BE49-F238E27FC236}">
                <a16:creationId xmlns:a16="http://schemas.microsoft.com/office/drawing/2014/main" id="{7C7EB0F4-EF23-0AE4-EC44-0371207D03A1}"/>
              </a:ext>
            </a:extLst>
          </p:cNvPr>
          <p:cNvSpPr txBox="1"/>
          <p:nvPr/>
        </p:nvSpPr>
        <p:spPr>
          <a:xfrm>
            <a:off x="11417362" y="2517422"/>
            <a:ext cx="753696" cy="461665"/>
          </a:xfrm>
          <a:prstGeom prst="rect">
            <a:avLst/>
          </a:prstGeom>
          <a:noFill/>
        </p:spPr>
        <p:txBody>
          <a:bodyPr wrap="square" rtlCol="0">
            <a:spAutoFit/>
          </a:bodyPr>
          <a:lstStyle/>
          <a:p>
            <a:pPr algn="ctr"/>
            <a:r>
              <a:rPr lang="en-US" sz="2400" b="1">
                <a:solidFill>
                  <a:srgbClr val="FFFF00"/>
                </a:solidFill>
              </a:rPr>
              <a:t>Chi </a:t>
            </a:r>
          </a:p>
        </p:txBody>
      </p:sp>
      <p:sp>
        <p:nvSpPr>
          <p:cNvPr id="1198" name="TextBox 1197">
            <a:extLst>
              <a:ext uri="{FF2B5EF4-FFF2-40B4-BE49-F238E27FC236}">
                <a16:creationId xmlns:a16="http://schemas.microsoft.com/office/drawing/2014/main" id="{6E60DD5E-5B00-3255-FFC7-A3C34FD4B4E0}"/>
              </a:ext>
            </a:extLst>
          </p:cNvPr>
          <p:cNvSpPr txBox="1"/>
          <p:nvPr/>
        </p:nvSpPr>
        <p:spPr>
          <a:xfrm>
            <a:off x="10607974" y="3113226"/>
            <a:ext cx="1568107" cy="461665"/>
          </a:xfrm>
          <a:prstGeom prst="rect">
            <a:avLst/>
          </a:prstGeom>
          <a:noFill/>
        </p:spPr>
        <p:txBody>
          <a:bodyPr wrap="square" rtlCol="0">
            <a:spAutoFit/>
          </a:bodyPr>
          <a:lstStyle/>
          <a:p>
            <a:pPr algn="ctr"/>
            <a:r>
              <a:rPr lang="en-US" sz="2400" b="1">
                <a:solidFill>
                  <a:schemeClr val="bg1"/>
                </a:solidFill>
              </a:rPr>
              <a:t>Loài mới</a:t>
            </a:r>
          </a:p>
        </p:txBody>
      </p:sp>
      <p:cxnSp>
        <p:nvCxnSpPr>
          <p:cNvPr id="1201" name="Straight Connector 1200">
            <a:extLst>
              <a:ext uri="{FF2B5EF4-FFF2-40B4-BE49-F238E27FC236}">
                <a16:creationId xmlns:a16="http://schemas.microsoft.com/office/drawing/2014/main" id="{155F561A-C341-CF9E-8DF2-0DDB8AF27EDE}"/>
              </a:ext>
            </a:extLst>
          </p:cNvPr>
          <p:cNvCxnSpPr>
            <a:stCxn id="1193" idx="3"/>
          </p:cNvCxnSpPr>
          <p:nvPr/>
        </p:nvCxnSpPr>
        <p:spPr>
          <a:xfrm>
            <a:off x="10738864" y="5638223"/>
            <a:ext cx="725518" cy="8862"/>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02" name="TextBox 1201">
            <a:extLst>
              <a:ext uri="{FF2B5EF4-FFF2-40B4-BE49-F238E27FC236}">
                <a16:creationId xmlns:a16="http://schemas.microsoft.com/office/drawing/2014/main" id="{75FC1E3C-1597-C061-91A5-23E3AA6DCD59}"/>
              </a:ext>
            </a:extLst>
          </p:cNvPr>
          <p:cNvSpPr txBox="1"/>
          <p:nvPr/>
        </p:nvSpPr>
        <p:spPr>
          <a:xfrm>
            <a:off x="5882765" y="6396335"/>
            <a:ext cx="645958" cy="461665"/>
          </a:xfrm>
          <a:prstGeom prst="rect">
            <a:avLst/>
          </a:prstGeom>
          <a:noFill/>
        </p:spPr>
        <p:txBody>
          <a:bodyPr wrap="square" rtlCol="0">
            <a:spAutoFit/>
          </a:bodyPr>
          <a:lstStyle/>
          <a:p>
            <a:pPr algn="ctr"/>
            <a:r>
              <a:rPr lang="en-US" sz="2400" b="1">
                <a:solidFill>
                  <a:schemeClr val="bg1"/>
                </a:solidFill>
              </a:rPr>
              <a:t>A</a:t>
            </a:r>
          </a:p>
        </p:txBody>
      </p:sp>
    </p:spTree>
    <p:extLst>
      <p:ext uri="{BB962C8B-B14F-4D97-AF65-F5344CB8AC3E}">
        <p14:creationId xmlns:p14="http://schemas.microsoft.com/office/powerpoint/2010/main" val="4289695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7E2A9FD-B4E8-3902-F26D-010C0407874B}"/>
              </a:ext>
            </a:extLst>
          </p:cNvPr>
          <p:cNvSpPr/>
          <p:nvPr/>
        </p:nvSpPr>
        <p:spPr>
          <a:xfrm>
            <a:off x="0" y="0"/>
            <a:ext cx="12192000" cy="9024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275EC4E-43D9-7EB2-7709-1C0DDAF93758}"/>
              </a:ext>
            </a:extLst>
          </p:cNvPr>
          <p:cNvSpPr txBox="1"/>
          <p:nvPr/>
        </p:nvSpPr>
        <p:spPr>
          <a:xfrm>
            <a:off x="101599" y="189613"/>
            <a:ext cx="11988802" cy="523220"/>
          </a:xfrm>
          <a:prstGeom prst="rect">
            <a:avLst/>
          </a:prstGeom>
          <a:noFill/>
        </p:spPr>
        <p:txBody>
          <a:bodyPr wrap="square" rtlCol="0">
            <a:spAutoFit/>
          </a:bodyPr>
          <a:lstStyle>
            <a:defPPr>
              <a:defRPr lang="en-US"/>
            </a:defPPr>
            <a:lvl1pPr algn="ctr">
              <a:defRPr sz="2800" b="1"/>
            </a:lvl1pPr>
          </a:lstStyle>
          <a:p>
            <a:r>
              <a:rPr lang="en-US">
                <a:solidFill>
                  <a:schemeClr val="bg1"/>
                </a:solidFill>
              </a:rPr>
              <a:t>III. MỘT SỐ LUẬN ĐIỂM CỦA THUYẾT TIẾN HÓA TỔNG HỢP HIỆN ĐẠI</a:t>
            </a:r>
          </a:p>
        </p:txBody>
      </p:sp>
      <p:sp>
        <p:nvSpPr>
          <p:cNvPr id="6" name="Line 11">
            <a:extLst>
              <a:ext uri="{FF2B5EF4-FFF2-40B4-BE49-F238E27FC236}">
                <a16:creationId xmlns:a16="http://schemas.microsoft.com/office/drawing/2014/main" id="{D7491696-015C-842E-487A-D2BC6A131118}"/>
              </a:ext>
            </a:extLst>
          </p:cNvPr>
          <p:cNvSpPr>
            <a:spLocks noChangeShapeType="1"/>
          </p:cNvSpPr>
          <p:nvPr/>
        </p:nvSpPr>
        <p:spPr bwMode="auto">
          <a:xfrm>
            <a:off x="1003126" y="1844975"/>
            <a:ext cx="3013072"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Text Box 12">
            <a:extLst>
              <a:ext uri="{FF2B5EF4-FFF2-40B4-BE49-F238E27FC236}">
                <a16:creationId xmlns:a16="http://schemas.microsoft.com/office/drawing/2014/main" id="{A5BC65A7-6AF0-82CA-268B-4A741987745F}"/>
              </a:ext>
            </a:extLst>
          </p:cNvPr>
          <p:cNvSpPr txBox="1">
            <a:spLocks noChangeArrowheads="1"/>
          </p:cNvSpPr>
          <p:nvPr/>
        </p:nvSpPr>
        <p:spPr bwMode="auto">
          <a:xfrm>
            <a:off x="1262983" y="1230525"/>
            <a:ext cx="39006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800" b="1">
                <a:solidFill>
                  <a:schemeClr val="bg1"/>
                </a:solidFill>
              </a:rPr>
              <a:t>Tiến hóa lớn</a:t>
            </a:r>
          </a:p>
        </p:txBody>
      </p:sp>
      <p:grpSp>
        <p:nvGrpSpPr>
          <p:cNvPr id="47" name="Group 3">
            <a:extLst>
              <a:ext uri="{FF2B5EF4-FFF2-40B4-BE49-F238E27FC236}">
                <a16:creationId xmlns:a16="http://schemas.microsoft.com/office/drawing/2014/main" id="{42788678-80B8-9B4D-89BD-778789C559D4}"/>
              </a:ext>
            </a:extLst>
          </p:cNvPr>
          <p:cNvGrpSpPr>
            <a:grpSpLocks/>
          </p:cNvGrpSpPr>
          <p:nvPr/>
        </p:nvGrpSpPr>
        <p:grpSpPr bwMode="auto">
          <a:xfrm>
            <a:off x="436844" y="1230525"/>
            <a:ext cx="762000" cy="665162"/>
            <a:chOff x="1110" y="2656"/>
            <a:chExt cx="1549" cy="1351"/>
          </a:xfrm>
        </p:grpSpPr>
        <p:sp>
          <p:nvSpPr>
            <p:cNvPr id="48" name="AutoShape 4">
              <a:extLst>
                <a:ext uri="{FF2B5EF4-FFF2-40B4-BE49-F238E27FC236}">
                  <a16:creationId xmlns:a16="http://schemas.microsoft.com/office/drawing/2014/main" id="{C689B8CD-0D42-61EC-A64E-D964FDE5DF0B}"/>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49" name="AutoShape 5">
              <a:extLst>
                <a:ext uri="{FF2B5EF4-FFF2-40B4-BE49-F238E27FC236}">
                  <a16:creationId xmlns:a16="http://schemas.microsoft.com/office/drawing/2014/main" id="{EB5E79DE-680C-D4B3-9751-06D639983685}"/>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1026" name="AutoShape 6">
              <a:extLst>
                <a:ext uri="{FF2B5EF4-FFF2-40B4-BE49-F238E27FC236}">
                  <a16:creationId xmlns:a16="http://schemas.microsoft.com/office/drawing/2014/main" id="{37EBC8CF-3539-4932-7DDE-912C9181CE18}"/>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chemeClr val="accent2">
                    <a:gamma/>
                    <a:shade val="46275"/>
                    <a:invGamma/>
                  </a:schemeClr>
                </a:gs>
                <a:gs pos="100000">
                  <a:schemeClr val="accent2"/>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sp>
        <p:nvSpPr>
          <p:cNvPr id="1034" name="Text Box 13">
            <a:extLst>
              <a:ext uri="{FF2B5EF4-FFF2-40B4-BE49-F238E27FC236}">
                <a16:creationId xmlns:a16="http://schemas.microsoft.com/office/drawing/2014/main" id="{2C5C9210-8486-DAEB-CAAA-B5FD26A4B7A9}"/>
              </a:ext>
            </a:extLst>
          </p:cNvPr>
          <p:cNvSpPr txBox="1">
            <a:spLocks noChangeArrowheads="1"/>
          </p:cNvSpPr>
          <p:nvPr/>
        </p:nvSpPr>
        <p:spPr bwMode="gray">
          <a:xfrm>
            <a:off x="618084" y="1264497"/>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lgn="ctr">
              <a:spcBef>
                <a:spcPct val="0"/>
              </a:spcBef>
              <a:buClrTx/>
              <a:buFontTx/>
              <a:buNone/>
            </a:pPr>
            <a:r>
              <a:rPr lang="en-US" altLang="en-US" b="1">
                <a:solidFill>
                  <a:schemeClr val="bg1"/>
                </a:solidFill>
              </a:rPr>
              <a:t>4</a:t>
            </a:r>
          </a:p>
        </p:txBody>
      </p:sp>
      <p:sp>
        <p:nvSpPr>
          <p:cNvPr id="2" name="Rectangle: Rounded Corners 1">
            <a:extLst>
              <a:ext uri="{FF2B5EF4-FFF2-40B4-BE49-F238E27FC236}">
                <a16:creationId xmlns:a16="http://schemas.microsoft.com/office/drawing/2014/main" id="{F4C63E0A-AE67-CD60-1E3F-0117B838B9D1}"/>
              </a:ext>
            </a:extLst>
          </p:cNvPr>
          <p:cNvSpPr/>
          <p:nvPr/>
        </p:nvSpPr>
        <p:spPr>
          <a:xfrm>
            <a:off x="7021696" y="2511232"/>
            <a:ext cx="5068705" cy="2592674"/>
          </a:xfrm>
          <a:prstGeom prst="roundRect">
            <a:avLst>
              <a:gd name="adj" fmla="val 9841"/>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F552556-212E-EB4E-46A2-60783469717C}"/>
              </a:ext>
            </a:extLst>
          </p:cNvPr>
          <p:cNvSpPr txBox="1"/>
          <p:nvPr/>
        </p:nvSpPr>
        <p:spPr>
          <a:xfrm>
            <a:off x="7115030" y="2583468"/>
            <a:ext cx="4882035" cy="2421432"/>
          </a:xfrm>
          <a:prstGeom prst="rect">
            <a:avLst/>
          </a:prstGeom>
          <a:noFill/>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1" i="1">
                <a:solidFill>
                  <a:schemeClr val="bg1"/>
                </a:solidFill>
                <a:latin typeface="+mj-lt"/>
                <a:cs typeface="Times New Roman" panose="02020603050405020304" pitchFamily="18" charset="0"/>
              </a:defRPr>
            </a:lvl1pPr>
          </a:lstStyle>
          <a:p>
            <a:r>
              <a:rPr lang="en-US">
                <a:solidFill>
                  <a:schemeClr val="tx1"/>
                </a:solidFill>
              </a:rPr>
              <a:t>Hoạt động trang 218:</a:t>
            </a:r>
          </a:p>
          <a:p>
            <a:r>
              <a:rPr lang="vi-VN">
                <a:solidFill>
                  <a:schemeClr val="tx1"/>
                </a:solidFill>
              </a:rPr>
              <a:t>1. </a:t>
            </a:r>
            <a:r>
              <a:rPr lang="vi-VN" b="0">
                <a:solidFill>
                  <a:schemeClr val="tx1"/>
                </a:solidFill>
              </a:rPr>
              <a:t>Quan sát Hình 50.4, mô tả sự hình thành các đơn vị phân loại.</a:t>
            </a:r>
            <a:endParaRPr lang="en-US" b="0">
              <a:solidFill>
                <a:schemeClr val="tx1"/>
              </a:solidFill>
            </a:endParaRPr>
          </a:p>
          <a:p>
            <a:r>
              <a:rPr lang="en-US">
                <a:solidFill>
                  <a:schemeClr val="tx1"/>
                </a:solidFill>
              </a:rPr>
              <a:t>2. </a:t>
            </a:r>
            <a:r>
              <a:rPr lang="en-US" b="0">
                <a:solidFill>
                  <a:schemeClr val="tx1"/>
                </a:solidFill>
              </a:rPr>
              <a:t>Tiến hóa lớn diễn ra theo cơ chế nào?</a:t>
            </a:r>
          </a:p>
        </p:txBody>
      </p:sp>
      <p:pic>
        <p:nvPicPr>
          <p:cNvPr id="5" name="Picture 4">
            <a:extLst>
              <a:ext uri="{FF2B5EF4-FFF2-40B4-BE49-F238E27FC236}">
                <a16:creationId xmlns:a16="http://schemas.microsoft.com/office/drawing/2014/main" id="{9DE4705F-8028-ABC6-C282-EA2CCBE24084}"/>
              </a:ext>
            </a:extLst>
          </p:cNvPr>
          <p:cNvPicPr>
            <a:picLocks noChangeAspect="1"/>
          </p:cNvPicPr>
          <p:nvPr/>
        </p:nvPicPr>
        <p:blipFill>
          <a:blip r:embed="rId2"/>
          <a:stretch>
            <a:fillRect/>
          </a:stretch>
        </p:blipFill>
        <p:spPr>
          <a:xfrm>
            <a:off x="194935" y="2235089"/>
            <a:ext cx="6754148" cy="3392385"/>
          </a:xfrm>
          <a:prstGeom prst="rect">
            <a:avLst/>
          </a:prstGeom>
        </p:spPr>
      </p:pic>
    </p:spTree>
    <p:extLst>
      <p:ext uri="{BB962C8B-B14F-4D97-AF65-F5344CB8AC3E}">
        <p14:creationId xmlns:p14="http://schemas.microsoft.com/office/powerpoint/2010/main" val="38448235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7E2A9FD-B4E8-3902-F26D-010C0407874B}"/>
              </a:ext>
            </a:extLst>
          </p:cNvPr>
          <p:cNvSpPr/>
          <p:nvPr/>
        </p:nvSpPr>
        <p:spPr>
          <a:xfrm>
            <a:off x="0" y="0"/>
            <a:ext cx="12192000" cy="9024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275EC4E-43D9-7EB2-7709-1C0DDAF93758}"/>
              </a:ext>
            </a:extLst>
          </p:cNvPr>
          <p:cNvSpPr txBox="1"/>
          <p:nvPr/>
        </p:nvSpPr>
        <p:spPr>
          <a:xfrm>
            <a:off x="101599" y="189613"/>
            <a:ext cx="11988802" cy="523220"/>
          </a:xfrm>
          <a:prstGeom prst="rect">
            <a:avLst/>
          </a:prstGeom>
          <a:noFill/>
        </p:spPr>
        <p:txBody>
          <a:bodyPr wrap="square" rtlCol="0">
            <a:spAutoFit/>
          </a:bodyPr>
          <a:lstStyle>
            <a:defPPr>
              <a:defRPr lang="en-US"/>
            </a:defPPr>
            <a:lvl1pPr algn="ctr">
              <a:defRPr sz="2800" b="1"/>
            </a:lvl1pPr>
          </a:lstStyle>
          <a:p>
            <a:r>
              <a:rPr lang="en-US">
                <a:solidFill>
                  <a:schemeClr val="bg1"/>
                </a:solidFill>
              </a:rPr>
              <a:t>III. MỘT SỐ LUẬN ĐIỂM CỦA THUYẾT TIẾN HÓA TỔNG HỢP HIỆN ĐẠI</a:t>
            </a:r>
          </a:p>
        </p:txBody>
      </p:sp>
      <p:sp>
        <p:nvSpPr>
          <p:cNvPr id="6" name="Line 11">
            <a:extLst>
              <a:ext uri="{FF2B5EF4-FFF2-40B4-BE49-F238E27FC236}">
                <a16:creationId xmlns:a16="http://schemas.microsoft.com/office/drawing/2014/main" id="{D7491696-015C-842E-487A-D2BC6A131118}"/>
              </a:ext>
            </a:extLst>
          </p:cNvPr>
          <p:cNvSpPr>
            <a:spLocks noChangeShapeType="1"/>
          </p:cNvSpPr>
          <p:nvPr/>
        </p:nvSpPr>
        <p:spPr bwMode="auto">
          <a:xfrm>
            <a:off x="1003126" y="1844975"/>
            <a:ext cx="3013072"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Text Box 12">
            <a:extLst>
              <a:ext uri="{FF2B5EF4-FFF2-40B4-BE49-F238E27FC236}">
                <a16:creationId xmlns:a16="http://schemas.microsoft.com/office/drawing/2014/main" id="{A5BC65A7-6AF0-82CA-268B-4A741987745F}"/>
              </a:ext>
            </a:extLst>
          </p:cNvPr>
          <p:cNvSpPr txBox="1">
            <a:spLocks noChangeArrowheads="1"/>
          </p:cNvSpPr>
          <p:nvPr/>
        </p:nvSpPr>
        <p:spPr bwMode="auto">
          <a:xfrm>
            <a:off x="1262983" y="1230525"/>
            <a:ext cx="39006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800" b="1">
                <a:solidFill>
                  <a:schemeClr val="bg1"/>
                </a:solidFill>
              </a:rPr>
              <a:t>Tiến hóa lớn</a:t>
            </a:r>
          </a:p>
        </p:txBody>
      </p:sp>
      <p:grpSp>
        <p:nvGrpSpPr>
          <p:cNvPr id="47" name="Group 3">
            <a:extLst>
              <a:ext uri="{FF2B5EF4-FFF2-40B4-BE49-F238E27FC236}">
                <a16:creationId xmlns:a16="http://schemas.microsoft.com/office/drawing/2014/main" id="{42788678-80B8-9B4D-89BD-778789C559D4}"/>
              </a:ext>
            </a:extLst>
          </p:cNvPr>
          <p:cNvGrpSpPr>
            <a:grpSpLocks/>
          </p:cNvGrpSpPr>
          <p:nvPr/>
        </p:nvGrpSpPr>
        <p:grpSpPr bwMode="auto">
          <a:xfrm>
            <a:off x="436844" y="1230525"/>
            <a:ext cx="762000" cy="665162"/>
            <a:chOff x="1110" y="2656"/>
            <a:chExt cx="1549" cy="1351"/>
          </a:xfrm>
        </p:grpSpPr>
        <p:sp>
          <p:nvSpPr>
            <p:cNvPr id="48" name="AutoShape 4">
              <a:extLst>
                <a:ext uri="{FF2B5EF4-FFF2-40B4-BE49-F238E27FC236}">
                  <a16:creationId xmlns:a16="http://schemas.microsoft.com/office/drawing/2014/main" id="{C689B8CD-0D42-61EC-A64E-D964FDE5DF0B}"/>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49" name="AutoShape 5">
              <a:extLst>
                <a:ext uri="{FF2B5EF4-FFF2-40B4-BE49-F238E27FC236}">
                  <a16:creationId xmlns:a16="http://schemas.microsoft.com/office/drawing/2014/main" id="{EB5E79DE-680C-D4B3-9751-06D639983685}"/>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1026" name="AutoShape 6">
              <a:extLst>
                <a:ext uri="{FF2B5EF4-FFF2-40B4-BE49-F238E27FC236}">
                  <a16:creationId xmlns:a16="http://schemas.microsoft.com/office/drawing/2014/main" id="{37EBC8CF-3539-4932-7DDE-912C9181CE18}"/>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chemeClr val="accent2">
                    <a:gamma/>
                    <a:shade val="46275"/>
                    <a:invGamma/>
                  </a:schemeClr>
                </a:gs>
                <a:gs pos="100000">
                  <a:schemeClr val="accent2"/>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sp>
        <p:nvSpPr>
          <p:cNvPr id="1034" name="Text Box 13">
            <a:extLst>
              <a:ext uri="{FF2B5EF4-FFF2-40B4-BE49-F238E27FC236}">
                <a16:creationId xmlns:a16="http://schemas.microsoft.com/office/drawing/2014/main" id="{2C5C9210-8486-DAEB-CAAA-B5FD26A4B7A9}"/>
              </a:ext>
            </a:extLst>
          </p:cNvPr>
          <p:cNvSpPr txBox="1">
            <a:spLocks noChangeArrowheads="1"/>
          </p:cNvSpPr>
          <p:nvPr/>
        </p:nvSpPr>
        <p:spPr bwMode="gray">
          <a:xfrm>
            <a:off x="618084" y="1264497"/>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lgn="ctr">
              <a:spcBef>
                <a:spcPct val="0"/>
              </a:spcBef>
              <a:buClrTx/>
              <a:buFontTx/>
              <a:buNone/>
            </a:pPr>
            <a:r>
              <a:rPr lang="en-US" altLang="en-US" b="1">
                <a:solidFill>
                  <a:schemeClr val="bg1"/>
                </a:solidFill>
              </a:rPr>
              <a:t>4</a:t>
            </a:r>
          </a:p>
        </p:txBody>
      </p:sp>
      <p:sp>
        <p:nvSpPr>
          <p:cNvPr id="3" name="Rectangle 2">
            <a:extLst>
              <a:ext uri="{FF2B5EF4-FFF2-40B4-BE49-F238E27FC236}">
                <a16:creationId xmlns:a16="http://schemas.microsoft.com/office/drawing/2014/main" id="{BA41DB6C-D5D6-E51D-205A-4F6E58F2EAF9}"/>
              </a:ext>
            </a:extLst>
          </p:cNvPr>
          <p:cNvSpPr/>
          <p:nvPr/>
        </p:nvSpPr>
        <p:spPr>
          <a:xfrm>
            <a:off x="848657" y="2308929"/>
            <a:ext cx="10781554" cy="8526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Top Corners Rounded 7">
            <a:extLst>
              <a:ext uri="{FF2B5EF4-FFF2-40B4-BE49-F238E27FC236}">
                <a16:creationId xmlns:a16="http://schemas.microsoft.com/office/drawing/2014/main" id="{E347C428-82A4-E13B-2979-E5B848BE2206}"/>
              </a:ext>
            </a:extLst>
          </p:cNvPr>
          <p:cNvSpPr/>
          <p:nvPr/>
        </p:nvSpPr>
        <p:spPr>
          <a:xfrm>
            <a:off x="848657" y="2178077"/>
            <a:ext cx="10781554" cy="274287"/>
          </a:xfrm>
          <a:prstGeom prst="round2SameRect">
            <a:avLst>
              <a:gd name="adj1" fmla="val 50000"/>
              <a:gd name="adj2" fmla="val 0"/>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7447699-0623-3855-38FF-218E2AF209F9}"/>
              </a:ext>
            </a:extLst>
          </p:cNvPr>
          <p:cNvSpPr txBox="1"/>
          <p:nvPr/>
        </p:nvSpPr>
        <p:spPr>
          <a:xfrm>
            <a:off x="938304" y="2534996"/>
            <a:ext cx="10578353" cy="508601"/>
          </a:xfrm>
          <a:prstGeom prst="rect">
            <a:avLst/>
          </a:prstGeom>
          <a:noFill/>
        </p:spPr>
        <p:txBody>
          <a:bodyPr wrap="square">
            <a:spAutoFit/>
          </a:bodyPr>
          <a:lstStyle>
            <a:defPPr>
              <a:defRPr lang="en-US"/>
            </a:defPPr>
            <a:lvl1pPr algn="just">
              <a:lnSpc>
                <a:spcPct val="125000"/>
              </a:lnSpc>
              <a:defRPr sz="2400" b="1">
                <a:solidFill>
                  <a:schemeClr val="bg1"/>
                </a:solidFill>
              </a:defRPr>
            </a:lvl1pPr>
          </a:lstStyle>
          <a:p>
            <a:r>
              <a:rPr lang="vi-VN">
                <a:solidFill>
                  <a:schemeClr val="accent1"/>
                </a:solidFill>
              </a:rPr>
              <a:t>1. Quan sát Hình 50.4, mô tả sự hình thành các đơn vị phân loại.</a:t>
            </a:r>
          </a:p>
        </p:txBody>
      </p:sp>
      <p:sp>
        <p:nvSpPr>
          <p:cNvPr id="10" name="AutoShape 20">
            <a:extLst>
              <a:ext uri="{FF2B5EF4-FFF2-40B4-BE49-F238E27FC236}">
                <a16:creationId xmlns:a16="http://schemas.microsoft.com/office/drawing/2014/main" id="{40BBFDA9-9E7A-BEB0-1A3A-3FA8B4AD4CF0}"/>
              </a:ext>
            </a:extLst>
          </p:cNvPr>
          <p:cNvSpPr>
            <a:spLocks noChangeArrowheads="1"/>
          </p:cNvSpPr>
          <p:nvPr/>
        </p:nvSpPr>
        <p:spPr bwMode="auto">
          <a:xfrm>
            <a:off x="5183390" y="3429000"/>
            <a:ext cx="1450305" cy="437913"/>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
        <p:nvSpPr>
          <p:cNvPr id="13" name="Rectangle 12">
            <a:extLst>
              <a:ext uri="{FF2B5EF4-FFF2-40B4-BE49-F238E27FC236}">
                <a16:creationId xmlns:a16="http://schemas.microsoft.com/office/drawing/2014/main" id="{64565BE5-CA6D-E224-6D7B-D5888F96A25B}"/>
              </a:ext>
            </a:extLst>
          </p:cNvPr>
          <p:cNvSpPr/>
          <p:nvPr/>
        </p:nvSpPr>
        <p:spPr>
          <a:xfrm>
            <a:off x="848658" y="4243299"/>
            <a:ext cx="10781554" cy="196028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6BEDC3F5-00F9-6214-CBF8-CBC03779054C}"/>
              </a:ext>
            </a:extLst>
          </p:cNvPr>
          <p:cNvSpPr txBox="1"/>
          <p:nvPr/>
        </p:nvSpPr>
        <p:spPr>
          <a:xfrm>
            <a:off x="893480" y="4311267"/>
            <a:ext cx="10668000" cy="1824346"/>
          </a:xfrm>
          <a:prstGeom prst="rect">
            <a:avLst/>
          </a:prstGeom>
          <a:noFill/>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1" i="1">
                <a:solidFill>
                  <a:schemeClr val="bg1"/>
                </a:solidFill>
                <a:latin typeface="+mj-lt"/>
                <a:cs typeface="Times New Roman" panose="02020603050405020304" pitchFamily="18" charset="0"/>
              </a:defRPr>
            </a:lvl1pPr>
          </a:lstStyle>
          <a:p>
            <a:r>
              <a:rPr lang="vi-VN" b="0"/>
              <a:t>Từ loài tổ tiên A quá trình tiến hóa đã hình thành các loài mới có chung nguồn gốc từ loài A, xếp chung vào một chi, sau nhiều thế hệ, các chi có đặc điểm cấu trúc tương tự nhau xếp thành họ. Từ các họ mang đặc điểm chung hình thành nên các đơn vị phân loại như họ, bộ, lớp, ngành.</a:t>
            </a:r>
            <a:endParaRPr lang="en-US" b="0"/>
          </a:p>
        </p:txBody>
      </p:sp>
    </p:spTree>
    <p:extLst>
      <p:ext uri="{BB962C8B-B14F-4D97-AF65-F5344CB8AC3E}">
        <p14:creationId xmlns:p14="http://schemas.microsoft.com/office/powerpoint/2010/main" val="2606960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7E2A9FD-B4E8-3902-F26D-010C0407874B}"/>
              </a:ext>
            </a:extLst>
          </p:cNvPr>
          <p:cNvSpPr/>
          <p:nvPr/>
        </p:nvSpPr>
        <p:spPr>
          <a:xfrm>
            <a:off x="0" y="0"/>
            <a:ext cx="12192000" cy="9024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275EC4E-43D9-7EB2-7709-1C0DDAF93758}"/>
              </a:ext>
            </a:extLst>
          </p:cNvPr>
          <p:cNvSpPr txBox="1"/>
          <p:nvPr/>
        </p:nvSpPr>
        <p:spPr>
          <a:xfrm>
            <a:off x="101599" y="189613"/>
            <a:ext cx="11988802" cy="523220"/>
          </a:xfrm>
          <a:prstGeom prst="rect">
            <a:avLst/>
          </a:prstGeom>
          <a:noFill/>
        </p:spPr>
        <p:txBody>
          <a:bodyPr wrap="square" rtlCol="0">
            <a:spAutoFit/>
          </a:bodyPr>
          <a:lstStyle>
            <a:defPPr>
              <a:defRPr lang="en-US"/>
            </a:defPPr>
            <a:lvl1pPr algn="ctr">
              <a:defRPr sz="2800" b="1"/>
            </a:lvl1pPr>
          </a:lstStyle>
          <a:p>
            <a:r>
              <a:rPr lang="en-US">
                <a:solidFill>
                  <a:schemeClr val="bg1"/>
                </a:solidFill>
              </a:rPr>
              <a:t>III. MỘT SỐ LUẬN ĐIỂM CỦA THUYẾT TIẾN HÓA TỔNG HỢP HIỆN ĐẠI</a:t>
            </a:r>
          </a:p>
        </p:txBody>
      </p:sp>
      <p:sp>
        <p:nvSpPr>
          <p:cNvPr id="6" name="Line 11">
            <a:extLst>
              <a:ext uri="{FF2B5EF4-FFF2-40B4-BE49-F238E27FC236}">
                <a16:creationId xmlns:a16="http://schemas.microsoft.com/office/drawing/2014/main" id="{D7491696-015C-842E-487A-D2BC6A131118}"/>
              </a:ext>
            </a:extLst>
          </p:cNvPr>
          <p:cNvSpPr>
            <a:spLocks noChangeShapeType="1"/>
          </p:cNvSpPr>
          <p:nvPr/>
        </p:nvSpPr>
        <p:spPr bwMode="auto">
          <a:xfrm>
            <a:off x="1003126" y="1844975"/>
            <a:ext cx="3013072"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Text Box 12">
            <a:extLst>
              <a:ext uri="{FF2B5EF4-FFF2-40B4-BE49-F238E27FC236}">
                <a16:creationId xmlns:a16="http://schemas.microsoft.com/office/drawing/2014/main" id="{A5BC65A7-6AF0-82CA-268B-4A741987745F}"/>
              </a:ext>
            </a:extLst>
          </p:cNvPr>
          <p:cNvSpPr txBox="1">
            <a:spLocks noChangeArrowheads="1"/>
          </p:cNvSpPr>
          <p:nvPr/>
        </p:nvSpPr>
        <p:spPr bwMode="auto">
          <a:xfrm>
            <a:off x="1262983" y="1230525"/>
            <a:ext cx="39006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800" b="1">
                <a:solidFill>
                  <a:schemeClr val="bg1"/>
                </a:solidFill>
              </a:rPr>
              <a:t>Tiến hóa lớn</a:t>
            </a:r>
          </a:p>
        </p:txBody>
      </p:sp>
      <p:grpSp>
        <p:nvGrpSpPr>
          <p:cNvPr id="47" name="Group 3">
            <a:extLst>
              <a:ext uri="{FF2B5EF4-FFF2-40B4-BE49-F238E27FC236}">
                <a16:creationId xmlns:a16="http://schemas.microsoft.com/office/drawing/2014/main" id="{42788678-80B8-9B4D-89BD-778789C559D4}"/>
              </a:ext>
            </a:extLst>
          </p:cNvPr>
          <p:cNvGrpSpPr>
            <a:grpSpLocks/>
          </p:cNvGrpSpPr>
          <p:nvPr/>
        </p:nvGrpSpPr>
        <p:grpSpPr bwMode="auto">
          <a:xfrm>
            <a:off x="436844" y="1230525"/>
            <a:ext cx="762000" cy="665162"/>
            <a:chOff x="1110" y="2656"/>
            <a:chExt cx="1549" cy="1351"/>
          </a:xfrm>
        </p:grpSpPr>
        <p:sp>
          <p:nvSpPr>
            <p:cNvPr id="48" name="AutoShape 4">
              <a:extLst>
                <a:ext uri="{FF2B5EF4-FFF2-40B4-BE49-F238E27FC236}">
                  <a16:creationId xmlns:a16="http://schemas.microsoft.com/office/drawing/2014/main" id="{C689B8CD-0D42-61EC-A64E-D964FDE5DF0B}"/>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49" name="AutoShape 5">
              <a:extLst>
                <a:ext uri="{FF2B5EF4-FFF2-40B4-BE49-F238E27FC236}">
                  <a16:creationId xmlns:a16="http://schemas.microsoft.com/office/drawing/2014/main" id="{EB5E79DE-680C-D4B3-9751-06D639983685}"/>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1026" name="AutoShape 6">
              <a:extLst>
                <a:ext uri="{FF2B5EF4-FFF2-40B4-BE49-F238E27FC236}">
                  <a16:creationId xmlns:a16="http://schemas.microsoft.com/office/drawing/2014/main" id="{37EBC8CF-3539-4932-7DDE-912C9181CE18}"/>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chemeClr val="accent2">
                    <a:gamma/>
                    <a:shade val="46275"/>
                    <a:invGamma/>
                  </a:schemeClr>
                </a:gs>
                <a:gs pos="100000">
                  <a:schemeClr val="accent2"/>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sp>
        <p:nvSpPr>
          <p:cNvPr id="1034" name="Text Box 13">
            <a:extLst>
              <a:ext uri="{FF2B5EF4-FFF2-40B4-BE49-F238E27FC236}">
                <a16:creationId xmlns:a16="http://schemas.microsoft.com/office/drawing/2014/main" id="{2C5C9210-8486-DAEB-CAAA-B5FD26A4B7A9}"/>
              </a:ext>
            </a:extLst>
          </p:cNvPr>
          <p:cNvSpPr txBox="1">
            <a:spLocks noChangeArrowheads="1"/>
          </p:cNvSpPr>
          <p:nvPr/>
        </p:nvSpPr>
        <p:spPr bwMode="gray">
          <a:xfrm>
            <a:off x="618084" y="1264497"/>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lgn="ctr">
              <a:spcBef>
                <a:spcPct val="0"/>
              </a:spcBef>
              <a:buClrTx/>
              <a:buFontTx/>
              <a:buNone/>
            </a:pPr>
            <a:r>
              <a:rPr lang="en-US" altLang="en-US" b="1">
                <a:solidFill>
                  <a:schemeClr val="bg1"/>
                </a:solidFill>
              </a:rPr>
              <a:t>4</a:t>
            </a:r>
          </a:p>
        </p:txBody>
      </p:sp>
      <p:sp>
        <p:nvSpPr>
          <p:cNvPr id="3" name="Rectangle 2">
            <a:extLst>
              <a:ext uri="{FF2B5EF4-FFF2-40B4-BE49-F238E27FC236}">
                <a16:creationId xmlns:a16="http://schemas.microsoft.com/office/drawing/2014/main" id="{BA41DB6C-D5D6-E51D-205A-4F6E58F2EAF9}"/>
              </a:ext>
            </a:extLst>
          </p:cNvPr>
          <p:cNvSpPr/>
          <p:nvPr/>
        </p:nvSpPr>
        <p:spPr>
          <a:xfrm>
            <a:off x="2581833" y="2269961"/>
            <a:ext cx="6364944" cy="7852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Top Corners Rounded 7">
            <a:extLst>
              <a:ext uri="{FF2B5EF4-FFF2-40B4-BE49-F238E27FC236}">
                <a16:creationId xmlns:a16="http://schemas.microsoft.com/office/drawing/2014/main" id="{E347C428-82A4-E13B-2979-E5B848BE2206}"/>
              </a:ext>
            </a:extLst>
          </p:cNvPr>
          <p:cNvSpPr/>
          <p:nvPr/>
        </p:nvSpPr>
        <p:spPr>
          <a:xfrm>
            <a:off x="2581833" y="2139110"/>
            <a:ext cx="6364944" cy="212766"/>
          </a:xfrm>
          <a:prstGeom prst="round2SameRect">
            <a:avLst>
              <a:gd name="adj1" fmla="val 50000"/>
              <a:gd name="adj2" fmla="val 0"/>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7447699-0623-3855-38FF-218E2AF209F9}"/>
              </a:ext>
            </a:extLst>
          </p:cNvPr>
          <p:cNvSpPr txBox="1"/>
          <p:nvPr/>
        </p:nvSpPr>
        <p:spPr>
          <a:xfrm>
            <a:off x="2671481" y="2460615"/>
            <a:ext cx="6275296" cy="508601"/>
          </a:xfrm>
          <a:prstGeom prst="rect">
            <a:avLst/>
          </a:prstGeom>
          <a:noFill/>
        </p:spPr>
        <p:txBody>
          <a:bodyPr wrap="square">
            <a:spAutoFit/>
          </a:bodyPr>
          <a:lstStyle>
            <a:defPPr>
              <a:defRPr lang="en-US"/>
            </a:defPPr>
            <a:lvl1pPr algn="just">
              <a:lnSpc>
                <a:spcPct val="125000"/>
              </a:lnSpc>
              <a:defRPr sz="2400" b="1">
                <a:solidFill>
                  <a:schemeClr val="bg1"/>
                </a:solidFill>
              </a:defRPr>
            </a:lvl1pPr>
          </a:lstStyle>
          <a:p>
            <a:pPr algn="ctr"/>
            <a:r>
              <a:rPr lang="vi-VN">
                <a:solidFill>
                  <a:schemeClr val="accent1"/>
                </a:solidFill>
              </a:rPr>
              <a:t>2. Tiến hóa lớn diễn ra theo cơ chế nào?</a:t>
            </a:r>
          </a:p>
        </p:txBody>
      </p:sp>
      <p:sp>
        <p:nvSpPr>
          <p:cNvPr id="10" name="AutoShape 20">
            <a:extLst>
              <a:ext uri="{FF2B5EF4-FFF2-40B4-BE49-F238E27FC236}">
                <a16:creationId xmlns:a16="http://schemas.microsoft.com/office/drawing/2014/main" id="{40BBFDA9-9E7A-BEB0-1A3A-3FA8B4AD4CF0}"/>
              </a:ext>
            </a:extLst>
          </p:cNvPr>
          <p:cNvSpPr>
            <a:spLocks noChangeArrowheads="1"/>
          </p:cNvSpPr>
          <p:nvPr/>
        </p:nvSpPr>
        <p:spPr bwMode="auto">
          <a:xfrm>
            <a:off x="5183390" y="3429000"/>
            <a:ext cx="1450305" cy="437913"/>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
        <p:nvSpPr>
          <p:cNvPr id="12" name="TextBox 11">
            <a:extLst>
              <a:ext uri="{FF2B5EF4-FFF2-40B4-BE49-F238E27FC236}">
                <a16:creationId xmlns:a16="http://schemas.microsoft.com/office/drawing/2014/main" id="{6BEDC3F5-00F9-6214-CBF8-CBC03779054C}"/>
              </a:ext>
            </a:extLst>
          </p:cNvPr>
          <p:cNvSpPr txBox="1"/>
          <p:nvPr/>
        </p:nvSpPr>
        <p:spPr>
          <a:xfrm>
            <a:off x="848657" y="4048489"/>
            <a:ext cx="10668000" cy="494751"/>
          </a:xfrm>
          <a:prstGeom prst="rect">
            <a:avLst/>
          </a:prstGeom>
          <a:noFill/>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1" i="1">
                <a:solidFill>
                  <a:schemeClr val="bg1"/>
                </a:solidFill>
                <a:latin typeface="+mj-lt"/>
                <a:cs typeface="Times New Roman" panose="02020603050405020304" pitchFamily="18" charset="0"/>
              </a:defRPr>
            </a:lvl1pPr>
          </a:lstStyle>
          <a:p>
            <a:pPr algn="ctr"/>
            <a:r>
              <a:rPr lang="vi-VN"/>
              <a:t>Tiến hóa lớn diễn ra theo cơ chế phân li tính trạng.</a:t>
            </a:r>
            <a:endParaRPr lang="en-US"/>
          </a:p>
        </p:txBody>
      </p:sp>
      <p:sp>
        <p:nvSpPr>
          <p:cNvPr id="4" name="TextBox 3">
            <a:extLst>
              <a:ext uri="{FF2B5EF4-FFF2-40B4-BE49-F238E27FC236}">
                <a16:creationId xmlns:a16="http://schemas.microsoft.com/office/drawing/2014/main" id="{1F9B88F1-EB0F-CAC6-913A-7312A0313B41}"/>
              </a:ext>
            </a:extLst>
          </p:cNvPr>
          <p:cNvSpPr txBox="1"/>
          <p:nvPr/>
        </p:nvSpPr>
        <p:spPr>
          <a:xfrm>
            <a:off x="2157505" y="5451078"/>
            <a:ext cx="7876989" cy="1037731"/>
          </a:xfrm>
          <a:prstGeom prst="roundRect">
            <a:avLst/>
          </a:prstGeom>
          <a:noFill/>
          <a:ln w="28575">
            <a:solidFill>
              <a:schemeClr val="bg1"/>
            </a:solidFill>
          </a:ln>
        </p:spPr>
        <p:txBody>
          <a:bodyPr wrap="square">
            <a:spAutoFit/>
          </a:bodyPr>
          <a:lstStyle>
            <a:defPPr>
              <a:defRPr lang="en-US"/>
            </a:defPPr>
            <a:lvl1pPr indent="0" algn="ctr">
              <a:lnSpc>
                <a:spcPct val="120000"/>
              </a:lnSpc>
              <a:spcBef>
                <a:spcPts val="600"/>
              </a:spcBef>
              <a:buFont typeface="Wingdings" panose="05000000000000000000" pitchFamily="2" charset="2"/>
              <a:buNone/>
              <a:defRPr sz="2400" b="1" i="1">
                <a:solidFill>
                  <a:schemeClr val="bg1"/>
                </a:solidFill>
                <a:latin typeface="+mj-lt"/>
                <a:cs typeface="Times New Roman" panose="02020603050405020304" pitchFamily="18" charset="0"/>
              </a:defRPr>
            </a:lvl1pPr>
          </a:lstStyle>
          <a:p>
            <a:r>
              <a:rPr lang="vi-VN"/>
              <a:t>Như vậy, sinh vật đa dạng ngày nay dù có tổ chức phức tạp hay đơn giản đều có </a:t>
            </a:r>
            <a:r>
              <a:rPr lang="vi-VN">
                <a:solidFill>
                  <a:srgbClr val="FFFF00"/>
                </a:solidFill>
              </a:rPr>
              <a:t>nguồn gốc chung.</a:t>
            </a:r>
            <a:endParaRPr lang="en-US">
              <a:solidFill>
                <a:srgbClr val="FFFF00"/>
              </a:solidFill>
            </a:endParaRPr>
          </a:p>
        </p:txBody>
      </p:sp>
      <p:sp>
        <p:nvSpPr>
          <p:cNvPr id="13" name="Arrow: Down 12">
            <a:extLst>
              <a:ext uri="{FF2B5EF4-FFF2-40B4-BE49-F238E27FC236}">
                <a16:creationId xmlns:a16="http://schemas.microsoft.com/office/drawing/2014/main" id="{F790FAE1-173C-6188-1ADA-62B04873B918}"/>
              </a:ext>
            </a:extLst>
          </p:cNvPr>
          <p:cNvSpPr/>
          <p:nvPr/>
        </p:nvSpPr>
        <p:spPr>
          <a:xfrm>
            <a:off x="5462493" y="4751862"/>
            <a:ext cx="693271" cy="550372"/>
          </a:xfrm>
          <a:prstGeom prst="downArrow">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1641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circle(in)">
                                      <p:cBhvr>
                                        <p:cTn id="18" dur="2000"/>
                                        <p:tgtEl>
                                          <p:spTgt spid="13"/>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circle(in)">
                                      <p:cBhvr>
                                        <p:cTn id="2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4" grpId="0" animBg="1"/>
      <p:bldP spid="1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pic>
        <p:nvPicPr>
          <p:cNvPr id="2" name="图片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550517"/>
            <a:ext cx="12190992" cy="4307484"/>
          </a:xfrm>
          <a:prstGeom prst="rect">
            <a:avLst/>
          </a:prstGeom>
        </p:spPr>
      </p:pic>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2229" y="1104799"/>
            <a:ext cx="11906535" cy="1609211"/>
          </a:xfrm>
          <a:prstGeom prst="rect">
            <a:avLst/>
          </a:prstGeom>
        </p:spPr>
      </p:pic>
      <p:pic>
        <p:nvPicPr>
          <p:cNvPr id="4" name="图片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8873" y="274865"/>
            <a:ext cx="1641720" cy="2275652"/>
          </a:xfrm>
          <a:prstGeom prst="rect">
            <a:avLst/>
          </a:prstGeom>
        </p:spPr>
      </p:pic>
      <p:sp>
        <p:nvSpPr>
          <p:cNvPr id="23" name="MH_Other_1"/>
          <p:cNvSpPr/>
          <p:nvPr>
            <p:custDataLst>
              <p:tags r:id="rId1"/>
            </p:custDataLst>
          </p:nvPr>
        </p:nvSpPr>
        <p:spPr>
          <a:xfrm>
            <a:off x="4337179" y="1604555"/>
            <a:ext cx="2268693" cy="2347629"/>
          </a:xfrm>
          <a:custGeom>
            <a:avLst/>
            <a:gdLst>
              <a:gd name="connsiteX0" fmla="*/ 0 w 1120775"/>
              <a:gd name="connsiteY0" fmla="*/ 812800 h 1136650"/>
              <a:gd name="connsiteX1" fmla="*/ 504825 w 1120775"/>
              <a:gd name="connsiteY1" fmla="*/ 0 h 1136650"/>
              <a:gd name="connsiteX2" fmla="*/ 606425 w 1120775"/>
              <a:gd name="connsiteY2" fmla="*/ 28575 h 1136650"/>
              <a:gd name="connsiteX3" fmla="*/ 1120775 w 1120775"/>
              <a:gd name="connsiteY3" fmla="*/ 1136650 h 1136650"/>
              <a:gd name="connsiteX0" fmla="*/ 0 w 1098550"/>
              <a:gd name="connsiteY0" fmla="*/ 815975 h 1136650"/>
              <a:gd name="connsiteX1" fmla="*/ 482600 w 1098550"/>
              <a:gd name="connsiteY1" fmla="*/ 0 h 1136650"/>
              <a:gd name="connsiteX2" fmla="*/ 584200 w 1098550"/>
              <a:gd name="connsiteY2" fmla="*/ 28575 h 1136650"/>
              <a:gd name="connsiteX3" fmla="*/ 1098550 w 1098550"/>
              <a:gd name="connsiteY3" fmla="*/ 1136650 h 1136650"/>
            </a:gdLst>
            <a:ahLst/>
            <a:cxnLst>
              <a:cxn ang="0">
                <a:pos x="connsiteX0" y="connsiteY0"/>
              </a:cxn>
              <a:cxn ang="0">
                <a:pos x="connsiteX1" y="connsiteY1"/>
              </a:cxn>
              <a:cxn ang="0">
                <a:pos x="connsiteX2" y="connsiteY2"/>
              </a:cxn>
              <a:cxn ang="0">
                <a:pos x="connsiteX3" y="connsiteY3"/>
              </a:cxn>
            </a:cxnLst>
            <a:rect l="l" t="t" r="r" b="b"/>
            <a:pathLst>
              <a:path w="1098550" h="1136650">
                <a:moveTo>
                  <a:pt x="0" y="815975"/>
                </a:moveTo>
                <a:lnTo>
                  <a:pt x="482600" y="0"/>
                </a:lnTo>
                <a:lnTo>
                  <a:pt x="584200" y="28575"/>
                </a:lnTo>
                <a:lnTo>
                  <a:pt x="1098550" y="1136650"/>
                </a:lnTo>
              </a:path>
            </a:pathLst>
          </a:custGeom>
          <a:noFill/>
          <a:ln w="19050">
            <a:solidFill>
              <a:srgbClr val="7CCDA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endParaRPr lang="zh-CN" altLang="en-US" sz="1600">
              <a:solidFill>
                <a:srgbClr val="FFFFFF"/>
              </a:solidFill>
              <a:latin typeface="Calibri" panose="020F0502020204030204"/>
              <a:ea typeface="微软雅黑" panose="020B0503020204020204" pitchFamily="34" charset="-122"/>
            </a:endParaRPr>
          </a:p>
        </p:txBody>
      </p:sp>
      <p:sp>
        <p:nvSpPr>
          <p:cNvPr id="24" name="MH_SubTitle_1"/>
          <p:cNvSpPr/>
          <p:nvPr>
            <p:custDataLst>
              <p:tags r:id="rId2"/>
            </p:custDataLst>
          </p:nvPr>
        </p:nvSpPr>
        <p:spPr>
          <a:xfrm rot="588792">
            <a:off x="3486618" y="3336610"/>
            <a:ext cx="3566761" cy="1777533"/>
          </a:xfrm>
          <a:prstGeom prst="roundRect">
            <a:avLst>
              <a:gd name="adj" fmla="val 11293"/>
            </a:avLst>
          </a:prstGeom>
          <a:solidFill>
            <a:srgbClr val="7CCDA9"/>
          </a:solidFill>
          <a:ln w="31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defTabSz="914377">
              <a:defRPr/>
            </a:pPr>
            <a:r>
              <a:rPr lang="en-US" altLang="zh-CN" sz="4400" b="1">
                <a:solidFill>
                  <a:srgbClr val="FFFFFF"/>
                </a:solidFill>
                <a:latin typeface="Arial" panose="020B0604020202020204" pitchFamily="34" charset="0"/>
                <a:ea typeface="微软雅黑" panose="020B0503020204020204" pitchFamily="34" charset="-122"/>
                <a:cs typeface="Arial" panose="020B0604020202020204" pitchFamily="34" charset="0"/>
              </a:rPr>
              <a:t>EM ĐÃ HỌC</a:t>
            </a:r>
            <a:endParaRPr lang="zh-CN" altLang="en-US" sz="4400" b="1" dirty="0">
              <a:solidFill>
                <a:srgbClr val="FFFFFF"/>
              </a:solidFill>
              <a:latin typeface="Arial" panose="020B0604020202020204" pitchFamily="34" charset="0"/>
              <a:ea typeface="微软雅黑" panose="020B0503020204020204" pitchFamily="34" charset="-122"/>
              <a:cs typeface="Arial" panose="020B0604020202020204" pitchFamily="34" charset="0"/>
            </a:endParaRPr>
          </a:p>
        </p:txBody>
      </p:sp>
      <p:sp>
        <p:nvSpPr>
          <p:cNvPr id="25" name="MH_Other_2"/>
          <p:cNvSpPr/>
          <p:nvPr>
            <p:custDataLst>
              <p:tags r:id="rId3"/>
            </p:custDataLst>
          </p:nvPr>
        </p:nvSpPr>
        <p:spPr>
          <a:xfrm>
            <a:off x="5025681" y="1408948"/>
            <a:ext cx="891689" cy="891691"/>
          </a:xfrm>
          <a:prstGeom prst="ellipse">
            <a:avLst/>
          </a:prstGeom>
          <a:solidFill>
            <a:srgbClr val="7CCDA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algn="ctr" defTabSz="914377">
              <a:defRPr/>
            </a:pPr>
            <a:endParaRPr lang="zh-CN" altLang="en-US" sz="4267" dirty="0">
              <a:solidFill>
                <a:srgbClr val="FFFFFF"/>
              </a:solidFill>
              <a:latin typeface="Calibri" panose="020F0502020204030204"/>
              <a:ea typeface="微软雅黑" panose="020B0503020204020204" pitchFamily="34" charset="-122"/>
            </a:endParaRPr>
          </a:p>
        </p:txBody>
      </p:sp>
    </p:spTree>
    <p:extLst>
      <p:ext uri="{BB962C8B-B14F-4D97-AF65-F5344CB8AC3E}">
        <p14:creationId xmlns:p14="http://schemas.microsoft.com/office/powerpoint/2010/main" val="3033530597"/>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fltVal val="0"/>
                                          </p:val>
                                        </p:tav>
                                        <p:tav tm="100000">
                                          <p:val>
                                            <p:strVal val="#ppt_w"/>
                                          </p:val>
                                        </p:tav>
                                      </p:tavLst>
                                    </p:anim>
                                    <p:anim calcmode="lin" valueType="num">
                                      <p:cBhvr>
                                        <p:cTn id="8" dur="1000" fill="hold"/>
                                        <p:tgtEl>
                                          <p:spTgt spid="25"/>
                                        </p:tgtEl>
                                        <p:attrNameLst>
                                          <p:attrName>ppt_h</p:attrName>
                                        </p:attrNameLst>
                                      </p:cBhvr>
                                      <p:tavLst>
                                        <p:tav tm="0">
                                          <p:val>
                                            <p:fltVal val="0"/>
                                          </p:val>
                                        </p:tav>
                                        <p:tav tm="100000">
                                          <p:val>
                                            <p:strVal val="#ppt_h"/>
                                          </p:val>
                                        </p:tav>
                                      </p:tavLst>
                                    </p:anim>
                                    <p:animEffect transition="in" filter="fade">
                                      <p:cBhvr>
                                        <p:cTn id="9" dur="1000"/>
                                        <p:tgtEl>
                                          <p:spTgt spid="25"/>
                                        </p:tgtEl>
                                      </p:cBhvr>
                                    </p:animEffect>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up)">
                                      <p:cBhvr>
                                        <p:cTn id="13" dur="500"/>
                                        <p:tgtEl>
                                          <p:spTgt spid="23"/>
                                        </p:tgtEl>
                                      </p:cBhvr>
                                    </p:animEffect>
                                  </p:childTnLst>
                                </p:cTn>
                              </p:par>
                            </p:childTnLst>
                          </p:cTn>
                        </p:par>
                        <p:par>
                          <p:cTn id="14" fill="hold">
                            <p:stCondLst>
                              <p:cond delay="1500"/>
                            </p:stCondLst>
                            <p:childTnLst>
                              <p:par>
                                <p:cTn id="15" presetID="17" presetClass="entr" presetSubtype="10" fill="hold" grpId="0" nodeType="after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750" fill="hold"/>
                                        <p:tgtEl>
                                          <p:spTgt spid="24"/>
                                        </p:tgtEl>
                                        <p:attrNameLst>
                                          <p:attrName>ppt_w</p:attrName>
                                        </p:attrNameLst>
                                      </p:cBhvr>
                                      <p:tavLst>
                                        <p:tav tm="0">
                                          <p:val>
                                            <p:fltVal val="0"/>
                                          </p:val>
                                        </p:tav>
                                        <p:tav tm="100000">
                                          <p:val>
                                            <p:strVal val="#ppt_w"/>
                                          </p:val>
                                        </p:tav>
                                      </p:tavLst>
                                    </p:anim>
                                    <p:anim calcmode="lin" valueType="num">
                                      <p:cBhvr>
                                        <p:cTn id="18" dur="750" fill="hold"/>
                                        <p:tgtEl>
                                          <p:spTgt spid="2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6">
            <a:extLst>
              <a:ext uri="{FF2B5EF4-FFF2-40B4-BE49-F238E27FC236}">
                <a16:creationId xmlns:a16="http://schemas.microsoft.com/office/drawing/2014/main" id="{51A3C5DE-6E17-E508-C298-AE1CB34373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8707" y="262966"/>
            <a:ext cx="11474822" cy="6317128"/>
          </a:xfrm>
          <a:prstGeom prst="rect">
            <a:avLst/>
          </a:prstGeom>
        </p:spPr>
      </p:pic>
      <p:grpSp>
        <p:nvGrpSpPr>
          <p:cNvPr id="38" name="组合 84">
            <a:extLst>
              <a:ext uri="{FF2B5EF4-FFF2-40B4-BE49-F238E27FC236}">
                <a16:creationId xmlns:a16="http://schemas.microsoft.com/office/drawing/2014/main" id="{6C1D9E94-0DF4-73C3-4311-C009D57BBB78}"/>
              </a:ext>
            </a:extLst>
          </p:cNvPr>
          <p:cNvGrpSpPr/>
          <p:nvPr/>
        </p:nvGrpSpPr>
        <p:grpSpPr>
          <a:xfrm>
            <a:off x="1203827" y="639813"/>
            <a:ext cx="700681" cy="494909"/>
            <a:chOff x="5758372" y="2313737"/>
            <a:chExt cx="525579" cy="371182"/>
          </a:xfrm>
          <a:solidFill>
            <a:schemeClr val="accent3"/>
          </a:solidFill>
        </p:grpSpPr>
        <p:sp>
          <p:nvSpPr>
            <p:cNvPr id="39" name="等腰三角形 85">
              <a:extLst>
                <a:ext uri="{FF2B5EF4-FFF2-40B4-BE49-F238E27FC236}">
                  <a16:creationId xmlns:a16="http://schemas.microsoft.com/office/drawing/2014/main" id="{7A4F6897-0399-78E0-09EC-1627569FF3D6}"/>
                </a:ext>
              </a:extLst>
            </p:cNvPr>
            <p:cNvSpPr/>
            <p:nvPr/>
          </p:nvSpPr>
          <p:spPr>
            <a:xfrm rot="5400000">
              <a:off x="5732774" y="2339335"/>
              <a:ext cx="371182" cy="31998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20402"/>
                </a:solidFill>
                <a:cs typeface="+mn-ea"/>
              </a:endParaRPr>
            </a:p>
          </p:txBody>
        </p:sp>
        <p:sp>
          <p:nvSpPr>
            <p:cNvPr id="41" name="等腰三角形 86">
              <a:extLst>
                <a:ext uri="{FF2B5EF4-FFF2-40B4-BE49-F238E27FC236}">
                  <a16:creationId xmlns:a16="http://schemas.microsoft.com/office/drawing/2014/main" id="{946ABE57-53CE-E755-41EE-08E918D5D2A8}"/>
                </a:ext>
              </a:extLst>
            </p:cNvPr>
            <p:cNvSpPr/>
            <p:nvPr/>
          </p:nvSpPr>
          <p:spPr>
            <a:xfrm rot="5400000">
              <a:off x="5938368" y="2339335"/>
              <a:ext cx="371182" cy="31998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20402"/>
                </a:solidFill>
                <a:cs typeface="+mn-ea"/>
              </a:endParaRPr>
            </a:p>
          </p:txBody>
        </p:sp>
      </p:grpSp>
      <p:sp>
        <p:nvSpPr>
          <p:cNvPr id="43" name="TextBox 42">
            <a:extLst>
              <a:ext uri="{FF2B5EF4-FFF2-40B4-BE49-F238E27FC236}">
                <a16:creationId xmlns:a16="http://schemas.microsoft.com/office/drawing/2014/main" id="{7FD3B015-6418-A3BD-3FAA-75BC5866B65F}"/>
              </a:ext>
            </a:extLst>
          </p:cNvPr>
          <p:cNvSpPr txBox="1"/>
          <p:nvPr/>
        </p:nvSpPr>
        <p:spPr>
          <a:xfrm>
            <a:off x="1978219" y="639812"/>
            <a:ext cx="9628086" cy="937949"/>
          </a:xfrm>
          <a:prstGeom prst="rect">
            <a:avLst/>
          </a:prstGeom>
          <a:noFill/>
        </p:spPr>
        <p:txBody>
          <a:bodyPr wrap="square">
            <a:spAutoFit/>
          </a:bodyPr>
          <a:lstStyle>
            <a:defPPr>
              <a:defRPr lang="en-US"/>
            </a:defPPr>
            <a:lvl1pPr indent="0" algn="ctr">
              <a:lnSpc>
                <a:spcPct val="120000"/>
              </a:lnSpc>
              <a:spcBef>
                <a:spcPts val="600"/>
              </a:spcBef>
              <a:buFont typeface="Wingdings" panose="05000000000000000000" pitchFamily="2" charset="2"/>
              <a:buNone/>
              <a:defRPr sz="2400" b="1" i="1">
                <a:solidFill>
                  <a:schemeClr val="bg1"/>
                </a:solidFill>
                <a:latin typeface="+mj-lt"/>
                <a:cs typeface="Times New Roman" panose="02020603050405020304" pitchFamily="18" charset="0"/>
              </a:defRPr>
            </a:lvl1pPr>
          </a:lstStyle>
          <a:p>
            <a:pPr algn="just"/>
            <a:r>
              <a:rPr lang="vi-VN">
                <a:solidFill>
                  <a:schemeClr val="tx1"/>
                </a:solidFill>
              </a:rPr>
              <a:t>Quan điểm tiến hoá của Lamarck </a:t>
            </a:r>
            <a:r>
              <a:rPr lang="vi-VN" b="0">
                <a:solidFill>
                  <a:schemeClr val="tx1"/>
                </a:solidFill>
              </a:rPr>
              <a:t>với cơ chế tiến hoá là sự biến đổi và tích luỹ các đặc tính thu được do tác động của ngoại cảnh.</a:t>
            </a:r>
            <a:endParaRPr lang="en-US" b="0">
              <a:solidFill>
                <a:schemeClr val="tx1"/>
              </a:solidFill>
            </a:endParaRPr>
          </a:p>
        </p:txBody>
      </p:sp>
      <p:sp>
        <p:nvSpPr>
          <p:cNvPr id="45" name="TextBox 44">
            <a:extLst>
              <a:ext uri="{FF2B5EF4-FFF2-40B4-BE49-F238E27FC236}">
                <a16:creationId xmlns:a16="http://schemas.microsoft.com/office/drawing/2014/main" id="{696061A1-D958-9F2B-7DF5-DC9144F62DED}"/>
              </a:ext>
            </a:extLst>
          </p:cNvPr>
          <p:cNvSpPr txBox="1"/>
          <p:nvPr/>
        </p:nvSpPr>
        <p:spPr>
          <a:xfrm>
            <a:off x="1978218" y="1680451"/>
            <a:ext cx="9628087" cy="1824346"/>
          </a:xfrm>
          <a:prstGeom prst="rect">
            <a:avLst/>
          </a:prstGeom>
          <a:noFill/>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1" i="1">
                <a:latin typeface="+mj-lt"/>
                <a:cs typeface="Times New Roman" panose="02020603050405020304" pitchFamily="18" charset="0"/>
              </a:defRPr>
            </a:lvl1pPr>
          </a:lstStyle>
          <a:p>
            <a:r>
              <a:rPr lang="vi-VN"/>
              <a:t>Quan điểm tiến hoá của Darwin </a:t>
            </a:r>
            <a:r>
              <a:rPr lang="vi-VN" b="0"/>
              <a:t>với cơ chế tiến hoá là sự tích luỹ các biến dị cá thể có lợi dưới tác động của chọn lọc tự nhiên (được chọn lọc bởi môi trường) qua nhiều thế hệ, dẫn đến hình thành các đặc điểm thích nghi trên cơ thể sinh vật.</a:t>
            </a:r>
            <a:endParaRPr lang="en-US" b="0"/>
          </a:p>
        </p:txBody>
      </p:sp>
      <p:grpSp>
        <p:nvGrpSpPr>
          <p:cNvPr id="50" name="组合 87">
            <a:extLst>
              <a:ext uri="{FF2B5EF4-FFF2-40B4-BE49-F238E27FC236}">
                <a16:creationId xmlns:a16="http://schemas.microsoft.com/office/drawing/2014/main" id="{68A1CA2B-466B-7575-CD9B-7276561152A6}"/>
              </a:ext>
            </a:extLst>
          </p:cNvPr>
          <p:cNvGrpSpPr/>
          <p:nvPr/>
        </p:nvGrpSpPr>
        <p:grpSpPr>
          <a:xfrm>
            <a:off x="1203828" y="1639977"/>
            <a:ext cx="700681" cy="494909"/>
            <a:chOff x="5758372" y="2313737"/>
            <a:chExt cx="525579" cy="371182"/>
          </a:xfrm>
          <a:solidFill>
            <a:schemeClr val="accent1"/>
          </a:solidFill>
        </p:grpSpPr>
        <p:sp>
          <p:nvSpPr>
            <p:cNvPr id="51" name="等腰三角形 88">
              <a:extLst>
                <a:ext uri="{FF2B5EF4-FFF2-40B4-BE49-F238E27FC236}">
                  <a16:creationId xmlns:a16="http://schemas.microsoft.com/office/drawing/2014/main" id="{A0EB13DC-5152-1A5C-901B-5EBC8D2E3F9F}"/>
                </a:ext>
              </a:extLst>
            </p:cNvPr>
            <p:cNvSpPr/>
            <p:nvPr/>
          </p:nvSpPr>
          <p:spPr>
            <a:xfrm rot="5400000">
              <a:off x="5732774" y="2339335"/>
              <a:ext cx="371182" cy="31998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20402"/>
                </a:solidFill>
                <a:cs typeface="+mn-ea"/>
              </a:endParaRPr>
            </a:p>
          </p:txBody>
        </p:sp>
        <p:sp>
          <p:nvSpPr>
            <p:cNvPr id="52" name="等腰三角形 89">
              <a:extLst>
                <a:ext uri="{FF2B5EF4-FFF2-40B4-BE49-F238E27FC236}">
                  <a16:creationId xmlns:a16="http://schemas.microsoft.com/office/drawing/2014/main" id="{54C260CC-E76C-8CC2-2265-FE3FA5DE3F7B}"/>
                </a:ext>
              </a:extLst>
            </p:cNvPr>
            <p:cNvSpPr/>
            <p:nvPr/>
          </p:nvSpPr>
          <p:spPr>
            <a:xfrm rot="5400000">
              <a:off x="5938368" y="2339335"/>
              <a:ext cx="371182" cy="31998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20402"/>
                </a:solidFill>
                <a:cs typeface="+mn-ea"/>
              </a:endParaRPr>
            </a:p>
          </p:txBody>
        </p:sp>
      </p:grpSp>
      <p:grpSp>
        <p:nvGrpSpPr>
          <p:cNvPr id="53" name="组合 87">
            <a:extLst>
              <a:ext uri="{FF2B5EF4-FFF2-40B4-BE49-F238E27FC236}">
                <a16:creationId xmlns:a16="http://schemas.microsoft.com/office/drawing/2014/main" id="{49547B74-2BD9-A621-111C-3E0087B1EC77}"/>
              </a:ext>
            </a:extLst>
          </p:cNvPr>
          <p:cNvGrpSpPr/>
          <p:nvPr/>
        </p:nvGrpSpPr>
        <p:grpSpPr>
          <a:xfrm>
            <a:off x="1203828" y="3572166"/>
            <a:ext cx="700681" cy="494909"/>
            <a:chOff x="5758372" y="2313737"/>
            <a:chExt cx="525579" cy="371182"/>
          </a:xfrm>
          <a:solidFill>
            <a:srgbClr val="5BB814"/>
          </a:solidFill>
        </p:grpSpPr>
        <p:sp>
          <p:nvSpPr>
            <p:cNvPr id="54" name="等腰三角形 88">
              <a:extLst>
                <a:ext uri="{FF2B5EF4-FFF2-40B4-BE49-F238E27FC236}">
                  <a16:creationId xmlns:a16="http://schemas.microsoft.com/office/drawing/2014/main" id="{DD220BD8-6ABA-E823-319D-35FC34CECFCE}"/>
                </a:ext>
              </a:extLst>
            </p:cNvPr>
            <p:cNvSpPr/>
            <p:nvPr/>
          </p:nvSpPr>
          <p:spPr>
            <a:xfrm rot="5400000">
              <a:off x="5732774" y="2339335"/>
              <a:ext cx="371182" cy="319985"/>
            </a:xfrm>
            <a:prstGeom prst="triangl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D20402"/>
                </a:solidFill>
                <a:effectLst/>
                <a:uLnTx/>
                <a:uFillTx/>
                <a:latin typeface="Arial"/>
                <a:ea typeface="微软雅黑"/>
                <a:cs typeface="+mn-ea"/>
              </a:endParaRPr>
            </a:p>
          </p:txBody>
        </p:sp>
        <p:sp>
          <p:nvSpPr>
            <p:cNvPr id="55" name="等腰三角形 89">
              <a:extLst>
                <a:ext uri="{FF2B5EF4-FFF2-40B4-BE49-F238E27FC236}">
                  <a16:creationId xmlns:a16="http://schemas.microsoft.com/office/drawing/2014/main" id="{B08B8C4E-8052-B79A-31EF-3335A96AD632}"/>
                </a:ext>
              </a:extLst>
            </p:cNvPr>
            <p:cNvSpPr/>
            <p:nvPr/>
          </p:nvSpPr>
          <p:spPr>
            <a:xfrm rot="5400000">
              <a:off x="5938368" y="2339335"/>
              <a:ext cx="371182" cy="319985"/>
            </a:xfrm>
            <a:prstGeom prst="triangl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D20402"/>
                </a:solidFill>
                <a:effectLst/>
                <a:uLnTx/>
                <a:uFillTx/>
                <a:latin typeface="Arial"/>
                <a:ea typeface="微软雅黑"/>
                <a:cs typeface="+mn-ea"/>
              </a:endParaRPr>
            </a:p>
          </p:txBody>
        </p:sp>
      </p:grpSp>
      <p:sp>
        <p:nvSpPr>
          <p:cNvPr id="57" name="TextBox 56">
            <a:extLst>
              <a:ext uri="{FF2B5EF4-FFF2-40B4-BE49-F238E27FC236}">
                <a16:creationId xmlns:a16="http://schemas.microsoft.com/office/drawing/2014/main" id="{BC5A6158-63A2-FE1D-61B6-6FAA36968EF2}"/>
              </a:ext>
            </a:extLst>
          </p:cNvPr>
          <p:cNvSpPr txBox="1"/>
          <p:nvPr/>
        </p:nvSpPr>
        <p:spPr>
          <a:xfrm>
            <a:off x="1978219" y="3572165"/>
            <a:ext cx="9628087" cy="2710742"/>
          </a:xfrm>
          <a:prstGeom prst="rect">
            <a:avLst/>
          </a:prstGeom>
          <a:noFill/>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1" i="1">
                <a:latin typeface="+mj-lt"/>
                <a:cs typeface="Times New Roman" panose="02020603050405020304" pitchFamily="18" charset="0"/>
              </a:defRPr>
            </a:lvl1pPr>
          </a:lstStyle>
          <a:p>
            <a:r>
              <a:rPr lang="vi-VN"/>
              <a:t>Thuyết tiến hoá tổng hợp hiện đại </a:t>
            </a:r>
            <a:r>
              <a:rPr lang="vi-VN" b="0"/>
              <a:t>xác định nguồn biến dị di truyền chủ yếu là đột biến và biến dị tổ hợp được phát sinh trong quần thể. Các nhân tố tiến hoá làm thay đổi vốn gene của quần thể gồm đột biến, di – nhập gene, chọn lọc tự nhiên, yếu tố ngẫu nhiên và giao phối không ngẫu nhiên. Cơ chế của tiến hoá diễn ra theo con đường phân li của loài ban đầu dưới tác động chủ yếu của chọn lọc tự nhiên.</a:t>
            </a:r>
            <a:endParaRPr lang="en-US" b="0"/>
          </a:p>
        </p:txBody>
      </p:sp>
      <p:cxnSp>
        <p:nvCxnSpPr>
          <p:cNvPr id="59" name="Straight Connector 58">
            <a:extLst>
              <a:ext uri="{FF2B5EF4-FFF2-40B4-BE49-F238E27FC236}">
                <a16:creationId xmlns:a16="http://schemas.microsoft.com/office/drawing/2014/main" id="{D699AC3C-4849-B3D9-597A-4BCF7C009304}"/>
              </a:ext>
            </a:extLst>
          </p:cNvPr>
          <p:cNvCxnSpPr/>
          <p:nvPr/>
        </p:nvCxnSpPr>
        <p:spPr>
          <a:xfrm>
            <a:off x="2073835" y="1639976"/>
            <a:ext cx="8749553" cy="0"/>
          </a:xfrm>
          <a:prstGeom prst="line">
            <a:avLst/>
          </a:prstGeom>
          <a:ln w="28575">
            <a:solidFill>
              <a:schemeClr val="accent3">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8C3EC5AC-F628-7F89-FA08-15CE2A041726}"/>
              </a:ext>
            </a:extLst>
          </p:cNvPr>
          <p:cNvCxnSpPr/>
          <p:nvPr/>
        </p:nvCxnSpPr>
        <p:spPr>
          <a:xfrm>
            <a:off x="2091764" y="3531126"/>
            <a:ext cx="8749553" cy="0"/>
          </a:xfrm>
          <a:prstGeom prst="line">
            <a:avLst/>
          </a:prstGeom>
          <a:ln w="28575">
            <a:solidFill>
              <a:srgbClr val="7030A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8828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par>
                                <p:cTn id="10" presetID="12" presetClass="entr" presetSubtype="8" fill="hold" nodeType="withEffect">
                                  <p:stCondLst>
                                    <p:cond delay="0"/>
                                  </p:stCondLst>
                                  <p:childTnLst>
                                    <p:set>
                                      <p:cBhvr>
                                        <p:cTn id="11" dur="1" fill="hold">
                                          <p:stCondLst>
                                            <p:cond delay="0"/>
                                          </p:stCondLst>
                                        </p:cTn>
                                        <p:tgtEl>
                                          <p:spTgt spid="38"/>
                                        </p:tgtEl>
                                        <p:attrNameLst>
                                          <p:attrName>style.visibility</p:attrName>
                                        </p:attrNameLst>
                                      </p:cBhvr>
                                      <p:to>
                                        <p:strVal val="visible"/>
                                      </p:to>
                                    </p:set>
                                    <p:anim calcmode="lin" valueType="num">
                                      <p:cBhvr additive="base">
                                        <p:cTn id="12" dur="500"/>
                                        <p:tgtEl>
                                          <p:spTgt spid="38"/>
                                        </p:tgtEl>
                                        <p:attrNameLst>
                                          <p:attrName>ppt_x</p:attrName>
                                        </p:attrNameLst>
                                      </p:cBhvr>
                                      <p:tavLst>
                                        <p:tav tm="0">
                                          <p:val>
                                            <p:strVal val="#ppt_x-#ppt_w*1.125000"/>
                                          </p:val>
                                        </p:tav>
                                        <p:tav tm="100000">
                                          <p:val>
                                            <p:strVal val="#ppt_x"/>
                                          </p:val>
                                        </p:tav>
                                      </p:tavLst>
                                    </p:anim>
                                    <p:animEffect transition="in" filter="wipe(right)">
                                      <p:cBhvr>
                                        <p:cTn id="13" dur="500"/>
                                        <p:tgtEl>
                                          <p:spTgt spid="38"/>
                                        </p:tgtEl>
                                      </p:cBhvr>
                                    </p:animEffect>
                                  </p:childTnLst>
                                </p:cTn>
                              </p:par>
                              <p:par>
                                <p:cTn id="14" presetID="12" presetClass="entr" presetSubtype="8" fill="hold" nodeType="withEffect">
                                  <p:stCondLst>
                                    <p:cond delay="0"/>
                                  </p:stCondLst>
                                  <p:childTnLst>
                                    <p:set>
                                      <p:cBhvr>
                                        <p:cTn id="15" dur="1" fill="hold">
                                          <p:stCondLst>
                                            <p:cond delay="0"/>
                                          </p:stCondLst>
                                        </p:cTn>
                                        <p:tgtEl>
                                          <p:spTgt spid="50"/>
                                        </p:tgtEl>
                                        <p:attrNameLst>
                                          <p:attrName>style.visibility</p:attrName>
                                        </p:attrNameLst>
                                      </p:cBhvr>
                                      <p:to>
                                        <p:strVal val="visible"/>
                                      </p:to>
                                    </p:set>
                                    <p:anim calcmode="lin" valueType="num">
                                      <p:cBhvr additive="base">
                                        <p:cTn id="16" dur="500"/>
                                        <p:tgtEl>
                                          <p:spTgt spid="50"/>
                                        </p:tgtEl>
                                        <p:attrNameLst>
                                          <p:attrName>ppt_x</p:attrName>
                                        </p:attrNameLst>
                                      </p:cBhvr>
                                      <p:tavLst>
                                        <p:tav tm="0">
                                          <p:val>
                                            <p:strVal val="#ppt_x-#ppt_w*1.125000"/>
                                          </p:val>
                                        </p:tav>
                                        <p:tav tm="100000">
                                          <p:val>
                                            <p:strVal val="#ppt_x"/>
                                          </p:val>
                                        </p:tav>
                                      </p:tavLst>
                                    </p:anim>
                                    <p:animEffect transition="in" filter="wipe(right)">
                                      <p:cBhvr>
                                        <p:cTn id="17" dur="500"/>
                                        <p:tgtEl>
                                          <p:spTgt spid="50"/>
                                        </p:tgtEl>
                                      </p:cBhvr>
                                    </p:animEffect>
                                  </p:childTnLst>
                                </p:cTn>
                              </p:par>
                              <p:par>
                                <p:cTn id="18" presetID="12" presetClass="entr" presetSubtype="8" fill="hold" nodeType="withEffect">
                                  <p:stCondLst>
                                    <p:cond delay="0"/>
                                  </p:stCondLst>
                                  <p:childTnLst>
                                    <p:set>
                                      <p:cBhvr>
                                        <p:cTn id="19" dur="1" fill="hold">
                                          <p:stCondLst>
                                            <p:cond delay="0"/>
                                          </p:stCondLst>
                                        </p:cTn>
                                        <p:tgtEl>
                                          <p:spTgt spid="53"/>
                                        </p:tgtEl>
                                        <p:attrNameLst>
                                          <p:attrName>style.visibility</p:attrName>
                                        </p:attrNameLst>
                                      </p:cBhvr>
                                      <p:to>
                                        <p:strVal val="visible"/>
                                      </p:to>
                                    </p:set>
                                    <p:anim calcmode="lin" valueType="num">
                                      <p:cBhvr additive="base">
                                        <p:cTn id="20" dur="500"/>
                                        <p:tgtEl>
                                          <p:spTgt spid="53"/>
                                        </p:tgtEl>
                                        <p:attrNameLst>
                                          <p:attrName>ppt_x</p:attrName>
                                        </p:attrNameLst>
                                      </p:cBhvr>
                                      <p:tavLst>
                                        <p:tav tm="0">
                                          <p:val>
                                            <p:strVal val="#ppt_x-#ppt_w*1.125000"/>
                                          </p:val>
                                        </p:tav>
                                        <p:tav tm="100000">
                                          <p:val>
                                            <p:strVal val="#ppt_x"/>
                                          </p:val>
                                        </p:tav>
                                      </p:tavLst>
                                    </p:anim>
                                    <p:animEffect transition="in" filter="wipe(right)">
                                      <p:cBhvr>
                                        <p:cTn id="21" dur="500"/>
                                        <p:tgtEl>
                                          <p:spTgt spid="5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barn(inVertical)">
                                      <p:cBhvr>
                                        <p:cTn id="26" dur="500"/>
                                        <p:tgtEl>
                                          <p:spTgt spid="4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barn(inVertical)">
                                      <p:cBhvr>
                                        <p:cTn id="31" dur="500"/>
                                        <p:tgtEl>
                                          <p:spTgt spid="4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57"/>
                                        </p:tgtEl>
                                        <p:attrNameLst>
                                          <p:attrName>style.visibility</p:attrName>
                                        </p:attrNameLst>
                                      </p:cBhvr>
                                      <p:to>
                                        <p:strVal val="visible"/>
                                      </p:to>
                                    </p:set>
                                    <p:animEffect transition="in" filter="barn(inVertical)">
                                      <p:cBhvr>
                                        <p:cTn id="36"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5" grpId="0"/>
      <p:bldP spid="5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5" name="图片 2084" descr="封面"/>
          <p:cNvPicPr>
            <a:picLocks noChangeAspect="1"/>
          </p:cNvPicPr>
          <p:nvPr/>
        </p:nvPicPr>
        <p:blipFill>
          <a:blip r:embed="rId3"/>
          <a:stretch>
            <a:fillRect/>
          </a:stretch>
        </p:blipFill>
        <p:spPr>
          <a:xfrm>
            <a:off x="33638" y="4595"/>
            <a:ext cx="12123574" cy="6847660"/>
          </a:xfrm>
          <a:prstGeom prst="rect">
            <a:avLst/>
          </a:prstGeom>
          <a:noFill/>
          <a:ln w="9525">
            <a:noFill/>
          </a:ln>
        </p:spPr>
      </p:pic>
      <p:pic>
        <p:nvPicPr>
          <p:cNvPr id="2084" name="图片 2083" descr="3"/>
          <p:cNvPicPr>
            <a:picLocks noChangeAspect="1"/>
          </p:cNvPicPr>
          <p:nvPr/>
        </p:nvPicPr>
        <p:blipFill>
          <a:blip r:embed="rId4"/>
          <a:stretch>
            <a:fillRect/>
          </a:stretch>
        </p:blipFill>
        <p:spPr>
          <a:xfrm>
            <a:off x="363384" y="814596"/>
            <a:ext cx="11569787" cy="11526128"/>
          </a:xfrm>
          <a:prstGeom prst="rect">
            <a:avLst/>
          </a:prstGeom>
          <a:noFill/>
          <a:ln w="9525">
            <a:noFill/>
          </a:ln>
        </p:spPr>
      </p:pic>
      <p:sp>
        <p:nvSpPr>
          <p:cNvPr id="2056" name="文本框 2055"/>
          <p:cNvSpPr txBox="1"/>
          <p:nvPr/>
        </p:nvSpPr>
        <p:spPr>
          <a:xfrm>
            <a:off x="3635655" y="3428425"/>
            <a:ext cx="5264301" cy="2206501"/>
          </a:xfrm>
          <a:prstGeom prst="rect">
            <a:avLst/>
          </a:prstGeom>
          <a:noFill/>
          <a:ln w="9525">
            <a:noFill/>
          </a:ln>
        </p:spPr>
        <p:txBody>
          <a:bodyPr wrap="square">
            <a:spAutoFit/>
          </a:bodyPr>
          <a:lstStyle/>
          <a:p>
            <a:pPr algn="ctr" defTabSz="1085915" fontAlgn="base">
              <a:lnSpc>
                <a:spcPct val="120000"/>
              </a:lnSpc>
              <a:spcAft>
                <a:spcPct val="0"/>
              </a:spcAft>
            </a:pPr>
            <a:r>
              <a:rPr lang="en-US" altLang="zh-CN" sz="6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mj-lt"/>
                <a:ea typeface="黑体" panose="02010609060101010101" pitchFamily="2" charset="-122"/>
              </a:rPr>
              <a:t>CÂU HỎI LƯỢNG GIÁ</a:t>
            </a:r>
          </a:p>
        </p:txBody>
      </p:sp>
      <p:pic>
        <p:nvPicPr>
          <p:cNvPr id="2078" name="图片 2077" descr="2"/>
          <p:cNvPicPr>
            <a:picLocks noChangeAspect="1"/>
          </p:cNvPicPr>
          <p:nvPr/>
        </p:nvPicPr>
        <p:blipFill>
          <a:blip r:embed="rId5"/>
          <a:stretch>
            <a:fillRect/>
          </a:stretch>
        </p:blipFill>
        <p:spPr>
          <a:xfrm>
            <a:off x="624191" y="353872"/>
            <a:ext cx="2233532" cy="746809"/>
          </a:xfrm>
          <a:prstGeom prst="rect">
            <a:avLst/>
          </a:prstGeom>
          <a:noFill/>
          <a:ln w="9525">
            <a:noFill/>
          </a:ln>
        </p:spPr>
      </p:pic>
      <p:pic>
        <p:nvPicPr>
          <p:cNvPr id="2088" name="图片 2087" descr="1-16"/>
          <p:cNvPicPr>
            <a:picLocks noChangeAspect="1"/>
          </p:cNvPicPr>
          <p:nvPr/>
        </p:nvPicPr>
        <p:blipFill>
          <a:blip r:embed="rId6"/>
          <a:stretch>
            <a:fillRect/>
          </a:stretch>
        </p:blipFill>
        <p:spPr>
          <a:xfrm>
            <a:off x="9379085" y="302171"/>
            <a:ext cx="2502383" cy="1165021"/>
          </a:xfrm>
          <a:prstGeom prst="rect">
            <a:avLst/>
          </a:prstGeom>
          <a:noFill/>
          <a:ln w="9525">
            <a:noFill/>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2084"/>
                                        </p:tgtEl>
                                        <p:attrNameLst>
                                          <p:attrName>r</p:attrName>
                                        </p:attrNameLst>
                                      </p:cBhvr>
                                    </p:animRot>
                                  </p:childTnLst>
                                </p:cTn>
                              </p:par>
                              <p:par>
                                <p:cTn id="7" presetID="22" presetClass="entr" presetSubtype="8" fill="hold" grpId="0" nodeType="withEffect">
                                  <p:stCondLst>
                                    <p:cond delay="0"/>
                                  </p:stCondLst>
                                  <p:childTnLst>
                                    <p:set>
                                      <p:cBhvr>
                                        <p:cTn id="8" dur="1" fill="hold">
                                          <p:stCondLst>
                                            <p:cond delay="0"/>
                                          </p:stCondLst>
                                        </p:cTn>
                                        <p:tgtEl>
                                          <p:spTgt spid="2056"/>
                                        </p:tgtEl>
                                        <p:attrNameLst>
                                          <p:attrName>style.visibility</p:attrName>
                                        </p:attrNameLst>
                                      </p:cBhvr>
                                      <p:to>
                                        <p:strVal val="visible"/>
                                      </p:to>
                                    </p:set>
                                    <p:animEffect transition="in" filter="wipe(left)">
                                      <p:cBhvr>
                                        <p:cTn id="9" dur="500"/>
                                        <p:tgtEl>
                                          <p:spTgt spid="2056"/>
                                        </p:tgtEl>
                                      </p:cBhvr>
                                    </p:animEffect>
                                  </p:childTnLst>
                                </p:cTn>
                              </p:par>
                              <p:par>
                                <p:cTn id="10" presetID="2" presetClass="entr" presetSubtype="2" fill="hold" nodeType="withEffect">
                                  <p:stCondLst>
                                    <p:cond delay="0"/>
                                  </p:stCondLst>
                                  <p:childTnLst>
                                    <p:set>
                                      <p:cBhvr>
                                        <p:cTn id="11" dur="1" fill="hold">
                                          <p:stCondLst>
                                            <p:cond delay="0"/>
                                          </p:stCondLst>
                                        </p:cTn>
                                        <p:tgtEl>
                                          <p:spTgt spid="2078"/>
                                        </p:tgtEl>
                                        <p:attrNameLst>
                                          <p:attrName>style.visibility</p:attrName>
                                        </p:attrNameLst>
                                      </p:cBhvr>
                                      <p:to>
                                        <p:strVal val="visible"/>
                                      </p:to>
                                    </p:set>
                                    <p:anim calcmode="lin" valueType="num">
                                      <p:cBhvr additive="base">
                                        <p:cTn id="12" dur="500" fill="hold"/>
                                        <p:tgtEl>
                                          <p:spTgt spid="2078"/>
                                        </p:tgtEl>
                                        <p:attrNameLst>
                                          <p:attrName>ppt_x</p:attrName>
                                        </p:attrNameLst>
                                      </p:cBhvr>
                                      <p:tavLst>
                                        <p:tav tm="0">
                                          <p:val>
                                            <p:strVal val="1+#ppt_w/2"/>
                                          </p:val>
                                        </p:tav>
                                        <p:tav tm="100000">
                                          <p:val>
                                            <p:strVal val="#ppt_x"/>
                                          </p:val>
                                        </p:tav>
                                      </p:tavLst>
                                    </p:anim>
                                    <p:anim calcmode="lin" valueType="num">
                                      <p:cBhvr additive="base">
                                        <p:cTn id="13" dur="500" fill="hold"/>
                                        <p:tgtEl>
                                          <p:spTgt spid="2078"/>
                                        </p:tgtEl>
                                        <p:attrNameLst>
                                          <p:attrName>ppt_y</p:attrName>
                                        </p:attrNameLst>
                                      </p:cBhvr>
                                      <p:tavLst>
                                        <p:tav tm="0">
                                          <p:val>
                                            <p:strVal val="#ppt_y"/>
                                          </p:val>
                                        </p:tav>
                                        <p:tav tm="100000">
                                          <p:val>
                                            <p:strVal val="#ppt_y"/>
                                          </p:val>
                                        </p:tav>
                                      </p:tavLst>
                                    </p:anim>
                                  </p:childTnLst>
                                </p:cTn>
                              </p:par>
                              <p:par>
                                <p:cTn id="14" presetID="47" presetClass="entr" presetSubtype="0" fill="hold" nodeType="withEffect">
                                  <p:stCondLst>
                                    <p:cond delay="0"/>
                                  </p:stCondLst>
                                  <p:childTnLst>
                                    <p:set>
                                      <p:cBhvr>
                                        <p:cTn id="15" dur="1" fill="hold">
                                          <p:stCondLst>
                                            <p:cond delay="0"/>
                                          </p:stCondLst>
                                        </p:cTn>
                                        <p:tgtEl>
                                          <p:spTgt spid="2088"/>
                                        </p:tgtEl>
                                        <p:attrNameLst>
                                          <p:attrName>style.visibility</p:attrName>
                                        </p:attrNameLst>
                                      </p:cBhvr>
                                      <p:to>
                                        <p:strVal val="visible"/>
                                      </p:to>
                                    </p:set>
                                    <p:animEffect transition="in" filter="fade">
                                      <p:cBhvr>
                                        <p:cTn id="16" dur="1000"/>
                                        <p:tgtEl>
                                          <p:spTgt spid="2088"/>
                                        </p:tgtEl>
                                      </p:cBhvr>
                                    </p:animEffect>
                                    <p:anim calcmode="lin" valueType="num">
                                      <p:cBhvr>
                                        <p:cTn id="17" dur="1000" fill="hold"/>
                                        <p:tgtEl>
                                          <p:spTgt spid="2088"/>
                                        </p:tgtEl>
                                        <p:attrNameLst>
                                          <p:attrName>ppt_x</p:attrName>
                                        </p:attrNameLst>
                                      </p:cBhvr>
                                      <p:tavLst>
                                        <p:tav tm="0">
                                          <p:val>
                                            <p:strVal val="#ppt_x"/>
                                          </p:val>
                                        </p:tav>
                                        <p:tav tm="100000">
                                          <p:val>
                                            <p:strVal val="#ppt_x"/>
                                          </p:val>
                                        </p:tav>
                                      </p:tavLst>
                                    </p:anim>
                                    <p:anim calcmode="lin" valueType="num">
                                      <p:cBhvr>
                                        <p:cTn id="18" dur="1000" fill="hold"/>
                                        <p:tgtEl>
                                          <p:spTgt spid="20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510B3E-457F-9A90-1F4C-F6FCFBBBC2D9}"/>
              </a:ext>
            </a:extLst>
          </p:cNvPr>
          <p:cNvSpPr/>
          <p:nvPr/>
        </p:nvSpPr>
        <p:spPr>
          <a:xfrm>
            <a:off x="711200" y="715682"/>
            <a:ext cx="10769600" cy="5165165"/>
          </a:xfrm>
          <a:prstGeom prst="rect">
            <a:avLst/>
          </a:prstGeom>
          <a:solidFill>
            <a:schemeClr val="bg1"/>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2A5ED1C0-A4AE-CAC9-EF09-091F3B4CDE1A}"/>
              </a:ext>
            </a:extLst>
          </p:cNvPr>
          <p:cNvSpPr txBox="1"/>
          <p:nvPr/>
        </p:nvSpPr>
        <p:spPr>
          <a:xfrm>
            <a:off x="974165" y="1436107"/>
            <a:ext cx="10330330" cy="4271169"/>
          </a:xfrm>
          <a:prstGeom prst="rect">
            <a:avLst/>
          </a:prstGeom>
          <a:noFill/>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1" i="1">
                <a:latin typeface="+mj-lt"/>
                <a:cs typeface="Times New Roman" panose="02020603050405020304" pitchFamily="18" charset="0"/>
              </a:defRPr>
            </a:lvl1pPr>
          </a:lstStyle>
          <a:p>
            <a:r>
              <a:rPr lang="vi-VN">
                <a:solidFill>
                  <a:srgbClr val="FF0000"/>
                </a:solidFill>
              </a:rPr>
              <a:t>– Loài bướm Biston betularia </a:t>
            </a:r>
            <a:r>
              <a:rPr lang="vi-VN" b="0"/>
              <a:t>chỉ hoạt động về đêm, ban ngày đậu trên thân cây bạch dương. </a:t>
            </a:r>
            <a:endParaRPr lang="en-US" b="0"/>
          </a:p>
          <a:p>
            <a:r>
              <a:rPr lang="vi-VN" b="0"/>
              <a:t>– Năm 1848, ở Anh lần đầu tiên người ta phát hiện một con bướm đen. </a:t>
            </a:r>
            <a:endParaRPr lang="en-US" b="0"/>
          </a:p>
          <a:p>
            <a:r>
              <a:rPr lang="vi-VN" b="0"/>
              <a:t>– Từ năm 1848 đến 1900, ở nhiều vùng công nghiệp miền Nam nước Anh, có nhiều bụi than từ ống khói nhà máy phun ra bám vào thân cây, tỉ lệ bướm đen trong quần thể đã lên tới 85% và đến giữa thế kỉ XX đạt 98%. </a:t>
            </a:r>
            <a:endParaRPr lang="en-US" b="0"/>
          </a:p>
          <a:p>
            <a:r>
              <a:rPr lang="vi-VN">
                <a:solidFill>
                  <a:schemeClr val="accent2">
                    <a:lumMod val="60000"/>
                    <a:lumOff val="40000"/>
                  </a:schemeClr>
                </a:solidFill>
              </a:rPr>
              <a:t>Hãy giải thích sự hoá đen của loài bướm ở khu công nghiệp nước Anh theo quan điểm của Lamarck, Darwin và thuyết tiến hoá tổng hợp hiện đại.</a:t>
            </a:r>
            <a:endParaRPr lang="en-US">
              <a:solidFill>
                <a:schemeClr val="accent2">
                  <a:lumMod val="60000"/>
                  <a:lumOff val="40000"/>
                </a:schemeClr>
              </a:solidFill>
            </a:endParaRPr>
          </a:p>
        </p:txBody>
      </p:sp>
      <p:sp>
        <p:nvSpPr>
          <p:cNvPr id="10" name="Rectangle: Top Corners Rounded 9">
            <a:extLst>
              <a:ext uri="{FF2B5EF4-FFF2-40B4-BE49-F238E27FC236}">
                <a16:creationId xmlns:a16="http://schemas.microsoft.com/office/drawing/2014/main" id="{68F3CAED-BF05-762D-E6EA-57D6C53B97AC}"/>
              </a:ext>
            </a:extLst>
          </p:cNvPr>
          <p:cNvSpPr/>
          <p:nvPr/>
        </p:nvSpPr>
        <p:spPr>
          <a:xfrm flipV="1">
            <a:off x="4300070" y="0"/>
            <a:ext cx="3591859" cy="1129553"/>
          </a:xfrm>
          <a:prstGeom prst="round2Same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56692C0-27CA-0366-EA36-36CC16576CB0}"/>
              </a:ext>
            </a:extLst>
          </p:cNvPr>
          <p:cNvSpPr txBox="1"/>
          <p:nvPr/>
        </p:nvSpPr>
        <p:spPr>
          <a:xfrm>
            <a:off x="4664635" y="239058"/>
            <a:ext cx="2785035" cy="584775"/>
          </a:xfrm>
          <a:prstGeom prst="rect">
            <a:avLst/>
          </a:prstGeom>
          <a:noFill/>
        </p:spPr>
        <p:txBody>
          <a:bodyPr wrap="square" rtlCol="0">
            <a:spAutoFit/>
          </a:bodyPr>
          <a:lstStyle/>
          <a:p>
            <a:pPr algn="ctr"/>
            <a:r>
              <a:rPr lang="en-US" sz="3200" b="1">
                <a:solidFill>
                  <a:schemeClr val="bg1"/>
                </a:solidFill>
              </a:rPr>
              <a:t>Câu 1</a:t>
            </a:r>
          </a:p>
        </p:txBody>
      </p:sp>
    </p:spTree>
    <p:extLst>
      <p:ext uri="{BB962C8B-B14F-4D97-AF65-F5344CB8AC3E}">
        <p14:creationId xmlns:p14="http://schemas.microsoft.com/office/powerpoint/2010/main" val="5127312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Thí nghiệm chứng minh vai trò của Chọn lọc tự nhiên (CLTN) - Thí nghiệm bướm  Biston betularia - YouTube">
            <a:extLst>
              <a:ext uri="{FF2B5EF4-FFF2-40B4-BE49-F238E27FC236}">
                <a16:creationId xmlns:a16="http://schemas.microsoft.com/office/drawing/2014/main" id="{1E14EB3F-BD37-3ECB-5152-C5746AD498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697" t="2091" r="12793" b="21133"/>
          <a:stretch/>
        </p:blipFill>
        <p:spPr bwMode="auto">
          <a:xfrm>
            <a:off x="1562846" y="612562"/>
            <a:ext cx="9066308" cy="5632876"/>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47591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510B3E-457F-9A90-1F4C-F6FCFBBBC2D9}"/>
              </a:ext>
            </a:extLst>
          </p:cNvPr>
          <p:cNvSpPr/>
          <p:nvPr/>
        </p:nvSpPr>
        <p:spPr>
          <a:xfrm>
            <a:off x="0" y="715682"/>
            <a:ext cx="12192000" cy="6142318"/>
          </a:xfrm>
          <a:prstGeom prst="rect">
            <a:avLst/>
          </a:prstGeom>
          <a:solidFill>
            <a:schemeClr val="bg1"/>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AutoShape 20">
            <a:extLst>
              <a:ext uri="{FF2B5EF4-FFF2-40B4-BE49-F238E27FC236}">
                <a16:creationId xmlns:a16="http://schemas.microsoft.com/office/drawing/2014/main" id="{846F3DF6-1556-E6C9-ADAB-D154767D5DFC}"/>
              </a:ext>
            </a:extLst>
          </p:cNvPr>
          <p:cNvSpPr>
            <a:spLocks noChangeArrowheads="1"/>
          </p:cNvSpPr>
          <p:nvPr/>
        </p:nvSpPr>
        <p:spPr bwMode="auto">
          <a:xfrm>
            <a:off x="5370847" y="116404"/>
            <a:ext cx="1450305" cy="437913"/>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
        <p:nvSpPr>
          <p:cNvPr id="4" name="Rectangle: Rounded Corners 3">
            <a:extLst>
              <a:ext uri="{FF2B5EF4-FFF2-40B4-BE49-F238E27FC236}">
                <a16:creationId xmlns:a16="http://schemas.microsoft.com/office/drawing/2014/main" id="{1EC1DC4F-2423-F012-EE79-574E8D654218}"/>
              </a:ext>
            </a:extLst>
          </p:cNvPr>
          <p:cNvSpPr/>
          <p:nvPr/>
        </p:nvSpPr>
        <p:spPr>
          <a:xfrm>
            <a:off x="362707" y="926928"/>
            <a:ext cx="11590593" cy="1541355"/>
          </a:xfrm>
          <a:prstGeom prst="roundRect">
            <a:avLst/>
          </a:prstGeom>
          <a:noFill/>
          <a:ln w="19050">
            <a:solidFill>
              <a:schemeClr val="bg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FF0AEFA-127D-6F15-D235-245C7193C364}"/>
              </a:ext>
            </a:extLst>
          </p:cNvPr>
          <p:cNvSpPr txBox="1"/>
          <p:nvPr/>
        </p:nvSpPr>
        <p:spPr>
          <a:xfrm>
            <a:off x="502023" y="1004184"/>
            <a:ext cx="11363127" cy="1381147"/>
          </a:xfrm>
          <a:prstGeom prst="rect">
            <a:avLst/>
          </a:prstGeom>
          <a:solidFill>
            <a:schemeClr val="accent6">
              <a:lumMod val="20000"/>
              <a:lumOff val="80000"/>
            </a:schemeClr>
          </a:solidFill>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1" i="1">
                <a:latin typeface="+mj-lt"/>
                <a:cs typeface="Times New Roman" panose="02020603050405020304" pitchFamily="18" charset="0"/>
              </a:defRPr>
            </a:lvl1pPr>
          </a:lstStyle>
          <a:p>
            <a:r>
              <a:rPr lang="vi-VN"/>
              <a:t>–</a:t>
            </a:r>
            <a:r>
              <a:rPr lang="en-US"/>
              <a:t> </a:t>
            </a:r>
            <a:r>
              <a:rPr lang="vi-VN"/>
              <a:t>Lamarck: </a:t>
            </a:r>
            <a:r>
              <a:rPr lang="vi-VN" b="0"/>
              <a:t>Khi rừng cây bạch dương bị nhiễm bụi than đen, nghĩa là môi trường thay đổi thì những con bướm trắng biến đổi màu sắc cơ thể để phù hợp với môi trường sống, do đó không có con bướm nào bị đào thải.</a:t>
            </a:r>
            <a:endParaRPr lang="en-US" b="0"/>
          </a:p>
        </p:txBody>
      </p:sp>
      <p:sp>
        <p:nvSpPr>
          <p:cNvPr id="12" name="Rectangle: Rounded Corners 11">
            <a:extLst>
              <a:ext uri="{FF2B5EF4-FFF2-40B4-BE49-F238E27FC236}">
                <a16:creationId xmlns:a16="http://schemas.microsoft.com/office/drawing/2014/main" id="{7C26E610-F062-D83E-12D7-3BA09CEECCCF}"/>
              </a:ext>
            </a:extLst>
          </p:cNvPr>
          <p:cNvSpPr/>
          <p:nvPr/>
        </p:nvSpPr>
        <p:spPr>
          <a:xfrm>
            <a:off x="361761" y="2845950"/>
            <a:ext cx="11590592" cy="2017404"/>
          </a:xfrm>
          <a:prstGeom prst="roundRect">
            <a:avLst/>
          </a:prstGeom>
          <a:noFill/>
          <a:ln w="19050">
            <a:solidFill>
              <a:schemeClr val="bg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AC4DC66-4378-D75C-4D5B-8276985C72EA}"/>
              </a:ext>
            </a:extLst>
          </p:cNvPr>
          <p:cNvSpPr txBox="1"/>
          <p:nvPr/>
        </p:nvSpPr>
        <p:spPr>
          <a:xfrm>
            <a:off x="502023" y="2462587"/>
            <a:ext cx="11363127" cy="1824346"/>
          </a:xfrm>
          <a:prstGeom prst="rect">
            <a:avLst/>
          </a:prstGeom>
          <a:solidFill>
            <a:schemeClr val="accent3">
              <a:lumMod val="20000"/>
              <a:lumOff val="80000"/>
            </a:schemeClr>
          </a:solidFill>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1" i="1">
                <a:latin typeface="+mj-lt"/>
                <a:cs typeface="Times New Roman" panose="02020603050405020304" pitchFamily="18" charset="0"/>
              </a:defRPr>
            </a:lvl1pPr>
          </a:lstStyle>
          <a:p>
            <a:r>
              <a:rPr lang="vi-VN"/>
              <a:t>–</a:t>
            </a:r>
            <a:r>
              <a:rPr lang="en-US"/>
              <a:t> </a:t>
            </a:r>
            <a:r>
              <a:rPr lang="vi-VN"/>
              <a:t>Darwin: </a:t>
            </a:r>
            <a:r>
              <a:rPr lang="vi-VN" b="0"/>
              <a:t>Trong quá trình sinh sản phát sinh nhiều biến dị màu sắc, khi rừng cây bạch dương bị nhiễm bụi than đen, những con bướm đen không bị kẻ thù phát hiện, tiêu diệt nên chúng sống sót, sinh sản làm tăng số lượng cá thể. Qua thời gian quần thể bướm màu đen thay thế cho quần thể bướm trắng.</a:t>
            </a:r>
            <a:endParaRPr lang="en-US" b="0"/>
          </a:p>
        </p:txBody>
      </p:sp>
      <p:sp>
        <p:nvSpPr>
          <p:cNvPr id="15" name="TextBox 14">
            <a:extLst>
              <a:ext uri="{FF2B5EF4-FFF2-40B4-BE49-F238E27FC236}">
                <a16:creationId xmlns:a16="http://schemas.microsoft.com/office/drawing/2014/main" id="{DFF0AEFA-127D-6F15-D235-245C7193C364}"/>
              </a:ext>
            </a:extLst>
          </p:cNvPr>
          <p:cNvSpPr txBox="1"/>
          <p:nvPr/>
        </p:nvSpPr>
        <p:spPr>
          <a:xfrm>
            <a:off x="502023" y="4364189"/>
            <a:ext cx="11363127" cy="2267544"/>
          </a:xfrm>
          <a:prstGeom prst="rect">
            <a:avLst/>
          </a:prstGeom>
          <a:solidFill>
            <a:schemeClr val="accent4">
              <a:lumMod val="20000"/>
              <a:lumOff val="80000"/>
            </a:schemeClr>
          </a:solidFill>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1" i="1">
                <a:latin typeface="+mj-lt"/>
                <a:cs typeface="Times New Roman" panose="02020603050405020304" pitchFamily="18" charset="0"/>
              </a:defRPr>
            </a:lvl1pPr>
          </a:lstStyle>
          <a:p>
            <a:r>
              <a:rPr lang="vi-VN"/>
              <a:t>–</a:t>
            </a:r>
            <a:r>
              <a:rPr lang="en-US"/>
              <a:t> </a:t>
            </a:r>
            <a:r>
              <a:rPr lang="vi-VN"/>
              <a:t>Thuyết tiến hoá tổng hợp hiện đại: </a:t>
            </a:r>
            <a:r>
              <a:rPr lang="vi-VN" b="0"/>
              <a:t>Trong quần thể, phát sinh nhiều đột biến, trong đó có allele quy định màu thân đen và khả năng sinh sản. Qua giao phối hình thành các biến dị tổ hợp vừa quy định kiểu hình màu đen vừa quy định tăng khả năng sống sót. Chọn lọc tự nhiên tác động những cá thể có kiểu hình màu đen sống sót, sinh sản, hình thành quần thể bướm đen thay thế cho bướm trắng. </a:t>
            </a:r>
            <a:endParaRPr lang="en-US" b="0"/>
          </a:p>
        </p:txBody>
      </p:sp>
    </p:spTree>
    <p:extLst>
      <p:ext uri="{BB962C8B-B14F-4D97-AF65-F5344CB8AC3E}">
        <p14:creationId xmlns:p14="http://schemas.microsoft.com/office/powerpoint/2010/main" val="3468084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circle(in)">
                                      <p:cBhvr>
                                        <p:cTn id="18" dur="20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14"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8BAE5E"/>
        </a:solidFill>
        <a:effectLst/>
      </p:bgPr>
    </p:bg>
    <p:spTree>
      <p:nvGrpSpPr>
        <p:cNvPr id="1" name=""/>
        <p:cNvGrpSpPr/>
        <p:nvPr/>
      </p:nvGrpSpPr>
      <p:grpSpPr>
        <a:xfrm>
          <a:off x="0" y="0"/>
          <a:ext cx="0" cy="0"/>
          <a:chOff x="0" y="0"/>
          <a:chExt cx="0" cy="0"/>
        </a:xfrm>
      </p:grpSpPr>
      <p:pic>
        <p:nvPicPr>
          <p:cNvPr id="5122" name="Picture 2" descr="Critically Examine Lamarck Theory of Evolution. (15 Marks)">
            <a:extLst>
              <a:ext uri="{FF2B5EF4-FFF2-40B4-BE49-F238E27FC236}">
                <a16:creationId xmlns:a16="http://schemas.microsoft.com/office/drawing/2014/main" id="{BEA60074-35A9-85C6-6A6C-3D21CFB241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1219041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0871C65-1F0D-7EC0-CA2B-2AE4F7EF049B}"/>
              </a:ext>
            </a:extLst>
          </p:cNvPr>
          <p:cNvSpPr/>
          <p:nvPr/>
        </p:nvSpPr>
        <p:spPr>
          <a:xfrm>
            <a:off x="1356659" y="1476188"/>
            <a:ext cx="6825129" cy="531906"/>
          </a:xfrm>
          <a:prstGeom prst="rect">
            <a:avLst/>
          </a:prstGeom>
          <a:solidFill>
            <a:srgbClr val="C1C8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30ED27F-3C26-6C9C-B84F-9F6FEF430FB2}"/>
              </a:ext>
            </a:extLst>
          </p:cNvPr>
          <p:cNvSpPr/>
          <p:nvPr/>
        </p:nvSpPr>
        <p:spPr>
          <a:xfrm>
            <a:off x="298823" y="101600"/>
            <a:ext cx="9215718" cy="1374588"/>
          </a:xfrm>
          <a:prstGeom prst="rect">
            <a:avLst/>
          </a:prstGeom>
          <a:solidFill>
            <a:srgbClr val="C1C8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Top Corners Rounded 4">
            <a:extLst>
              <a:ext uri="{FF2B5EF4-FFF2-40B4-BE49-F238E27FC236}">
                <a16:creationId xmlns:a16="http://schemas.microsoft.com/office/drawing/2014/main" id="{BBA807D6-0363-5078-BB53-3D4C75D469C0}"/>
              </a:ext>
            </a:extLst>
          </p:cNvPr>
          <p:cNvSpPr/>
          <p:nvPr/>
        </p:nvSpPr>
        <p:spPr>
          <a:xfrm flipV="1">
            <a:off x="788893" y="-1"/>
            <a:ext cx="9329271" cy="86658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C2F78CB-28AF-A0A2-3692-E79E71B2C864}"/>
              </a:ext>
            </a:extLst>
          </p:cNvPr>
          <p:cNvSpPr txBox="1"/>
          <p:nvPr/>
        </p:nvSpPr>
        <p:spPr>
          <a:xfrm>
            <a:off x="866587" y="219218"/>
            <a:ext cx="9329271" cy="523220"/>
          </a:xfrm>
          <a:prstGeom prst="rect">
            <a:avLst/>
          </a:prstGeom>
          <a:noFill/>
        </p:spPr>
        <p:txBody>
          <a:bodyPr wrap="square" rtlCol="0">
            <a:spAutoFit/>
          </a:bodyPr>
          <a:lstStyle/>
          <a:p>
            <a:r>
              <a:rPr lang="vi-VN" sz="2800" b="1">
                <a:solidFill>
                  <a:srgbClr val="344170"/>
                </a:solidFill>
              </a:rPr>
              <a:t>I. QUAN ĐIỂM CỦA LAMARCK VỀ CƠ CHẾ TIẾN HÓA</a:t>
            </a:r>
            <a:endParaRPr lang="en-US" sz="2800" b="1">
              <a:solidFill>
                <a:srgbClr val="344170"/>
              </a:solidFill>
            </a:endParaRPr>
          </a:p>
        </p:txBody>
      </p:sp>
    </p:spTree>
    <p:extLst>
      <p:ext uri="{BB962C8B-B14F-4D97-AF65-F5344CB8AC3E}">
        <p14:creationId xmlns:p14="http://schemas.microsoft.com/office/powerpoint/2010/main" val="2050798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510B3E-457F-9A90-1F4C-F6FCFBBBC2D9}"/>
              </a:ext>
            </a:extLst>
          </p:cNvPr>
          <p:cNvSpPr/>
          <p:nvPr/>
        </p:nvSpPr>
        <p:spPr>
          <a:xfrm>
            <a:off x="584199" y="721659"/>
            <a:ext cx="11110259" cy="5649259"/>
          </a:xfrm>
          <a:prstGeom prst="rect">
            <a:avLst/>
          </a:prstGeom>
          <a:solidFill>
            <a:schemeClr val="bg1"/>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2A5ED1C0-A4AE-CAC9-EF09-091F3B4CDE1A}"/>
              </a:ext>
            </a:extLst>
          </p:cNvPr>
          <p:cNvSpPr txBox="1"/>
          <p:nvPr/>
        </p:nvSpPr>
        <p:spPr>
          <a:xfrm>
            <a:off x="974165" y="1322557"/>
            <a:ext cx="10330330" cy="1037731"/>
          </a:xfrm>
          <a:prstGeom prst="roundRect">
            <a:avLst/>
          </a:prstGeom>
          <a:solidFill>
            <a:schemeClr val="accent1">
              <a:lumMod val="20000"/>
              <a:lumOff val="80000"/>
            </a:schemeClr>
          </a:solidFill>
          <a:ln w="28575">
            <a:solidFill>
              <a:schemeClr val="accent1"/>
            </a:solidFill>
            <a:prstDash val="sysDash"/>
          </a:ln>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1" i="1">
                <a:latin typeface="+mj-lt"/>
                <a:cs typeface="Times New Roman" panose="02020603050405020304" pitchFamily="18" charset="0"/>
              </a:defRPr>
            </a:lvl1pPr>
          </a:lstStyle>
          <a:p>
            <a:pPr algn="ctr"/>
            <a:r>
              <a:rPr lang="vi-VN"/>
              <a:t>Vì sao đột biến gene được xem là nguồn nguyên liệu chính cho quá trình tiến hoá?</a:t>
            </a:r>
            <a:endParaRPr lang="en-US"/>
          </a:p>
        </p:txBody>
      </p:sp>
      <p:sp>
        <p:nvSpPr>
          <p:cNvPr id="10" name="Rectangle: Top Corners Rounded 9">
            <a:extLst>
              <a:ext uri="{FF2B5EF4-FFF2-40B4-BE49-F238E27FC236}">
                <a16:creationId xmlns:a16="http://schemas.microsoft.com/office/drawing/2014/main" id="{68F3CAED-BF05-762D-E6EA-57D6C53B97AC}"/>
              </a:ext>
            </a:extLst>
          </p:cNvPr>
          <p:cNvSpPr/>
          <p:nvPr/>
        </p:nvSpPr>
        <p:spPr>
          <a:xfrm flipV="1">
            <a:off x="4300070" y="0"/>
            <a:ext cx="3591859" cy="1129553"/>
          </a:xfrm>
          <a:prstGeom prst="round2Same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56692C0-27CA-0366-EA36-36CC16576CB0}"/>
              </a:ext>
            </a:extLst>
          </p:cNvPr>
          <p:cNvSpPr txBox="1"/>
          <p:nvPr/>
        </p:nvSpPr>
        <p:spPr>
          <a:xfrm>
            <a:off x="4664635" y="239058"/>
            <a:ext cx="2785035" cy="584775"/>
          </a:xfrm>
          <a:prstGeom prst="rect">
            <a:avLst/>
          </a:prstGeom>
          <a:noFill/>
        </p:spPr>
        <p:txBody>
          <a:bodyPr wrap="square" rtlCol="0">
            <a:spAutoFit/>
          </a:bodyPr>
          <a:lstStyle/>
          <a:p>
            <a:pPr algn="ctr"/>
            <a:r>
              <a:rPr lang="en-US" sz="3200" b="1">
                <a:solidFill>
                  <a:schemeClr val="bg1"/>
                </a:solidFill>
              </a:rPr>
              <a:t>Câu 2</a:t>
            </a:r>
          </a:p>
        </p:txBody>
      </p:sp>
      <p:sp>
        <p:nvSpPr>
          <p:cNvPr id="3" name="TextBox 2">
            <a:extLst>
              <a:ext uri="{FF2B5EF4-FFF2-40B4-BE49-F238E27FC236}">
                <a16:creationId xmlns:a16="http://schemas.microsoft.com/office/drawing/2014/main" id="{60FB8F6E-1680-E8FF-EFC8-68A231963DAF}"/>
              </a:ext>
            </a:extLst>
          </p:cNvPr>
          <p:cNvSpPr txBox="1"/>
          <p:nvPr/>
        </p:nvSpPr>
        <p:spPr>
          <a:xfrm>
            <a:off x="673847" y="3001273"/>
            <a:ext cx="10933954" cy="3384773"/>
          </a:xfrm>
          <a:prstGeom prst="rect">
            <a:avLst/>
          </a:prstGeom>
          <a:noFill/>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1" i="1">
                <a:solidFill>
                  <a:srgbClr val="FF0000"/>
                </a:solidFill>
                <a:latin typeface="+mj-lt"/>
                <a:cs typeface="Times New Roman" panose="02020603050405020304" pitchFamily="18" charset="0"/>
              </a:defRPr>
            </a:lvl1pPr>
          </a:lstStyle>
          <a:p>
            <a:r>
              <a:rPr lang="vi-VN"/>
              <a:t>Vì so với đột biến nhiễm sắc thể thì:</a:t>
            </a:r>
          </a:p>
          <a:p>
            <a:r>
              <a:rPr lang="vi-VN" b="0">
                <a:solidFill>
                  <a:schemeClr val="tx1"/>
                </a:solidFill>
              </a:rPr>
              <a:t>– Đột biến gene tạo ra </a:t>
            </a:r>
            <a:r>
              <a:rPr lang="vi-VN">
                <a:solidFill>
                  <a:schemeClr val="tx1"/>
                </a:solidFill>
              </a:rPr>
              <a:t>allele mới</a:t>
            </a:r>
            <a:r>
              <a:rPr lang="vi-VN" b="0">
                <a:solidFill>
                  <a:schemeClr val="tx1"/>
                </a:solidFill>
              </a:rPr>
              <a:t>, là nguồn </a:t>
            </a:r>
            <a:r>
              <a:rPr lang="vi-VN">
                <a:solidFill>
                  <a:srgbClr val="00B050"/>
                </a:solidFill>
              </a:rPr>
              <a:t>nguyên liệu sơ cấp </a:t>
            </a:r>
            <a:r>
              <a:rPr lang="vi-VN" b="0">
                <a:solidFill>
                  <a:schemeClr val="tx1"/>
                </a:solidFill>
              </a:rPr>
              <a:t>của tiến hoá.</a:t>
            </a:r>
          </a:p>
          <a:p>
            <a:r>
              <a:rPr lang="vi-VN" b="0">
                <a:solidFill>
                  <a:schemeClr val="tx1"/>
                </a:solidFill>
              </a:rPr>
              <a:t>– Đột biến gene </a:t>
            </a:r>
            <a:r>
              <a:rPr lang="vi-VN">
                <a:solidFill>
                  <a:srgbClr val="00B0F0"/>
                </a:solidFill>
              </a:rPr>
              <a:t>phổ biến </a:t>
            </a:r>
            <a:r>
              <a:rPr lang="vi-VN" b="0">
                <a:solidFill>
                  <a:schemeClr val="tx1"/>
                </a:solidFill>
              </a:rPr>
              <a:t>hơn. Tuy tần số đột biến của từng gene là thấp nhưng tần số đột biến chung của tất cả các gene trong mỗi quần thể là khá lớn, do ở mỗi loài có hàng nghìn gene khác nhau,</a:t>
            </a:r>
          </a:p>
          <a:p>
            <a:r>
              <a:rPr lang="vi-VN" b="0">
                <a:solidFill>
                  <a:schemeClr val="tx1"/>
                </a:solidFill>
              </a:rPr>
              <a:t>– Đột biến gene </a:t>
            </a:r>
            <a:r>
              <a:rPr lang="vi-VN">
                <a:solidFill>
                  <a:schemeClr val="accent2">
                    <a:lumMod val="60000"/>
                    <a:lumOff val="40000"/>
                  </a:schemeClr>
                </a:solidFill>
              </a:rPr>
              <a:t>ít ảnh hưởng nghiêm trọng </a:t>
            </a:r>
            <a:r>
              <a:rPr lang="vi-VN" b="0">
                <a:solidFill>
                  <a:schemeClr val="tx1"/>
                </a:solidFill>
              </a:rPr>
              <a:t>đến sức sống và sự sinh sản của cơ thể.</a:t>
            </a:r>
            <a:endParaRPr lang="en-US" b="0">
              <a:solidFill>
                <a:schemeClr val="tx1"/>
              </a:solidFill>
            </a:endParaRPr>
          </a:p>
        </p:txBody>
      </p:sp>
      <p:sp>
        <p:nvSpPr>
          <p:cNvPr id="4" name="AutoShape 20">
            <a:extLst>
              <a:ext uri="{FF2B5EF4-FFF2-40B4-BE49-F238E27FC236}">
                <a16:creationId xmlns:a16="http://schemas.microsoft.com/office/drawing/2014/main" id="{22C90DEF-E373-1BAA-F2D3-4F9DA774E754}"/>
              </a:ext>
            </a:extLst>
          </p:cNvPr>
          <p:cNvSpPr>
            <a:spLocks noChangeArrowheads="1"/>
          </p:cNvSpPr>
          <p:nvPr/>
        </p:nvSpPr>
        <p:spPr bwMode="auto">
          <a:xfrm>
            <a:off x="5414177" y="2523641"/>
            <a:ext cx="1450305" cy="437913"/>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Tree>
    <p:extLst>
      <p:ext uri="{BB962C8B-B14F-4D97-AF65-F5344CB8AC3E}">
        <p14:creationId xmlns:p14="http://schemas.microsoft.com/office/powerpoint/2010/main" val="2006000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510B3E-457F-9A90-1F4C-F6FCFBBBC2D9}"/>
              </a:ext>
            </a:extLst>
          </p:cNvPr>
          <p:cNvSpPr/>
          <p:nvPr/>
        </p:nvSpPr>
        <p:spPr>
          <a:xfrm>
            <a:off x="711200" y="715683"/>
            <a:ext cx="10769600" cy="4973918"/>
          </a:xfrm>
          <a:prstGeom prst="rect">
            <a:avLst/>
          </a:prstGeom>
          <a:solidFill>
            <a:schemeClr val="bg1"/>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2A5ED1C0-A4AE-CAC9-EF09-091F3B4CDE1A}"/>
              </a:ext>
            </a:extLst>
          </p:cNvPr>
          <p:cNvSpPr txBox="1"/>
          <p:nvPr/>
        </p:nvSpPr>
        <p:spPr>
          <a:xfrm>
            <a:off x="1010024" y="1300457"/>
            <a:ext cx="10330330" cy="1037731"/>
          </a:xfrm>
          <a:prstGeom prst="roundRect">
            <a:avLst/>
          </a:prstGeom>
          <a:solidFill>
            <a:schemeClr val="accent3">
              <a:lumMod val="40000"/>
              <a:lumOff val="60000"/>
            </a:schemeClr>
          </a:solidFill>
          <a:ln w="28575">
            <a:solidFill>
              <a:schemeClr val="accent1"/>
            </a:solidFill>
            <a:prstDash val="sysDash"/>
          </a:ln>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1" i="1">
                <a:latin typeface="+mj-lt"/>
                <a:cs typeface="Times New Roman" panose="02020603050405020304" pitchFamily="18" charset="0"/>
              </a:defRPr>
            </a:lvl1pPr>
          </a:lstStyle>
          <a:p>
            <a:pPr algn="ctr"/>
            <a:r>
              <a:rPr lang="vi-VN"/>
              <a:t>Vì sao nói yếu tố ngẫu nhiên và giao phối không ngẫu nhiên là nhân tổ tiến hoá làm nghèo vốn gene của quần thể?</a:t>
            </a:r>
            <a:endParaRPr lang="en-US"/>
          </a:p>
        </p:txBody>
      </p:sp>
      <p:sp>
        <p:nvSpPr>
          <p:cNvPr id="10" name="Rectangle: Top Corners Rounded 9">
            <a:extLst>
              <a:ext uri="{FF2B5EF4-FFF2-40B4-BE49-F238E27FC236}">
                <a16:creationId xmlns:a16="http://schemas.microsoft.com/office/drawing/2014/main" id="{68F3CAED-BF05-762D-E6EA-57D6C53B97AC}"/>
              </a:ext>
            </a:extLst>
          </p:cNvPr>
          <p:cNvSpPr/>
          <p:nvPr/>
        </p:nvSpPr>
        <p:spPr>
          <a:xfrm flipV="1">
            <a:off x="4300070" y="0"/>
            <a:ext cx="3591859" cy="1129553"/>
          </a:xfrm>
          <a:prstGeom prst="round2Same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56692C0-27CA-0366-EA36-36CC16576CB0}"/>
              </a:ext>
            </a:extLst>
          </p:cNvPr>
          <p:cNvSpPr txBox="1"/>
          <p:nvPr/>
        </p:nvSpPr>
        <p:spPr>
          <a:xfrm>
            <a:off x="4664635" y="239058"/>
            <a:ext cx="2785035" cy="584775"/>
          </a:xfrm>
          <a:prstGeom prst="rect">
            <a:avLst/>
          </a:prstGeom>
          <a:noFill/>
        </p:spPr>
        <p:txBody>
          <a:bodyPr wrap="square" rtlCol="0">
            <a:spAutoFit/>
          </a:bodyPr>
          <a:lstStyle/>
          <a:p>
            <a:pPr algn="ctr"/>
            <a:r>
              <a:rPr lang="en-US" sz="3200" b="1">
                <a:solidFill>
                  <a:schemeClr val="bg1"/>
                </a:solidFill>
              </a:rPr>
              <a:t>Câu 2</a:t>
            </a:r>
          </a:p>
        </p:txBody>
      </p:sp>
      <p:sp>
        <p:nvSpPr>
          <p:cNvPr id="2" name="AutoShape 20">
            <a:extLst>
              <a:ext uri="{FF2B5EF4-FFF2-40B4-BE49-F238E27FC236}">
                <a16:creationId xmlns:a16="http://schemas.microsoft.com/office/drawing/2014/main" id="{66AEA572-E3D3-AAF2-F959-7EE67F5B0DE6}"/>
              </a:ext>
            </a:extLst>
          </p:cNvPr>
          <p:cNvSpPr>
            <a:spLocks noChangeArrowheads="1"/>
          </p:cNvSpPr>
          <p:nvPr/>
        </p:nvSpPr>
        <p:spPr bwMode="auto">
          <a:xfrm>
            <a:off x="5414177" y="2523641"/>
            <a:ext cx="1450305" cy="437913"/>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
        <p:nvSpPr>
          <p:cNvPr id="4" name="TextBox 3">
            <a:extLst>
              <a:ext uri="{FF2B5EF4-FFF2-40B4-BE49-F238E27FC236}">
                <a16:creationId xmlns:a16="http://schemas.microsoft.com/office/drawing/2014/main" id="{B0E35BDF-C6CD-D670-AAFE-4F39A448D3E0}"/>
              </a:ext>
            </a:extLst>
          </p:cNvPr>
          <p:cNvSpPr txBox="1"/>
          <p:nvPr/>
        </p:nvSpPr>
        <p:spPr>
          <a:xfrm>
            <a:off x="1252069" y="3541317"/>
            <a:ext cx="9882095" cy="1901290"/>
          </a:xfrm>
          <a:prstGeom prst="rect">
            <a:avLst/>
          </a:prstGeom>
          <a:noFill/>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1" i="1">
                <a:solidFill>
                  <a:srgbClr val="FF0000"/>
                </a:solidFill>
                <a:latin typeface="+mj-lt"/>
                <a:cs typeface="Times New Roman" panose="02020603050405020304" pitchFamily="18" charset="0"/>
              </a:defRPr>
            </a:lvl1pPr>
          </a:lstStyle>
          <a:p>
            <a:r>
              <a:rPr lang="vi-VN">
                <a:solidFill>
                  <a:schemeClr val="tx1"/>
                </a:solidFill>
              </a:rPr>
              <a:t>– Yếu tố ngẫu nhiên </a:t>
            </a:r>
            <a:r>
              <a:rPr lang="vi-VN" b="0">
                <a:solidFill>
                  <a:schemeClr val="tx1"/>
                </a:solidFill>
              </a:rPr>
              <a:t>như động đất, cháy rừng.... khi xảy ra có thể </a:t>
            </a:r>
            <a:r>
              <a:rPr lang="vi-VN" b="0">
                <a:solidFill>
                  <a:srgbClr val="00B050"/>
                </a:solidFill>
              </a:rPr>
              <a:t>loại bỏ ngẫu nhiên allele nào đó. </a:t>
            </a:r>
            <a:endParaRPr lang="en-US" b="0">
              <a:solidFill>
                <a:srgbClr val="00B050"/>
              </a:solidFill>
            </a:endParaRPr>
          </a:p>
          <a:p>
            <a:r>
              <a:rPr lang="vi-VN">
                <a:solidFill>
                  <a:schemeClr val="tx1"/>
                </a:solidFill>
              </a:rPr>
              <a:t>– Giao phối không ngẫu nhiên </a:t>
            </a:r>
            <a:r>
              <a:rPr lang="vi-VN" b="0">
                <a:solidFill>
                  <a:schemeClr val="tx1"/>
                </a:solidFill>
              </a:rPr>
              <a:t>làm </a:t>
            </a:r>
            <a:r>
              <a:rPr lang="vi-VN" b="0">
                <a:solidFill>
                  <a:srgbClr val="00B0F0"/>
                </a:solidFill>
              </a:rPr>
              <a:t>tăng dần tỉ lệ kiểu gene đồng hợp, giảm tỉ lệ kiểu gene dị hợp.</a:t>
            </a:r>
            <a:endParaRPr lang="en-US" b="0">
              <a:solidFill>
                <a:srgbClr val="00B0F0"/>
              </a:solidFill>
            </a:endParaRPr>
          </a:p>
        </p:txBody>
      </p:sp>
    </p:spTree>
    <p:extLst>
      <p:ext uri="{BB962C8B-B14F-4D97-AF65-F5344CB8AC3E}">
        <p14:creationId xmlns:p14="http://schemas.microsoft.com/office/powerpoint/2010/main" val="606885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6404A3F-F80D-D899-BF2E-2D701AC8461B}"/>
              </a:ext>
            </a:extLst>
          </p:cNvPr>
          <p:cNvSpPr/>
          <p:nvPr/>
        </p:nvSpPr>
        <p:spPr>
          <a:xfrm>
            <a:off x="0" y="0"/>
            <a:ext cx="12192000" cy="914400"/>
          </a:xfrm>
          <a:prstGeom prst="rect">
            <a:avLst/>
          </a:prstGeom>
          <a:solidFill>
            <a:srgbClr val="701A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1A34098D-0697-C924-7C6E-29A9BE6A47A0}"/>
              </a:ext>
            </a:extLst>
          </p:cNvPr>
          <p:cNvSpPr txBox="1"/>
          <p:nvPr/>
        </p:nvSpPr>
        <p:spPr>
          <a:xfrm>
            <a:off x="322730" y="195590"/>
            <a:ext cx="10745694" cy="523220"/>
          </a:xfrm>
          <a:prstGeom prst="rect">
            <a:avLst/>
          </a:prstGeom>
          <a:noFill/>
        </p:spPr>
        <p:txBody>
          <a:bodyPr wrap="square">
            <a:spAutoFit/>
          </a:bodyPr>
          <a:lstStyle/>
          <a:p>
            <a:r>
              <a:rPr lang="en-US" sz="2800" b="1">
                <a:solidFill>
                  <a:schemeClr val="bg1"/>
                </a:solidFill>
              </a:rPr>
              <a:t>TN 1. </a:t>
            </a:r>
            <a:r>
              <a:rPr lang="vi-VN" sz="2800" b="1">
                <a:solidFill>
                  <a:schemeClr val="bg1"/>
                </a:solidFill>
              </a:rPr>
              <a:t>Theo Lamarck, nguyên nhân dẫn đến sự tiến hoá là gì? </a:t>
            </a:r>
            <a:endParaRPr lang="en-US" sz="2800" b="1">
              <a:solidFill>
                <a:schemeClr val="bg1"/>
              </a:solidFill>
            </a:endParaRPr>
          </a:p>
        </p:txBody>
      </p:sp>
      <p:grpSp>
        <p:nvGrpSpPr>
          <p:cNvPr id="66" name="Group 162">
            <a:extLst>
              <a:ext uri="{FF2B5EF4-FFF2-40B4-BE49-F238E27FC236}">
                <a16:creationId xmlns:a16="http://schemas.microsoft.com/office/drawing/2014/main" id="{9239C4B3-124F-3612-FFEA-2C4ACCF19813}"/>
              </a:ext>
            </a:extLst>
          </p:cNvPr>
          <p:cNvGrpSpPr>
            <a:grpSpLocks/>
          </p:cNvGrpSpPr>
          <p:nvPr/>
        </p:nvGrpSpPr>
        <p:grpSpPr bwMode="auto">
          <a:xfrm>
            <a:off x="259684" y="1430674"/>
            <a:ext cx="11705209" cy="598114"/>
            <a:chOff x="3017" y="1445"/>
            <a:chExt cx="4811" cy="342"/>
          </a:xfrm>
        </p:grpSpPr>
        <p:sp>
          <p:nvSpPr>
            <p:cNvPr id="67" name="AutoShape 127">
              <a:extLst>
                <a:ext uri="{FF2B5EF4-FFF2-40B4-BE49-F238E27FC236}">
                  <a16:creationId xmlns:a16="http://schemas.microsoft.com/office/drawing/2014/main" id="{0A35B189-2915-01DC-0A13-D5C2D9FD8C3A}"/>
                </a:ext>
              </a:extLst>
            </p:cNvPr>
            <p:cNvSpPr>
              <a:spLocks noChangeArrowheads="1"/>
            </p:cNvSpPr>
            <p:nvPr/>
          </p:nvSpPr>
          <p:spPr bwMode="gray">
            <a:xfrm>
              <a:off x="3041" y="1445"/>
              <a:ext cx="4787" cy="335"/>
            </a:xfrm>
            <a:prstGeom prst="roundRect">
              <a:avLst>
                <a:gd name="adj" fmla="val 50000"/>
              </a:avLst>
            </a:prstGeom>
            <a:noFill/>
            <a:ln w="28575">
              <a:solidFill>
                <a:srgbClr val="EAEAEA"/>
              </a:solidFill>
              <a:round/>
              <a:headEnd/>
              <a:tailEnd/>
            </a:ln>
            <a:effectLst/>
            <a:extLst>
              <a:ext uri="{AF507438-7753-43E0-B8FC-AC1667EBCBE1}">
                <a14:hiddenEffects xmlns:a14="http://schemas.microsoft.com/office/drawing/2010/main">
                  <a:effectLst>
                    <a:outerShdw dist="53882" dir="2700000" algn="ctr" rotWithShape="0">
                      <a:srgbClr val="292929">
                        <a:alpha val="50000"/>
                      </a:srgbClr>
                    </a:outerShdw>
                  </a:effectLst>
                </a14:hiddenEffects>
              </a:ext>
            </a:extLst>
          </p:spPr>
          <p:txBody>
            <a:bodyPr wrap="none" anchor="ctr"/>
            <a:lstStyle/>
            <a:p>
              <a:endParaRPr lang="zh-CN" altLang="en-US"/>
            </a:p>
          </p:txBody>
        </p:sp>
        <p:grpSp>
          <p:nvGrpSpPr>
            <p:cNvPr id="68" name="Group 128">
              <a:extLst>
                <a:ext uri="{FF2B5EF4-FFF2-40B4-BE49-F238E27FC236}">
                  <a16:creationId xmlns:a16="http://schemas.microsoft.com/office/drawing/2014/main" id="{EB6EC9E3-49AB-76E3-1096-58658A77877D}"/>
                </a:ext>
              </a:extLst>
            </p:cNvPr>
            <p:cNvGrpSpPr>
              <a:grpSpLocks/>
            </p:cNvGrpSpPr>
            <p:nvPr/>
          </p:nvGrpSpPr>
          <p:grpSpPr bwMode="auto">
            <a:xfrm>
              <a:off x="3017" y="1456"/>
              <a:ext cx="313" cy="331"/>
              <a:chOff x="2959" y="1568"/>
              <a:chExt cx="454" cy="480"/>
            </a:xfrm>
          </p:grpSpPr>
          <p:grpSp>
            <p:nvGrpSpPr>
              <p:cNvPr id="69" name="Group 129">
                <a:extLst>
                  <a:ext uri="{FF2B5EF4-FFF2-40B4-BE49-F238E27FC236}">
                    <a16:creationId xmlns:a16="http://schemas.microsoft.com/office/drawing/2014/main" id="{71DF6247-ED36-46F5-2783-643944D88496}"/>
                  </a:ext>
                </a:extLst>
              </p:cNvPr>
              <p:cNvGrpSpPr>
                <a:grpSpLocks/>
              </p:cNvGrpSpPr>
              <p:nvPr/>
            </p:nvGrpSpPr>
            <p:grpSpPr bwMode="auto">
              <a:xfrm>
                <a:off x="2959" y="1568"/>
                <a:ext cx="454" cy="480"/>
                <a:chOff x="192" y="1917"/>
                <a:chExt cx="1042" cy="1102"/>
              </a:xfrm>
            </p:grpSpPr>
            <p:pic>
              <p:nvPicPr>
                <p:cNvPr id="71" name="Picture 130" descr="light_shadow">
                  <a:extLst>
                    <a:ext uri="{FF2B5EF4-FFF2-40B4-BE49-F238E27FC236}">
                      <a16:creationId xmlns:a16="http://schemas.microsoft.com/office/drawing/2014/main" id="{354D65AC-8EB4-441F-491D-49C63C7354D8}"/>
                    </a:ext>
                  </a:extLst>
                </p:cNvPr>
                <p:cNvPicPr>
                  <a:picLocks noChangeAspect="1" noChangeArrowheads="1"/>
                </p:cNvPicPr>
                <p:nvPr/>
              </p:nvPicPr>
              <p:blipFill>
                <a:blip r:embed="rId2" cstate="print">
                  <a:lum bright="-78000" contrast="-78000"/>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131" descr="circuler_1">
                  <a:extLst>
                    <a:ext uri="{FF2B5EF4-FFF2-40B4-BE49-F238E27FC236}">
                      <a16:creationId xmlns:a16="http://schemas.microsoft.com/office/drawing/2014/main" id="{749C8AF2-17EF-C2B6-78B0-A362F0A5532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extLst>
                  <a:ext uri="{909E8E84-426E-40DD-AFC4-6F175D3DCCD1}">
                    <a14:hiddenFill xmlns:a14="http://schemas.microsoft.com/office/drawing/2010/main">
                      <a:solidFill>
                        <a:srgbClr val="FFFFFF"/>
                      </a:solidFill>
                    </a14:hiddenFill>
                  </a:ext>
                </a:extLst>
              </p:spPr>
            </p:pic>
            <p:sp>
              <p:nvSpPr>
                <p:cNvPr id="73" name="Oval 132">
                  <a:extLst>
                    <a:ext uri="{FF2B5EF4-FFF2-40B4-BE49-F238E27FC236}">
                      <a16:creationId xmlns:a16="http://schemas.microsoft.com/office/drawing/2014/main" id="{BBA1AF78-1B85-4E22-649B-AE40028AEA03}"/>
                    </a:ext>
                  </a:extLst>
                </p:cNvPr>
                <p:cNvSpPr>
                  <a:spLocks noChangeArrowheads="1"/>
                </p:cNvSpPr>
                <p:nvPr/>
              </p:nvSpPr>
              <p:spPr bwMode="gray">
                <a:xfrm>
                  <a:off x="192" y="1917"/>
                  <a:ext cx="1035" cy="1019"/>
                </a:xfrm>
                <a:prstGeom prst="ellipse">
                  <a:avLst/>
                </a:prstGeom>
                <a:solidFill>
                  <a:srgbClr val="A8D02A"/>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53882" dir="2700000" algn="ctr" rotWithShape="0">
                          <a:srgbClr val="292929">
                            <a:alpha val="50000"/>
                          </a:srgbClr>
                        </a:outerShdw>
                      </a:effectLst>
                    </a14:hiddenEffects>
                  </a:ext>
                </a:extLst>
              </p:spPr>
              <p:txBody>
                <a:bodyPr wrap="none" anchor="ctr"/>
                <a:lstStyle/>
                <a:p>
                  <a:endParaRPr lang="zh-CN" altLang="en-US"/>
                </a:p>
              </p:txBody>
            </p:sp>
          </p:grpSp>
          <p:pic>
            <p:nvPicPr>
              <p:cNvPr id="70" name="Picture 133" descr="Picture2">
                <a:extLst>
                  <a:ext uri="{FF2B5EF4-FFF2-40B4-BE49-F238E27FC236}">
                    <a16:creationId xmlns:a16="http://schemas.microsoft.com/office/drawing/2014/main" id="{E23D5C72-1467-B7E8-A53F-D6702800E2F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gray">
              <a:xfrm>
                <a:off x="3004" y="1572"/>
                <a:ext cx="359" cy="157"/>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74" name="Group 163">
            <a:extLst>
              <a:ext uri="{FF2B5EF4-FFF2-40B4-BE49-F238E27FC236}">
                <a16:creationId xmlns:a16="http://schemas.microsoft.com/office/drawing/2014/main" id="{61CCD2D5-7749-5E79-932A-19E42A9567EB}"/>
              </a:ext>
            </a:extLst>
          </p:cNvPr>
          <p:cNvGrpSpPr>
            <a:grpSpLocks/>
          </p:cNvGrpSpPr>
          <p:nvPr/>
        </p:nvGrpSpPr>
        <p:grpSpPr bwMode="auto">
          <a:xfrm>
            <a:off x="259684" y="2387161"/>
            <a:ext cx="11705771" cy="598114"/>
            <a:chOff x="3017" y="1880"/>
            <a:chExt cx="5020" cy="342"/>
          </a:xfrm>
        </p:grpSpPr>
        <p:sp>
          <p:nvSpPr>
            <p:cNvPr id="75" name="AutoShape 135">
              <a:extLst>
                <a:ext uri="{FF2B5EF4-FFF2-40B4-BE49-F238E27FC236}">
                  <a16:creationId xmlns:a16="http://schemas.microsoft.com/office/drawing/2014/main" id="{95E2C2EF-10EA-2176-C9DE-81908880CC1D}"/>
                </a:ext>
              </a:extLst>
            </p:cNvPr>
            <p:cNvSpPr>
              <a:spLocks noChangeArrowheads="1"/>
            </p:cNvSpPr>
            <p:nvPr/>
          </p:nvSpPr>
          <p:spPr bwMode="gray">
            <a:xfrm>
              <a:off x="3041" y="1880"/>
              <a:ext cx="4996" cy="335"/>
            </a:xfrm>
            <a:prstGeom prst="roundRect">
              <a:avLst>
                <a:gd name="adj" fmla="val 50000"/>
              </a:avLst>
            </a:prstGeom>
            <a:noFill/>
            <a:ln w="28575">
              <a:solidFill>
                <a:srgbClr val="EAEAEA"/>
              </a:solidFill>
              <a:round/>
              <a:headEnd/>
              <a:tailEnd/>
            </a:ln>
            <a:effectLst/>
            <a:extLst>
              <a:ext uri="{AF507438-7753-43E0-B8FC-AC1667EBCBE1}">
                <a14:hiddenEffects xmlns:a14="http://schemas.microsoft.com/office/drawing/2010/main">
                  <a:effectLst>
                    <a:outerShdw dist="53882" dir="2700000" algn="ctr" rotWithShape="0">
                      <a:srgbClr val="292929">
                        <a:alpha val="50000"/>
                      </a:srgbClr>
                    </a:outerShdw>
                  </a:effectLst>
                </a14:hiddenEffects>
              </a:ext>
            </a:extLst>
          </p:spPr>
          <p:txBody>
            <a:bodyPr wrap="none" anchor="ctr"/>
            <a:lstStyle/>
            <a:p>
              <a:endParaRPr lang="zh-CN" altLang="en-US"/>
            </a:p>
          </p:txBody>
        </p:sp>
        <p:grpSp>
          <p:nvGrpSpPr>
            <p:cNvPr id="76" name="Group 136">
              <a:extLst>
                <a:ext uri="{FF2B5EF4-FFF2-40B4-BE49-F238E27FC236}">
                  <a16:creationId xmlns:a16="http://schemas.microsoft.com/office/drawing/2014/main" id="{D614F5C5-4C06-1050-C7DB-C62FB41A7621}"/>
                </a:ext>
              </a:extLst>
            </p:cNvPr>
            <p:cNvGrpSpPr>
              <a:grpSpLocks/>
            </p:cNvGrpSpPr>
            <p:nvPr/>
          </p:nvGrpSpPr>
          <p:grpSpPr bwMode="auto">
            <a:xfrm>
              <a:off x="3017" y="1891"/>
              <a:ext cx="313" cy="331"/>
              <a:chOff x="2959" y="1568"/>
              <a:chExt cx="454" cy="480"/>
            </a:xfrm>
          </p:grpSpPr>
          <p:grpSp>
            <p:nvGrpSpPr>
              <p:cNvPr id="77" name="Group 137">
                <a:extLst>
                  <a:ext uri="{FF2B5EF4-FFF2-40B4-BE49-F238E27FC236}">
                    <a16:creationId xmlns:a16="http://schemas.microsoft.com/office/drawing/2014/main" id="{02AFE331-5774-42F7-6161-3985975B0A9F}"/>
                  </a:ext>
                </a:extLst>
              </p:cNvPr>
              <p:cNvGrpSpPr>
                <a:grpSpLocks/>
              </p:cNvGrpSpPr>
              <p:nvPr/>
            </p:nvGrpSpPr>
            <p:grpSpPr bwMode="auto">
              <a:xfrm>
                <a:off x="2959" y="1568"/>
                <a:ext cx="454" cy="480"/>
                <a:chOff x="192" y="1917"/>
                <a:chExt cx="1042" cy="1102"/>
              </a:xfrm>
            </p:grpSpPr>
            <p:pic>
              <p:nvPicPr>
                <p:cNvPr id="79" name="Picture 138" descr="light_shadow">
                  <a:extLst>
                    <a:ext uri="{FF2B5EF4-FFF2-40B4-BE49-F238E27FC236}">
                      <a16:creationId xmlns:a16="http://schemas.microsoft.com/office/drawing/2014/main" id="{650D71E4-FB24-C6C6-AAA6-D388FB5AFCC1}"/>
                    </a:ext>
                  </a:extLst>
                </p:cNvPr>
                <p:cNvPicPr>
                  <a:picLocks noChangeAspect="1" noChangeArrowheads="1"/>
                </p:cNvPicPr>
                <p:nvPr/>
              </p:nvPicPr>
              <p:blipFill>
                <a:blip r:embed="rId2" cstate="print">
                  <a:lum bright="-78000" contrast="-78000"/>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139" descr="circuler_1">
                  <a:extLst>
                    <a:ext uri="{FF2B5EF4-FFF2-40B4-BE49-F238E27FC236}">
                      <a16:creationId xmlns:a16="http://schemas.microsoft.com/office/drawing/2014/main" id="{6D8A0EB9-6B03-FC24-D167-A0E5D87EA5D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extLst>
                  <a:ext uri="{909E8E84-426E-40DD-AFC4-6F175D3DCCD1}">
                    <a14:hiddenFill xmlns:a14="http://schemas.microsoft.com/office/drawing/2010/main">
                      <a:solidFill>
                        <a:srgbClr val="FFFFFF"/>
                      </a:solidFill>
                    </a14:hiddenFill>
                  </a:ext>
                </a:extLst>
              </p:spPr>
            </p:pic>
            <p:sp>
              <p:nvSpPr>
                <p:cNvPr id="81" name="Oval 140">
                  <a:extLst>
                    <a:ext uri="{FF2B5EF4-FFF2-40B4-BE49-F238E27FC236}">
                      <a16:creationId xmlns:a16="http://schemas.microsoft.com/office/drawing/2014/main" id="{02A53A5D-5BAB-58DA-1C5C-D5513D3FE522}"/>
                    </a:ext>
                  </a:extLst>
                </p:cNvPr>
                <p:cNvSpPr>
                  <a:spLocks noChangeArrowheads="1"/>
                </p:cNvSpPr>
                <p:nvPr/>
              </p:nvSpPr>
              <p:spPr bwMode="gray">
                <a:xfrm>
                  <a:off x="192" y="1917"/>
                  <a:ext cx="1035" cy="1019"/>
                </a:xfrm>
                <a:prstGeom prst="ellipse">
                  <a:avLst/>
                </a:prstGeom>
                <a:solidFill>
                  <a:srgbClr val="5CB1FE"/>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53882" dir="2700000" algn="ctr" rotWithShape="0">
                          <a:srgbClr val="292929">
                            <a:alpha val="50000"/>
                          </a:srgbClr>
                        </a:outerShdw>
                      </a:effectLst>
                    </a14:hiddenEffects>
                  </a:ext>
                </a:extLst>
              </p:spPr>
              <p:txBody>
                <a:bodyPr wrap="none" anchor="ctr"/>
                <a:lstStyle/>
                <a:p>
                  <a:endParaRPr lang="zh-CN" altLang="en-US"/>
                </a:p>
              </p:txBody>
            </p:sp>
          </p:grpSp>
          <p:pic>
            <p:nvPicPr>
              <p:cNvPr id="78" name="Picture 141" descr="Picture2">
                <a:extLst>
                  <a:ext uri="{FF2B5EF4-FFF2-40B4-BE49-F238E27FC236}">
                    <a16:creationId xmlns:a16="http://schemas.microsoft.com/office/drawing/2014/main" id="{7966841E-CD66-1802-E5AA-BEDFCC07018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gray">
              <a:xfrm>
                <a:off x="3004" y="1572"/>
                <a:ext cx="359" cy="157"/>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82" name="Group 164">
            <a:extLst>
              <a:ext uri="{FF2B5EF4-FFF2-40B4-BE49-F238E27FC236}">
                <a16:creationId xmlns:a16="http://schemas.microsoft.com/office/drawing/2014/main" id="{E16D92C9-7685-70D6-2C70-0CB6C2E54F3E}"/>
              </a:ext>
            </a:extLst>
          </p:cNvPr>
          <p:cNvGrpSpPr>
            <a:grpSpLocks/>
          </p:cNvGrpSpPr>
          <p:nvPr/>
        </p:nvGrpSpPr>
        <p:grpSpPr bwMode="auto">
          <a:xfrm>
            <a:off x="311389" y="3230065"/>
            <a:ext cx="11654470" cy="596366"/>
            <a:chOff x="3019" y="2320"/>
            <a:chExt cx="4998" cy="341"/>
          </a:xfrm>
        </p:grpSpPr>
        <p:sp>
          <p:nvSpPr>
            <p:cNvPr id="83" name="AutoShape 143">
              <a:extLst>
                <a:ext uri="{FF2B5EF4-FFF2-40B4-BE49-F238E27FC236}">
                  <a16:creationId xmlns:a16="http://schemas.microsoft.com/office/drawing/2014/main" id="{564113AF-F8AF-4EB3-85CC-F62B702F2153}"/>
                </a:ext>
              </a:extLst>
            </p:cNvPr>
            <p:cNvSpPr>
              <a:spLocks noChangeArrowheads="1"/>
            </p:cNvSpPr>
            <p:nvPr/>
          </p:nvSpPr>
          <p:spPr bwMode="gray">
            <a:xfrm>
              <a:off x="3041" y="2320"/>
              <a:ext cx="4976" cy="335"/>
            </a:xfrm>
            <a:prstGeom prst="roundRect">
              <a:avLst>
                <a:gd name="adj" fmla="val 50000"/>
              </a:avLst>
            </a:prstGeom>
            <a:noFill/>
            <a:ln w="28575">
              <a:solidFill>
                <a:srgbClr val="EAEAEA"/>
              </a:solidFill>
              <a:round/>
              <a:headEnd/>
              <a:tailEnd/>
            </a:ln>
            <a:effectLst/>
            <a:extLst>
              <a:ext uri="{AF507438-7753-43E0-B8FC-AC1667EBCBE1}">
                <a14:hiddenEffects xmlns:a14="http://schemas.microsoft.com/office/drawing/2010/main">
                  <a:effectLst>
                    <a:outerShdw dist="53882" dir="2700000" algn="ctr" rotWithShape="0">
                      <a:srgbClr val="292929">
                        <a:alpha val="50000"/>
                      </a:srgbClr>
                    </a:outerShdw>
                  </a:effectLst>
                </a14:hiddenEffects>
              </a:ext>
            </a:extLst>
          </p:spPr>
          <p:txBody>
            <a:bodyPr wrap="none" anchor="ctr"/>
            <a:lstStyle/>
            <a:p>
              <a:endParaRPr lang="zh-CN" altLang="en-US"/>
            </a:p>
          </p:txBody>
        </p:sp>
        <p:grpSp>
          <p:nvGrpSpPr>
            <p:cNvPr id="84" name="Group 144">
              <a:extLst>
                <a:ext uri="{FF2B5EF4-FFF2-40B4-BE49-F238E27FC236}">
                  <a16:creationId xmlns:a16="http://schemas.microsoft.com/office/drawing/2014/main" id="{E1772454-94D0-7242-CCF0-DD595F404BF7}"/>
                </a:ext>
              </a:extLst>
            </p:cNvPr>
            <p:cNvGrpSpPr>
              <a:grpSpLocks/>
            </p:cNvGrpSpPr>
            <p:nvPr/>
          </p:nvGrpSpPr>
          <p:grpSpPr bwMode="auto">
            <a:xfrm>
              <a:off x="3019" y="2330"/>
              <a:ext cx="314" cy="331"/>
              <a:chOff x="2958" y="1568"/>
              <a:chExt cx="455" cy="480"/>
            </a:xfrm>
          </p:grpSpPr>
          <p:grpSp>
            <p:nvGrpSpPr>
              <p:cNvPr id="85" name="Group 145">
                <a:extLst>
                  <a:ext uri="{FF2B5EF4-FFF2-40B4-BE49-F238E27FC236}">
                    <a16:creationId xmlns:a16="http://schemas.microsoft.com/office/drawing/2014/main" id="{7BB107F8-ECBD-99BC-BF14-1D5EFBDDE6B7}"/>
                  </a:ext>
                </a:extLst>
              </p:cNvPr>
              <p:cNvGrpSpPr>
                <a:grpSpLocks/>
              </p:cNvGrpSpPr>
              <p:nvPr/>
            </p:nvGrpSpPr>
            <p:grpSpPr bwMode="auto">
              <a:xfrm>
                <a:off x="2958" y="1568"/>
                <a:ext cx="455" cy="480"/>
                <a:chOff x="189" y="1917"/>
                <a:chExt cx="1045" cy="1102"/>
              </a:xfrm>
            </p:grpSpPr>
            <p:pic>
              <p:nvPicPr>
                <p:cNvPr id="87" name="Picture 146" descr="light_shadow">
                  <a:extLst>
                    <a:ext uri="{FF2B5EF4-FFF2-40B4-BE49-F238E27FC236}">
                      <a16:creationId xmlns:a16="http://schemas.microsoft.com/office/drawing/2014/main" id="{523104AE-142F-C34A-1BA5-8D17A658E5EA}"/>
                    </a:ext>
                  </a:extLst>
                </p:cNvPr>
                <p:cNvPicPr>
                  <a:picLocks noChangeAspect="1" noChangeArrowheads="1"/>
                </p:cNvPicPr>
                <p:nvPr/>
              </p:nvPicPr>
              <p:blipFill>
                <a:blip r:embed="rId2" cstate="print">
                  <a:lum bright="-78000" contrast="-78000"/>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147" descr="circuler_1">
                  <a:extLst>
                    <a:ext uri="{FF2B5EF4-FFF2-40B4-BE49-F238E27FC236}">
                      <a16:creationId xmlns:a16="http://schemas.microsoft.com/office/drawing/2014/main" id="{570FB85D-9193-DD60-51EF-3D12DC8520D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extLst>
                  <a:ext uri="{909E8E84-426E-40DD-AFC4-6F175D3DCCD1}">
                    <a14:hiddenFill xmlns:a14="http://schemas.microsoft.com/office/drawing/2010/main">
                      <a:solidFill>
                        <a:srgbClr val="FFFFFF"/>
                      </a:solidFill>
                    </a14:hiddenFill>
                  </a:ext>
                </a:extLst>
              </p:spPr>
            </p:pic>
            <p:sp>
              <p:nvSpPr>
                <p:cNvPr id="89" name="Oval 148">
                  <a:extLst>
                    <a:ext uri="{FF2B5EF4-FFF2-40B4-BE49-F238E27FC236}">
                      <a16:creationId xmlns:a16="http://schemas.microsoft.com/office/drawing/2014/main" id="{DE2DC6C3-51E7-9C8D-B43E-F4A1E47F17F7}"/>
                    </a:ext>
                  </a:extLst>
                </p:cNvPr>
                <p:cNvSpPr>
                  <a:spLocks noChangeArrowheads="1"/>
                </p:cNvSpPr>
                <p:nvPr/>
              </p:nvSpPr>
              <p:spPr bwMode="gray">
                <a:xfrm>
                  <a:off x="189" y="1920"/>
                  <a:ext cx="1035" cy="1019"/>
                </a:xfrm>
                <a:prstGeom prst="ellipse">
                  <a:avLst/>
                </a:prstGeom>
                <a:solidFill>
                  <a:srgbClr val="FFC000"/>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n>
                      <a:solidFill>
                        <a:srgbClr val="FFC000"/>
                      </a:solidFill>
                    </a:ln>
                  </a:endParaRPr>
                </a:p>
              </p:txBody>
            </p:sp>
          </p:grpSp>
          <p:pic>
            <p:nvPicPr>
              <p:cNvPr id="86" name="Picture 149" descr="Picture2">
                <a:extLst>
                  <a:ext uri="{FF2B5EF4-FFF2-40B4-BE49-F238E27FC236}">
                    <a16:creationId xmlns:a16="http://schemas.microsoft.com/office/drawing/2014/main" id="{8FF11D80-12A3-EB92-24A3-7A6101AD484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gray">
              <a:xfrm>
                <a:off x="3004" y="1572"/>
                <a:ext cx="359" cy="157"/>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90" name="Group 165">
            <a:extLst>
              <a:ext uri="{FF2B5EF4-FFF2-40B4-BE49-F238E27FC236}">
                <a16:creationId xmlns:a16="http://schemas.microsoft.com/office/drawing/2014/main" id="{64031F3D-D021-9EE8-0140-F82AD3E889DE}"/>
              </a:ext>
            </a:extLst>
          </p:cNvPr>
          <p:cNvGrpSpPr>
            <a:grpSpLocks/>
          </p:cNvGrpSpPr>
          <p:nvPr/>
        </p:nvGrpSpPr>
        <p:grpSpPr bwMode="auto">
          <a:xfrm>
            <a:off x="329028" y="4086122"/>
            <a:ext cx="11582189" cy="596366"/>
            <a:chOff x="3017" y="2737"/>
            <a:chExt cx="4967" cy="341"/>
          </a:xfrm>
        </p:grpSpPr>
        <p:sp>
          <p:nvSpPr>
            <p:cNvPr id="91" name="AutoShape 151">
              <a:extLst>
                <a:ext uri="{FF2B5EF4-FFF2-40B4-BE49-F238E27FC236}">
                  <a16:creationId xmlns:a16="http://schemas.microsoft.com/office/drawing/2014/main" id="{16CD1D4F-11FA-B244-025C-34D8B42C8AE9}"/>
                </a:ext>
              </a:extLst>
            </p:cNvPr>
            <p:cNvSpPr>
              <a:spLocks noChangeArrowheads="1"/>
            </p:cNvSpPr>
            <p:nvPr/>
          </p:nvSpPr>
          <p:spPr bwMode="gray">
            <a:xfrm>
              <a:off x="3041" y="2737"/>
              <a:ext cx="4943" cy="335"/>
            </a:xfrm>
            <a:prstGeom prst="roundRect">
              <a:avLst>
                <a:gd name="adj" fmla="val 50000"/>
              </a:avLst>
            </a:prstGeom>
            <a:noFill/>
            <a:ln w="28575">
              <a:solidFill>
                <a:srgbClr val="EAEAEA"/>
              </a:solidFill>
              <a:round/>
              <a:headEnd/>
              <a:tailEnd/>
            </a:ln>
            <a:effectLst/>
            <a:extLst>
              <a:ext uri="{AF507438-7753-43E0-B8FC-AC1667EBCBE1}">
                <a14:hiddenEffects xmlns:a14="http://schemas.microsoft.com/office/drawing/2010/main">
                  <a:effectLst>
                    <a:outerShdw dist="53882" dir="2700000" algn="ctr" rotWithShape="0">
                      <a:srgbClr val="292929">
                        <a:alpha val="50000"/>
                      </a:srgbClr>
                    </a:outerShdw>
                  </a:effectLst>
                </a14:hiddenEffects>
              </a:ext>
            </a:extLst>
          </p:spPr>
          <p:txBody>
            <a:bodyPr wrap="none" anchor="ctr"/>
            <a:lstStyle/>
            <a:p>
              <a:endParaRPr lang="zh-CN" altLang="en-US"/>
            </a:p>
          </p:txBody>
        </p:sp>
        <p:grpSp>
          <p:nvGrpSpPr>
            <p:cNvPr id="92" name="Group 152">
              <a:extLst>
                <a:ext uri="{FF2B5EF4-FFF2-40B4-BE49-F238E27FC236}">
                  <a16:creationId xmlns:a16="http://schemas.microsoft.com/office/drawing/2014/main" id="{DE263B1C-ED6D-D502-BC13-893A81391066}"/>
                </a:ext>
              </a:extLst>
            </p:cNvPr>
            <p:cNvGrpSpPr>
              <a:grpSpLocks/>
            </p:cNvGrpSpPr>
            <p:nvPr/>
          </p:nvGrpSpPr>
          <p:grpSpPr bwMode="auto">
            <a:xfrm>
              <a:off x="3017" y="2747"/>
              <a:ext cx="320" cy="331"/>
              <a:chOff x="2950" y="1568"/>
              <a:chExt cx="463" cy="480"/>
            </a:xfrm>
          </p:grpSpPr>
          <p:grpSp>
            <p:nvGrpSpPr>
              <p:cNvPr id="93" name="Group 153">
                <a:extLst>
                  <a:ext uri="{FF2B5EF4-FFF2-40B4-BE49-F238E27FC236}">
                    <a16:creationId xmlns:a16="http://schemas.microsoft.com/office/drawing/2014/main" id="{5C187ACA-AEB1-1147-0D1F-338D6C920B23}"/>
                  </a:ext>
                </a:extLst>
              </p:cNvPr>
              <p:cNvGrpSpPr>
                <a:grpSpLocks/>
              </p:cNvGrpSpPr>
              <p:nvPr/>
            </p:nvGrpSpPr>
            <p:grpSpPr bwMode="auto">
              <a:xfrm>
                <a:off x="2950" y="1568"/>
                <a:ext cx="463" cy="480"/>
                <a:chOff x="169" y="1917"/>
                <a:chExt cx="1065" cy="1102"/>
              </a:xfrm>
            </p:grpSpPr>
            <p:pic>
              <p:nvPicPr>
                <p:cNvPr id="95" name="Picture 154" descr="light_shadow">
                  <a:extLst>
                    <a:ext uri="{FF2B5EF4-FFF2-40B4-BE49-F238E27FC236}">
                      <a16:creationId xmlns:a16="http://schemas.microsoft.com/office/drawing/2014/main" id="{3470F214-7D3A-B78B-CCD0-F72641F8A1F1}"/>
                    </a:ext>
                  </a:extLst>
                </p:cNvPr>
                <p:cNvPicPr>
                  <a:picLocks noChangeAspect="1" noChangeArrowheads="1"/>
                </p:cNvPicPr>
                <p:nvPr/>
              </p:nvPicPr>
              <p:blipFill>
                <a:blip r:embed="rId2" cstate="print">
                  <a:lum bright="-78000" contrast="-78000"/>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155" descr="circuler_1">
                  <a:extLst>
                    <a:ext uri="{FF2B5EF4-FFF2-40B4-BE49-F238E27FC236}">
                      <a16:creationId xmlns:a16="http://schemas.microsoft.com/office/drawing/2014/main" id="{15C0432A-C699-8186-7E57-061A91E7B23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extLst>
                  <a:ext uri="{909E8E84-426E-40DD-AFC4-6F175D3DCCD1}">
                    <a14:hiddenFill xmlns:a14="http://schemas.microsoft.com/office/drawing/2010/main">
                      <a:solidFill>
                        <a:srgbClr val="FFFFFF"/>
                      </a:solidFill>
                    </a14:hiddenFill>
                  </a:ext>
                </a:extLst>
              </p:spPr>
            </p:pic>
            <p:sp>
              <p:nvSpPr>
                <p:cNvPr id="97" name="Oval 156">
                  <a:extLst>
                    <a:ext uri="{FF2B5EF4-FFF2-40B4-BE49-F238E27FC236}">
                      <a16:creationId xmlns:a16="http://schemas.microsoft.com/office/drawing/2014/main" id="{51FA72AD-6F23-44E7-DF2E-4258B3D105C3}"/>
                    </a:ext>
                  </a:extLst>
                </p:cNvPr>
                <p:cNvSpPr>
                  <a:spLocks noChangeArrowheads="1"/>
                </p:cNvSpPr>
                <p:nvPr/>
              </p:nvSpPr>
              <p:spPr bwMode="gray">
                <a:xfrm>
                  <a:off x="169" y="1926"/>
                  <a:ext cx="1035" cy="1022"/>
                </a:xfrm>
                <a:prstGeom prst="ellipse">
                  <a:avLst/>
                </a:prstGeom>
                <a:solidFill>
                  <a:srgbClr val="FF6161"/>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53882" dir="2700000" algn="ctr" rotWithShape="0">
                          <a:srgbClr val="292929">
                            <a:alpha val="50000"/>
                          </a:srgbClr>
                        </a:outerShdw>
                      </a:effectLst>
                    </a14:hiddenEffects>
                  </a:ext>
                </a:extLst>
              </p:spPr>
              <p:txBody>
                <a:bodyPr wrap="none" anchor="ctr"/>
                <a:lstStyle/>
                <a:p>
                  <a:endParaRPr lang="zh-CN" altLang="en-US"/>
                </a:p>
              </p:txBody>
            </p:sp>
          </p:grpSp>
          <p:pic>
            <p:nvPicPr>
              <p:cNvPr id="94" name="Picture 157" descr="Picture2">
                <a:extLst>
                  <a:ext uri="{FF2B5EF4-FFF2-40B4-BE49-F238E27FC236}">
                    <a16:creationId xmlns:a16="http://schemas.microsoft.com/office/drawing/2014/main" id="{97E82AEF-C0BB-284C-9245-147C53E931C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gray">
              <a:xfrm>
                <a:off x="3004" y="1572"/>
                <a:ext cx="359" cy="157"/>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98" name="TextBox 97">
            <a:extLst>
              <a:ext uri="{FF2B5EF4-FFF2-40B4-BE49-F238E27FC236}">
                <a16:creationId xmlns:a16="http://schemas.microsoft.com/office/drawing/2014/main" id="{3DCBFDB1-1C11-BADC-CD75-AF7EABAF00C7}"/>
              </a:ext>
            </a:extLst>
          </p:cNvPr>
          <p:cNvSpPr txBox="1"/>
          <p:nvPr/>
        </p:nvSpPr>
        <p:spPr>
          <a:xfrm>
            <a:off x="386379" y="1337852"/>
            <a:ext cx="10829364" cy="658835"/>
          </a:xfrm>
          <a:prstGeom prst="rect">
            <a:avLst/>
          </a:prstGeom>
          <a:noFill/>
        </p:spPr>
        <p:txBody>
          <a:bodyPr wrap="square">
            <a:spAutoFit/>
          </a:bodyPr>
          <a:lstStyle/>
          <a:p>
            <a:pPr>
              <a:lnSpc>
                <a:spcPct val="150000"/>
              </a:lnSpc>
            </a:pPr>
            <a:r>
              <a:rPr lang="vi-VN" sz="2800" b="1">
                <a:solidFill>
                  <a:schemeClr val="bg1"/>
                </a:solidFill>
              </a:rPr>
              <a:t>A. </a:t>
            </a:r>
            <a:r>
              <a:rPr lang="en-US" sz="2800" b="1">
                <a:solidFill>
                  <a:schemeClr val="bg1"/>
                </a:solidFill>
              </a:rPr>
              <a:t>  </a:t>
            </a:r>
            <a:r>
              <a:rPr lang="vi-VN" sz="2800" b="1">
                <a:solidFill>
                  <a:schemeClr val="bg1"/>
                </a:solidFill>
              </a:rPr>
              <a:t>Ngoại cảnh không đồng nhất thường xuyên biến đổi.</a:t>
            </a:r>
          </a:p>
        </p:txBody>
      </p:sp>
      <p:sp>
        <p:nvSpPr>
          <p:cNvPr id="99" name="TextBox 98">
            <a:extLst>
              <a:ext uri="{FF2B5EF4-FFF2-40B4-BE49-F238E27FC236}">
                <a16:creationId xmlns:a16="http://schemas.microsoft.com/office/drawing/2014/main" id="{E70FE424-BCB8-2CDF-B032-99AFE92E88BA}"/>
              </a:ext>
            </a:extLst>
          </p:cNvPr>
          <p:cNvSpPr txBox="1"/>
          <p:nvPr/>
        </p:nvSpPr>
        <p:spPr>
          <a:xfrm>
            <a:off x="386378" y="2284824"/>
            <a:ext cx="11578515" cy="658835"/>
          </a:xfrm>
          <a:prstGeom prst="rect">
            <a:avLst/>
          </a:prstGeom>
          <a:noFill/>
        </p:spPr>
        <p:txBody>
          <a:bodyPr wrap="square">
            <a:spAutoFit/>
          </a:bodyPr>
          <a:lstStyle/>
          <a:p>
            <a:pPr>
              <a:lnSpc>
                <a:spcPct val="150000"/>
              </a:lnSpc>
            </a:pPr>
            <a:r>
              <a:rPr lang="vi-VN" sz="2800" b="1">
                <a:solidFill>
                  <a:schemeClr val="bg1"/>
                </a:solidFill>
              </a:rPr>
              <a:t>B.</a:t>
            </a:r>
            <a:r>
              <a:rPr lang="en-US" sz="2800" b="1">
                <a:solidFill>
                  <a:schemeClr val="bg1"/>
                </a:solidFill>
              </a:rPr>
              <a:t>   </a:t>
            </a:r>
            <a:r>
              <a:rPr lang="vi-VN" sz="2800" b="1">
                <a:solidFill>
                  <a:schemeClr val="bg1"/>
                </a:solidFill>
              </a:rPr>
              <a:t>Phát sinh nhiều đặc điểm khác nhau giữa các cá thể trong loài.</a:t>
            </a:r>
          </a:p>
        </p:txBody>
      </p:sp>
      <p:sp>
        <p:nvSpPr>
          <p:cNvPr id="100" name="TextBox 99">
            <a:extLst>
              <a:ext uri="{FF2B5EF4-FFF2-40B4-BE49-F238E27FC236}">
                <a16:creationId xmlns:a16="http://schemas.microsoft.com/office/drawing/2014/main" id="{E081E7B5-2E70-9161-59AB-BEB7C5251EEA}"/>
              </a:ext>
            </a:extLst>
          </p:cNvPr>
          <p:cNvSpPr txBox="1"/>
          <p:nvPr/>
        </p:nvSpPr>
        <p:spPr>
          <a:xfrm>
            <a:off x="382857" y="3107171"/>
            <a:ext cx="10832886" cy="658835"/>
          </a:xfrm>
          <a:prstGeom prst="rect">
            <a:avLst/>
          </a:prstGeom>
          <a:noFill/>
        </p:spPr>
        <p:txBody>
          <a:bodyPr wrap="square">
            <a:spAutoFit/>
          </a:bodyPr>
          <a:lstStyle/>
          <a:p>
            <a:pPr>
              <a:lnSpc>
                <a:spcPct val="150000"/>
              </a:lnSpc>
            </a:pPr>
            <a:r>
              <a:rPr lang="vi-VN" sz="2800" b="1">
                <a:solidFill>
                  <a:schemeClr val="bg1"/>
                </a:solidFill>
              </a:rPr>
              <a:t>C.</a:t>
            </a:r>
            <a:r>
              <a:rPr lang="en-US" sz="2800" b="1">
                <a:solidFill>
                  <a:schemeClr val="bg1"/>
                </a:solidFill>
              </a:rPr>
              <a:t>   </a:t>
            </a:r>
            <a:r>
              <a:rPr lang="vi-VN" sz="2800" b="1">
                <a:solidFill>
                  <a:schemeClr val="bg1"/>
                </a:solidFill>
              </a:rPr>
              <a:t>Sinh vật chủ động biến đổi để thích ứng với môi trường.</a:t>
            </a:r>
          </a:p>
        </p:txBody>
      </p:sp>
      <p:sp>
        <p:nvSpPr>
          <p:cNvPr id="101" name="TextBox 100">
            <a:extLst>
              <a:ext uri="{FF2B5EF4-FFF2-40B4-BE49-F238E27FC236}">
                <a16:creationId xmlns:a16="http://schemas.microsoft.com/office/drawing/2014/main" id="{547B7438-3F45-C564-2E7B-3B18BE498532}"/>
              </a:ext>
            </a:extLst>
          </p:cNvPr>
          <p:cNvSpPr txBox="1"/>
          <p:nvPr/>
        </p:nvSpPr>
        <p:spPr>
          <a:xfrm>
            <a:off x="414506" y="3975897"/>
            <a:ext cx="10829364" cy="658835"/>
          </a:xfrm>
          <a:prstGeom prst="rect">
            <a:avLst/>
          </a:prstGeom>
          <a:noFill/>
        </p:spPr>
        <p:txBody>
          <a:bodyPr wrap="square">
            <a:spAutoFit/>
          </a:bodyPr>
          <a:lstStyle/>
          <a:p>
            <a:pPr>
              <a:lnSpc>
                <a:spcPct val="150000"/>
              </a:lnSpc>
            </a:pPr>
            <a:r>
              <a:rPr lang="vi-VN" sz="2800" b="1">
                <a:solidFill>
                  <a:schemeClr val="bg1"/>
                </a:solidFill>
              </a:rPr>
              <a:t>D.</a:t>
            </a:r>
            <a:r>
              <a:rPr lang="en-US" sz="2800" b="1">
                <a:solidFill>
                  <a:schemeClr val="bg1"/>
                </a:solidFill>
              </a:rPr>
              <a:t>   </a:t>
            </a:r>
            <a:r>
              <a:rPr lang="vi-VN" sz="2800" b="1">
                <a:solidFill>
                  <a:schemeClr val="bg1"/>
                </a:solidFill>
              </a:rPr>
              <a:t>Sự đào thải những cá thể kém thích nghi.</a:t>
            </a:r>
            <a:endParaRPr lang="en-US" sz="2800" b="1">
              <a:solidFill>
                <a:schemeClr val="bg1"/>
              </a:solidFill>
            </a:endParaRPr>
          </a:p>
        </p:txBody>
      </p:sp>
      <p:sp>
        <p:nvSpPr>
          <p:cNvPr id="23" name="TextBox 22">
            <a:extLst>
              <a:ext uri="{FF2B5EF4-FFF2-40B4-BE49-F238E27FC236}">
                <a16:creationId xmlns:a16="http://schemas.microsoft.com/office/drawing/2014/main" id="{D1CAEEAF-C242-A210-93A8-B621927AE928}"/>
              </a:ext>
            </a:extLst>
          </p:cNvPr>
          <p:cNvSpPr txBox="1"/>
          <p:nvPr/>
        </p:nvSpPr>
        <p:spPr>
          <a:xfrm>
            <a:off x="9965472" y="5105951"/>
            <a:ext cx="1843074" cy="578882"/>
          </a:xfrm>
          <a:prstGeom prst="roundRect">
            <a:avLst/>
          </a:prstGeom>
          <a:solidFill>
            <a:schemeClr val="tx1"/>
          </a:solidFill>
        </p:spPr>
        <p:txBody>
          <a:bodyPr wrap="square" rtlCol="0">
            <a:spAutoFit/>
          </a:bodyPr>
          <a:lstStyle/>
          <a:p>
            <a:pPr algn="ctr"/>
            <a:r>
              <a:rPr lang="en-US" sz="2800" b="1">
                <a:solidFill>
                  <a:schemeClr val="bg1"/>
                </a:solidFill>
              </a:rPr>
              <a:t>Đáp án A</a:t>
            </a:r>
          </a:p>
        </p:txBody>
      </p:sp>
    </p:spTree>
    <p:extLst>
      <p:ext uri="{BB962C8B-B14F-4D97-AF65-F5344CB8AC3E}">
        <p14:creationId xmlns:p14="http://schemas.microsoft.com/office/powerpoint/2010/main" val="1433309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p:cTn id="7" dur="250" fill="hold"/>
                                        <p:tgtEl>
                                          <p:spTgt spid="66"/>
                                        </p:tgtEl>
                                        <p:attrNameLst>
                                          <p:attrName>ppt_w</p:attrName>
                                        </p:attrNameLst>
                                      </p:cBhvr>
                                      <p:tavLst>
                                        <p:tav tm="0">
                                          <p:val>
                                            <p:fltVal val="0"/>
                                          </p:val>
                                        </p:tav>
                                        <p:tav tm="100000">
                                          <p:val>
                                            <p:strVal val="#ppt_w"/>
                                          </p:val>
                                        </p:tav>
                                      </p:tavLst>
                                    </p:anim>
                                    <p:anim calcmode="lin" valueType="num">
                                      <p:cBhvr>
                                        <p:cTn id="8" dur="250" fill="hold"/>
                                        <p:tgtEl>
                                          <p:spTgt spid="66"/>
                                        </p:tgtEl>
                                        <p:attrNameLst>
                                          <p:attrName>ppt_h</p:attrName>
                                        </p:attrNameLst>
                                      </p:cBhvr>
                                      <p:tavLst>
                                        <p:tav tm="0">
                                          <p:val>
                                            <p:strVal val="#ppt_h"/>
                                          </p:val>
                                        </p:tav>
                                        <p:tav tm="100000">
                                          <p:val>
                                            <p:strVal val="#ppt_h"/>
                                          </p:val>
                                        </p:tav>
                                      </p:tavLst>
                                    </p:anim>
                                  </p:childTnLst>
                                </p:cTn>
                              </p:par>
                            </p:childTnLst>
                          </p:cTn>
                        </p:par>
                        <p:par>
                          <p:cTn id="9" fill="hold">
                            <p:stCondLst>
                              <p:cond delay="250"/>
                            </p:stCondLst>
                            <p:childTnLst>
                              <p:par>
                                <p:cTn id="10" presetID="17" presetClass="entr" presetSubtype="10" fill="hold" nodeType="afterEffect">
                                  <p:stCondLst>
                                    <p:cond delay="0"/>
                                  </p:stCondLst>
                                  <p:childTnLst>
                                    <p:set>
                                      <p:cBhvr>
                                        <p:cTn id="11" dur="1" fill="hold">
                                          <p:stCondLst>
                                            <p:cond delay="0"/>
                                          </p:stCondLst>
                                        </p:cTn>
                                        <p:tgtEl>
                                          <p:spTgt spid="74"/>
                                        </p:tgtEl>
                                        <p:attrNameLst>
                                          <p:attrName>style.visibility</p:attrName>
                                        </p:attrNameLst>
                                      </p:cBhvr>
                                      <p:to>
                                        <p:strVal val="visible"/>
                                      </p:to>
                                    </p:set>
                                    <p:anim calcmode="lin" valueType="num">
                                      <p:cBhvr>
                                        <p:cTn id="12" dur="250" fill="hold"/>
                                        <p:tgtEl>
                                          <p:spTgt spid="74"/>
                                        </p:tgtEl>
                                        <p:attrNameLst>
                                          <p:attrName>ppt_w</p:attrName>
                                        </p:attrNameLst>
                                      </p:cBhvr>
                                      <p:tavLst>
                                        <p:tav tm="0">
                                          <p:val>
                                            <p:fltVal val="0"/>
                                          </p:val>
                                        </p:tav>
                                        <p:tav tm="100000">
                                          <p:val>
                                            <p:strVal val="#ppt_w"/>
                                          </p:val>
                                        </p:tav>
                                      </p:tavLst>
                                    </p:anim>
                                    <p:anim calcmode="lin" valueType="num">
                                      <p:cBhvr>
                                        <p:cTn id="13" dur="250" fill="hold"/>
                                        <p:tgtEl>
                                          <p:spTgt spid="74"/>
                                        </p:tgtEl>
                                        <p:attrNameLst>
                                          <p:attrName>ppt_h</p:attrName>
                                        </p:attrNameLst>
                                      </p:cBhvr>
                                      <p:tavLst>
                                        <p:tav tm="0">
                                          <p:val>
                                            <p:strVal val="#ppt_h"/>
                                          </p:val>
                                        </p:tav>
                                        <p:tav tm="100000">
                                          <p:val>
                                            <p:strVal val="#ppt_h"/>
                                          </p:val>
                                        </p:tav>
                                      </p:tavLst>
                                    </p:anim>
                                  </p:childTnLst>
                                </p:cTn>
                              </p:par>
                            </p:childTnLst>
                          </p:cTn>
                        </p:par>
                        <p:par>
                          <p:cTn id="14" fill="hold">
                            <p:stCondLst>
                              <p:cond delay="500"/>
                            </p:stCondLst>
                            <p:childTnLst>
                              <p:par>
                                <p:cTn id="15" presetID="17" presetClass="entr" presetSubtype="10" fill="hold" nodeType="afterEffect">
                                  <p:stCondLst>
                                    <p:cond delay="0"/>
                                  </p:stCondLst>
                                  <p:childTnLst>
                                    <p:set>
                                      <p:cBhvr>
                                        <p:cTn id="16" dur="1" fill="hold">
                                          <p:stCondLst>
                                            <p:cond delay="0"/>
                                          </p:stCondLst>
                                        </p:cTn>
                                        <p:tgtEl>
                                          <p:spTgt spid="82"/>
                                        </p:tgtEl>
                                        <p:attrNameLst>
                                          <p:attrName>style.visibility</p:attrName>
                                        </p:attrNameLst>
                                      </p:cBhvr>
                                      <p:to>
                                        <p:strVal val="visible"/>
                                      </p:to>
                                    </p:set>
                                    <p:anim calcmode="lin" valueType="num">
                                      <p:cBhvr>
                                        <p:cTn id="17" dur="250" fill="hold"/>
                                        <p:tgtEl>
                                          <p:spTgt spid="82"/>
                                        </p:tgtEl>
                                        <p:attrNameLst>
                                          <p:attrName>ppt_w</p:attrName>
                                        </p:attrNameLst>
                                      </p:cBhvr>
                                      <p:tavLst>
                                        <p:tav tm="0">
                                          <p:val>
                                            <p:fltVal val="0"/>
                                          </p:val>
                                        </p:tav>
                                        <p:tav tm="100000">
                                          <p:val>
                                            <p:strVal val="#ppt_w"/>
                                          </p:val>
                                        </p:tav>
                                      </p:tavLst>
                                    </p:anim>
                                    <p:anim calcmode="lin" valueType="num">
                                      <p:cBhvr>
                                        <p:cTn id="18" dur="250" fill="hold"/>
                                        <p:tgtEl>
                                          <p:spTgt spid="82"/>
                                        </p:tgtEl>
                                        <p:attrNameLst>
                                          <p:attrName>ppt_h</p:attrName>
                                        </p:attrNameLst>
                                      </p:cBhvr>
                                      <p:tavLst>
                                        <p:tav tm="0">
                                          <p:val>
                                            <p:strVal val="#ppt_h"/>
                                          </p:val>
                                        </p:tav>
                                        <p:tav tm="100000">
                                          <p:val>
                                            <p:strVal val="#ppt_h"/>
                                          </p:val>
                                        </p:tav>
                                      </p:tavLst>
                                    </p:anim>
                                  </p:childTnLst>
                                </p:cTn>
                              </p:par>
                            </p:childTnLst>
                          </p:cTn>
                        </p:par>
                        <p:par>
                          <p:cTn id="19" fill="hold">
                            <p:stCondLst>
                              <p:cond delay="750"/>
                            </p:stCondLst>
                            <p:childTnLst>
                              <p:par>
                                <p:cTn id="20" presetID="17" presetClass="entr" presetSubtype="10" fill="hold" nodeType="afterEffect">
                                  <p:stCondLst>
                                    <p:cond delay="0"/>
                                  </p:stCondLst>
                                  <p:childTnLst>
                                    <p:set>
                                      <p:cBhvr>
                                        <p:cTn id="21" dur="1" fill="hold">
                                          <p:stCondLst>
                                            <p:cond delay="0"/>
                                          </p:stCondLst>
                                        </p:cTn>
                                        <p:tgtEl>
                                          <p:spTgt spid="90"/>
                                        </p:tgtEl>
                                        <p:attrNameLst>
                                          <p:attrName>style.visibility</p:attrName>
                                        </p:attrNameLst>
                                      </p:cBhvr>
                                      <p:to>
                                        <p:strVal val="visible"/>
                                      </p:to>
                                    </p:set>
                                    <p:anim calcmode="lin" valueType="num">
                                      <p:cBhvr>
                                        <p:cTn id="22" dur="250" fill="hold"/>
                                        <p:tgtEl>
                                          <p:spTgt spid="90"/>
                                        </p:tgtEl>
                                        <p:attrNameLst>
                                          <p:attrName>ppt_w</p:attrName>
                                        </p:attrNameLst>
                                      </p:cBhvr>
                                      <p:tavLst>
                                        <p:tav tm="0">
                                          <p:val>
                                            <p:fltVal val="0"/>
                                          </p:val>
                                        </p:tav>
                                        <p:tav tm="100000">
                                          <p:val>
                                            <p:strVal val="#ppt_w"/>
                                          </p:val>
                                        </p:tav>
                                      </p:tavLst>
                                    </p:anim>
                                    <p:anim calcmode="lin" valueType="num">
                                      <p:cBhvr>
                                        <p:cTn id="23" dur="250" fill="hold"/>
                                        <p:tgtEl>
                                          <p:spTgt spid="90"/>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688A160-CEDB-6151-E3BA-003DCA98C7A6}"/>
              </a:ext>
            </a:extLst>
          </p:cNvPr>
          <p:cNvSpPr txBox="1"/>
          <p:nvPr/>
        </p:nvSpPr>
        <p:spPr>
          <a:xfrm>
            <a:off x="510988" y="325922"/>
            <a:ext cx="11170023" cy="5614037"/>
          </a:xfrm>
          <a:prstGeom prst="rect">
            <a:avLst/>
          </a:prstGeom>
          <a:noFill/>
        </p:spPr>
        <p:txBody>
          <a:bodyPr wrap="square">
            <a:spAutoFit/>
          </a:bodyPr>
          <a:lstStyle/>
          <a:p>
            <a:pPr>
              <a:lnSpc>
                <a:spcPct val="130000"/>
              </a:lnSpc>
              <a:spcBef>
                <a:spcPts val="600"/>
              </a:spcBef>
            </a:pPr>
            <a:r>
              <a:rPr lang="en-US" sz="2800" b="1">
                <a:solidFill>
                  <a:srgbClr val="FFFF00"/>
                </a:solidFill>
              </a:rPr>
              <a:t>TN 2. </a:t>
            </a:r>
            <a:r>
              <a:rPr lang="vi-VN" sz="2800" b="1">
                <a:solidFill>
                  <a:srgbClr val="FFFF00"/>
                </a:solidFill>
              </a:rPr>
              <a:t>Những nhân tố nào dưới đây làm thay đổi tần số allele của quần thể?</a:t>
            </a:r>
          </a:p>
          <a:p>
            <a:pPr>
              <a:lnSpc>
                <a:spcPct val="130000"/>
              </a:lnSpc>
              <a:spcBef>
                <a:spcPts val="600"/>
              </a:spcBef>
            </a:pPr>
            <a:r>
              <a:rPr lang="vi-VN" sz="2800">
                <a:solidFill>
                  <a:schemeClr val="bg1"/>
                </a:solidFill>
              </a:rPr>
              <a:t>(1)	Đột biến.</a:t>
            </a:r>
          </a:p>
          <a:p>
            <a:pPr>
              <a:lnSpc>
                <a:spcPct val="130000"/>
              </a:lnSpc>
              <a:spcBef>
                <a:spcPts val="600"/>
              </a:spcBef>
            </a:pPr>
            <a:r>
              <a:rPr lang="vi-VN" sz="2800">
                <a:solidFill>
                  <a:schemeClr val="bg1"/>
                </a:solidFill>
              </a:rPr>
              <a:t>(2)	Chọn lọc tự nhiên. </a:t>
            </a:r>
          </a:p>
          <a:p>
            <a:pPr>
              <a:lnSpc>
                <a:spcPct val="130000"/>
              </a:lnSpc>
              <a:spcBef>
                <a:spcPts val="600"/>
              </a:spcBef>
            </a:pPr>
            <a:r>
              <a:rPr lang="vi-VN" sz="2800">
                <a:solidFill>
                  <a:schemeClr val="bg1"/>
                </a:solidFill>
              </a:rPr>
              <a:t>(3)	Giao phối không ngẫu nhiên. </a:t>
            </a:r>
          </a:p>
          <a:p>
            <a:pPr>
              <a:lnSpc>
                <a:spcPct val="130000"/>
              </a:lnSpc>
              <a:spcBef>
                <a:spcPts val="600"/>
              </a:spcBef>
            </a:pPr>
            <a:r>
              <a:rPr lang="vi-VN" sz="2800">
                <a:solidFill>
                  <a:schemeClr val="bg1"/>
                </a:solidFill>
              </a:rPr>
              <a:t>(4)	Yếu tố ngẫu nhiên.</a:t>
            </a:r>
          </a:p>
          <a:p>
            <a:pPr>
              <a:lnSpc>
                <a:spcPct val="130000"/>
              </a:lnSpc>
              <a:spcBef>
                <a:spcPts val="600"/>
              </a:spcBef>
            </a:pPr>
            <a:r>
              <a:rPr lang="vi-VN" sz="2800">
                <a:solidFill>
                  <a:schemeClr val="bg1"/>
                </a:solidFill>
              </a:rPr>
              <a:t>Tổ hơp đúng là </a:t>
            </a:r>
            <a:endParaRPr lang="en-US" sz="2800">
              <a:solidFill>
                <a:schemeClr val="bg1"/>
              </a:solidFill>
            </a:endParaRPr>
          </a:p>
          <a:p>
            <a:pPr lvl="1">
              <a:lnSpc>
                <a:spcPct val="130000"/>
              </a:lnSpc>
              <a:spcBef>
                <a:spcPts val="600"/>
              </a:spcBef>
            </a:pPr>
            <a:r>
              <a:rPr lang="vi-VN" sz="2800" b="1">
                <a:solidFill>
                  <a:schemeClr val="bg1"/>
                </a:solidFill>
              </a:rPr>
              <a:t>A. </a:t>
            </a:r>
            <a:r>
              <a:rPr lang="vi-VN" sz="2800">
                <a:solidFill>
                  <a:schemeClr val="bg1"/>
                </a:solidFill>
              </a:rPr>
              <a:t>(</a:t>
            </a:r>
            <a:r>
              <a:rPr lang="en-US" sz="2800">
                <a:solidFill>
                  <a:schemeClr val="bg1"/>
                </a:solidFill>
              </a:rPr>
              <a:t>2</a:t>
            </a:r>
            <a:r>
              <a:rPr lang="vi-VN" sz="2800">
                <a:solidFill>
                  <a:schemeClr val="bg1"/>
                </a:solidFill>
              </a:rPr>
              <a:t>), (</a:t>
            </a:r>
            <a:r>
              <a:rPr lang="en-US" sz="2800">
                <a:solidFill>
                  <a:schemeClr val="bg1"/>
                </a:solidFill>
              </a:rPr>
              <a:t>3</a:t>
            </a:r>
            <a:r>
              <a:rPr lang="vi-VN" sz="2800">
                <a:solidFill>
                  <a:schemeClr val="bg1"/>
                </a:solidFill>
              </a:rPr>
              <a:t>), (4).</a:t>
            </a:r>
            <a:r>
              <a:rPr lang="en-US" sz="2800">
                <a:solidFill>
                  <a:schemeClr val="bg1"/>
                </a:solidFill>
              </a:rPr>
              <a:t>				</a:t>
            </a:r>
            <a:r>
              <a:rPr lang="vi-VN" sz="2800" b="1">
                <a:solidFill>
                  <a:schemeClr val="bg1"/>
                </a:solidFill>
              </a:rPr>
              <a:t>B.</a:t>
            </a:r>
            <a:r>
              <a:rPr lang="en-US" sz="2800" b="1">
                <a:solidFill>
                  <a:schemeClr val="bg1"/>
                </a:solidFill>
              </a:rPr>
              <a:t> </a:t>
            </a:r>
            <a:r>
              <a:rPr lang="vi-VN" sz="2800">
                <a:solidFill>
                  <a:schemeClr val="bg1"/>
                </a:solidFill>
              </a:rPr>
              <a:t>(</a:t>
            </a:r>
            <a:r>
              <a:rPr lang="en-US" sz="2800">
                <a:solidFill>
                  <a:schemeClr val="bg1"/>
                </a:solidFill>
              </a:rPr>
              <a:t>1</a:t>
            </a:r>
            <a:r>
              <a:rPr lang="vi-VN" sz="2800">
                <a:solidFill>
                  <a:schemeClr val="bg1"/>
                </a:solidFill>
              </a:rPr>
              <a:t>), (</a:t>
            </a:r>
            <a:r>
              <a:rPr lang="en-US" sz="2800">
                <a:solidFill>
                  <a:schemeClr val="bg1"/>
                </a:solidFill>
              </a:rPr>
              <a:t>2</a:t>
            </a:r>
            <a:r>
              <a:rPr lang="vi-VN" sz="2800">
                <a:solidFill>
                  <a:schemeClr val="bg1"/>
                </a:solidFill>
              </a:rPr>
              <a:t>), (4).</a:t>
            </a:r>
          </a:p>
          <a:p>
            <a:pPr lvl="1">
              <a:lnSpc>
                <a:spcPct val="130000"/>
              </a:lnSpc>
              <a:spcBef>
                <a:spcPts val="600"/>
              </a:spcBef>
            </a:pPr>
            <a:r>
              <a:rPr lang="vi-VN" sz="2800" b="1">
                <a:solidFill>
                  <a:schemeClr val="bg1"/>
                </a:solidFill>
              </a:rPr>
              <a:t>C.</a:t>
            </a:r>
            <a:r>
              <a:rPr lang="en-US" sz="2800" b="1">
                <a:solidFill>
                  <a:schemeClr val="bg1"/>
                </a:solidFill>
              </a:rPr>
              <a:t> </a:t>
            </a:r>
            <a:r>
              <a:rPr lang="vi-VN" sz="2800">
                <a:solidFill>
                  <a:schemeClr val="bg1"/>
                </a:solidFill>
              </a:rPr>
              <a:t>(1), (3), (4).</a:t>
            </a:r>
            <a:r>
              <a:rPr lang="en-US" sz="2800">
                <a:solidFill>
                  <a:schemeClr val="bg1"/>
                </a:solidFill>
              </a:rPr>
              <a:t>				</a:t>
            </a:r>
            <a:r>
              <a:rPr lang="vi-VN" sz="2800" b="1">
                <a:solidFill>
                  <a:schemeClr val="bg1"/>
                </a:solidFill>
              </a:rPr>
              <a:t>D.</a:t>
            </a:r>
            <a:r>
              <a:rPr lang="en-US" sz="2800" b="1">
                <a:solidFill>
                  <a:schemeClr val="bg1"/>
                </a:solidFill>
              </a:rPr>
              <a:t> </a:t>
            </a:r>
            <a:r>
              <a:rPr lang="vi-VN" sz="2800">
                <a:solidFill>
                  <a:schemeClr val="bg1"/>
                </a:solidFill>
              </a:rPr>
              <a:t>(1), (2), (3), (4).</a:t>
            </a:r>
          </a:p>
        </p:txBody>
      </p:sp>
      <p:sp>
        <p:nvSpPr>
          <p:cNvPr id="5" name="Flowchart: Connector 4">
            <a:extLst>
              <a:ext uri="{FF2B5EF4-FFF2-40B4-BE49-F238E27FC236}">
                <a16:creationId xmlns:a16="http://schemas.microsoft.com/office/drawing/2014/main" id="{FD2CA899-5373-B501-C233-D680B6D876FF}"/>
              </a:ext>
            </a:extLst>
          </p:cNvPr>
          <p:cNvSpPr/>
          <p:nvPr/>
        </p:nvSpPr>
        <p:spPr>
          <a:xfrm>
            <a:off x="5870391" y="4656528"/>
            <a:ext cx="642470" cy="642470"/>
          </a:xfrm>
          <a:prstGeom prst="flowChartConnector">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7287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27D3397-6D8A-51CE-EB2F-9D72AE275EB2}"/>
              </a:ext>
            </a:extLst>
          </p:cNvPr>
          <p:cNvSpPr txBox="1"/>
          <p:nvPr/>
        </p:nvSpPr>
        <p:spPr>
          <a:xfrm>
            <a:off x="806823" y="760389"/>
            <a:ext cx="10841317" cy="4198265"/>
          </a:xfrm>
          <a:prstGeom prst="rect">
            <a:avLst/>
          </a:prstGeom>
          <a:noFill/>
        </p:spPr>
        <p:txBody>
          <a:bodyPr wrap="square">
            <a:spAutoFit/>
          </a:bodyPr>
          <a:lstStyle>
            <a:defPPr>
              <a:defRPr lang="en-US"/>
            </a:defPPr>
            <a:lvl1pPr algn="just">
              <a:lnSpc>
                <a:spcPct val="120000"/>
              </a:lnSpc>
              <a:spcBef>
                <a:spcPts val="600"/>
              </a:spcBef>
              <a:defRPr sz="2800" b="1">
                <a:solidFill>
                  <a:srgbClr val="FFFF00"/>
                </a:solidFill>
              </a:defRPr>
            </a:lvl1pPr>
            <a:lvl2pPr lvl="1" algn="just">
              <a:lnSpc>
                <a:spcPct val="120000"/>
              </a:lnSpc>
              <a:spcBef>
                <a:spcPts val="600"/>
              </a:spcBef>
              <a:defRPr sz="2800" b="1">
                <a:solidFill>
                  <a:schemeClr val="bg1"/>
                </a:solidFill>
              </a:defRPr>
            </a:lvl2pPr>
          </a:lstStyle>
          <a:p>
            <a:pPr>
              <a:lnSpc>
                <a:spcPct val="150000"/>
              </a:lnSpc>
            </a:pPr>
            <a:r>
              <a:rPr lang="en-US"/>
              <a:t>TN 3. </a:t>
            </a:r>
            <a:r>
              <a:rPr lang="vi-VN"/>
              <a:t>Nhân tố tiến hoá nào dưới đây có vai trò sàng lọc và giữ lại cá thể có kiểu gene quy định kiểu hình thích nghi?</a:t>
            </a:r>
          </a:p>
          <a:p>
            <a:pPr lvl="1">
              <a:lnSpc>
                <a:spcPct val="150000"/>
              </a:lnSpc>
            </a:pPr>
            <a:r>
              <a:rPr lang="vi-VN">
                <a:solidFill>
                  <a:schemeClr val="bg1"/>
                </a:solidFill>
              </a:rPr>
              <a:t>A. </a:t>
            </a:r>
            <a:r>
              <a:rPr lang="vi-VN" b="0">
                <a:solidFill>
                  <a:schemeClr val="bg1"/>
                </a:solidFill>
              </a:rPr>
              <a:t>Chọn lọc tự nhiên.</a:t>
            </a:r>
          </a:p>
          <a:p>
            <a:pPr lvl="1">
              <a:lnSpc>
                <a:spcPct val="150000"/>
              </a:lnSpc>
            </a:pPr>
            <a:r>
              <a:rPr lang="vi-VN">
                <a:solidFill>
                  <a:schemeClr val="bg1"/>
                </a:solidFill>
              </a:rPr>
              <a:t>B. </a:t>
            </a:r>
            <a:r>
              <a:rPr lang="vi-VN" b="0">
                <a:solidFill>
                  <a:schemeClr val="bg1"/>
                </a:solidFill>
              </a:rPr>
              <a:t>Đột biến.</a:t>
            </a:r>
          </a:p>
          <a:p>
            <a:pPr lvl="1">
              <a:lnSpc>
                <a:spcPct val="150000"/>
              </a:lnSpc>
            </a:pPr>
            <a:r>
              <a:rPr lang="vi-VN">
                <a:solidFill>
                  <a:schemeClr val="bg1"/>
                </a:solidFill>
              </a:rPr>
              <a:t>C. </a:t>
            </a:r>
            <a:r>
              <a:rPr lang="vi-VN" b="0">
                <a:solidFill>
                  <a:schemeClr val="bg1"/>
                </a:solidFill>
              </a:rPr>
              <a:t>Di – nhập gene.</a:t>
            </a:r>
          </a:p>
          <a:p>
            <a:pPr lvl="1">
              <a:lnSpc>
                <a:spcPct val="150000"/>
              </a:lnSpc>
            </a:pPr>
            <a:r>
              <a:rPr lang="vi-VN">
                <a:solidFill>
                  <a:schemeClr val="bg1"/>
                </a:solidFill>
              </a:rPr>
              <a:t>D. </a:t>
            </a:r>
            <a:r>
              <a:rPr lang="vi-VN" b="0">
                <a:solidFill>
                  <a:schemeClr val="bg1"/>
                </a:solidFill>
              </a:rPr>
              <a:t>Yếu tố ngẫu nhiên.</a:t>
            </a:r>
            <a:endParaRPr lang="en-US" b="0">
              <a:solidFill>
                <a:schemeClr val="bg1"/>
              </a:solidFill>
            </a:endParaRPr>
          </a:p>
        </p:txBody>
      </p:sp>
      <p:sp>
        <p:nvSpPr>
          <p:cNvPr id="4" name="Flowchart: Connector 3">
            <a:extLst>
              <a:ext uri="{FF2B5EF4-FFF2-40B4-BE49-F238E27FC236}">
                <a16:creationId xmlns:a16="http://schemas.microsoft.com/office/drawing/2014/main" id="{F6412AA3-A845-1EC9-A8B1-811133D91D67}"/>
              </a:ext>
            </a:extLst>
          </p:cNvPr>
          <p:cNvSpPr/>
          <p:nvPr/>
        </p:nvSpPr>
        <p:spPr>
          <a:xfrm>
            <a:off x="1107144" y="2164340"/>
            <a:ext cx="642470" cy="642470"/>
          </a:xfrm>
          <a:prstGeom prst="flowChartConnector">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7146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E5596BB-9A4B-DFFC-4EEE-7D9ADB6D2DF8}"/>
              </a:ext>
            </a:extLst>
          </p:cNvPr>
          <p:cNvSpPr txBox="1"/>
          <p:nvPr/>
        </p:nvSpPr>
        <p:spPr>
          <a:xfrm>
            <a:off x="645457" y="643716"/>
            <a:ext cx="11014636" cy="5006179"/>
          </a:xfrm>
          <a:prstGeom prst="rect">
            <a:avLst/>
          </a:prstGeom>
          <a:noFill/>
        </p:spPr>
        <p:txBody>
          <a:bodyPr wrap="square">
            <a:spAutoFit/>
          </a:bodyPr>
          <a:lstStyle>
            <a:defPPr>
              <a:defRPr lang="en-US"/>
            </a:defPPr>
            <a:lvl1pPr algn="just">
              <a:lnSpc>
                <a:spcPct val="120000"/>
              </a:lnSpc>
              <a:spcBef>
                <a:spcPts val="600"/>
              </a:spcBef>
              <a:defRPr sz="2800" b="1">
                <a:solidFill>
                  <a:srgbClr val="FFFF00"/>
                </a:solidFill>
              </a:defRPr>
            </a:lvl1pPr>
            <a:lvl2pPr lvl="1" algn="just">
              <a:lnSpc>
                <a:spcPct val="120000"/>
              </a:lnSpc>
              <a:spcBef>
                <a:spcPts val="600"/>
              </a:spcBef>
              <a:defRPr sz="2800" b="1">
                <a:solidFill>
                  <a:schemeClr val="bg1"/>
                </a:solidFill>
              </a:defRPr>
            </a:lvl2pPr>
          </a:lstStyle>
          <a:p>
            <a:r>
              <a:rPr lang="en-US"/>
              <a:t>TN 4. </a:t>
            </a:r>
            <a:r>
              <a:rPr lang="vi-VN"/>
              <a:t>Khi nói đến tiến hoá nhỏ, nội dung nào dưới đây đúng?</a:t>
            </a:r>
          </a:p>
          <a:p>
            <a:r>
              <a:rPr lang="en-US">
                <a:solidFill>
                  <a:schemeClr val="bg1"/>
                </a:solidFill>
              </a:rPr>
              <a:t>	</a:t>
            </a:r>
            <a:r>
              <a:rPr lang="vi-VN">
                <a:solidFill>
                  <a:schemeClr val="bg1"/>
                </a:solidFill>
              </a:rPr>
              <a:t>A.</a:t>
            </a:r>
            <a:r>
              <a:rPr lang="en-US">
                <a:solidFill>
                  <a:schemeClr val="bg1"/>
                </a:solidFill>
              </a:rPr>
              <a:t> </a:t>
            </a:r>
            <a:r>
              <a:rPr lang="vi-VN" b="0">
                <a:solidFill>
                  <a:schemeClr val="bg1"/>
                </a:solidFill>
              </a:rPr>
              <a:t>Là quá trình biến đổi tần số allele, tần số kiểu gene của quần thể qua các thế hệ.</a:t>
            </a:r>
          </a:p>
          <a:p>
            <a:r>
              <a:rPr lang="en-US">
                <a:solidFill>
                  <a:schemeClr val="bg1"/>
                </a:solidFill>
              </a:rPr>
              <a:t>	</a:t>
            </a:r>
            <a:r>
              <a:rPr lang="vi-VN">
                <a:solidFill>
                  <a:schemeClr val="bg1"/>
                </a:solidFill>
              </a:rPr>
              <a:t>B.</a:t>
            </a:r>
            <a:r>
              <a:rPr lang="en-US">
                <a:solidFill>
                  <a:schemeClr val="bg1"/>
                </a:solidFill>
              </a:rPr>
              <a:t> </a:t>
            </a:r>
            <a:r>
              <a:rPr lang="vi-VN" b="0">
                <a:solidFill>
                  <a:schemeClr val="bg1"/>
                </a:solidFill>
              </a:rPr>
              <a:t>Là sự hình thành loài mới từ quần thể ban đầu có sự biến đổi tần số allele, tần số kiểu gene.</a:t>
            </a:r>
          </a:p>
          <a:p>
            <a:r>
              <a:rPr lang="en-US">
                <a:solidFill>
                  <a:schemeClr val="bg1"/>
                </a:solidFill>
              </a:rPr>
              <a:t>	</a:t>
            </a:r>
            <a:r>
              <a:rPr lang="vi-VN">
                <a:solidFill>
                  <a:schemeClr val="bg1"/>
                </a:solidFill>
              </a:rPr>
              <a:t>C.</a:t>
            </a:r>
            <a:r>
              <a:rPr lang="en-US">
                <a:solidFill>
                  <a:schemeClr val="bg1"/>
                </a:solidFill>
              </a:rPr>
              <a:t> </a:t>
            </a:r>
            <a:r>
              <a:rPr lang="vi-VN" b="0">
                <a:solidFill>
                  <a:schemeClr val="bg1"/>
                </a:solidFill>
              </a:rPr>
              <a:t>Diễn ra trong phạm vi rộng lớn, thời gian lịch sử lâu dài dẫn đến hình thành loài mới.</a:t>
            </a:r>
          </a:p>
          <a:p>
            <a:r>
              <a:rPr lang="en-US">
                <a:solidFill>
                  <a:schemeClr val="bg1"/>
                </a:solidFill>
              </a:rPr>
              <a:t>	</a:t>
            </a:r>
            <a:r>
              <a:rPr lang="vi-VN">
                <a:solidFill>
                  <a:schemeClr val="bg1"/>
                </a:solidFill>
              </a:rPr>
              <a:t>D.</a:t>
            </a:r>
            <a:r>
              <a:rPr lang="en-US">
                <a:solidFill>
                  <a:schemeClr val="bg1"/>
                </a:solidFill>
              </a:rPr>
              <a:t> </a:t>
            </a:r>
            <a:r>
              <a:rPr lang="vi-VN" b="0">
                <a:solidFill>
                  <a:schemeClr val="bg1"/>
                </a:solidFill>
              </a:rPr>
              <a:t>Diễn ra theo con đường phân li, từ loài tổ tiên hình thành nên các chi, họ, bộ, lớp, ngành.</a:t>
            </a:r>
          </a:p>
        </p:txBody>
      </p:sp>
      <p:sp>
        <p:nvSpPr>
          <p:cNvPr id="5" name="Flowchart: Connector 4">
            <a:extLst>
              <a:ext uri="{FF2B5EF4-FFF2-40B4-BE49-F238E27FC236}">
                <a16:creationId xmlns:a16="http://schemas.microsoft.com/office/drawing/2014/main" id="{84C829B3-AED8-798F-91FB-61098DF53433}"/>
              </a:ext>
            </a:extLst>
          </p:cNvPr>
          <p:cNvSpPr/>
          <p:nvPr/>
        </p:nvSpPr>
        <p:spPr>
          <a:xfrm>
            <a:off x="1435849" y="1208105"/>
            <a:ext cx="642470" cy="642470"/>
          </a:xfrm>
          <a:prstGeom prst="flowChartConnector">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3535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E355BB0-770F-FB2B-C45D-F6133A2A3007}"/>
              </a:ext>
            </a:extLst>
          </p:cNvPr>
          <p:cNvSpPr txBox="1"/>
          <p:nvPr/>
        </p:nvSpPr>
        <p:spPr>
          <a:xfrm>
            <a:off x="624541" y="432458"/>
            <a:ext cx="10942918" cy="5523243"/>
          </a:xfrm>
          <a:prstGeom prst="rect">
            <a:avLst/>
          </a:prstGeom>
          <a:noFill/>
        </p:spPr>
        <p:txBody>
          <a:bodyPr wrap="square">
            <a:spAutoFit/>
          </a:bodyPr>
          <a:lstStyle>
            <a:defPPr>
              <a:defRPr lang="en-US"/>
            </a:defPPr>
            <a:lvl1pPr algn="just">
              <a:lnSpc>
                <a:spcPct val="120000"/>
              </a:lnSpc>
              <a:spcBef>
                <a:spcPts val="600"/>
              </a:spcBef>
              <a:defRPr sz="2800" b="1">
                <a:solidFill>
                  <a:srgbClr val="FFFF00"/>
                </a:solidFill>
              </a:defRPr>
            </a:lvl1pPr>
            <a:lvl2pPr lvl="1" algn="just">
              <a:lnSpc>
                <a:spcPct val="120000"/>
              </a:lnSpc>
              <a:spcBef>
                <a:spcPts val="600"/>
              </a:spcBef>
              <a:defRPr sz="2800" b="1">
                <a:solidFill>
                  <a:schemeClr val="bg1"/>
                </a:solidFill>
              </a:defRPr>
            </a:lvl2pPr>
          </a:lstStyle>
          <a:p>
            <a:r>
              <a:rPr lang="en-US"/>
              <a:t>TN 5. </a:t>
            </a:r>
            <a:r>
              <a:rPr lang="vi-VN"/>
              <a:t>Phát biểu nào dưới đây không đúng theo quan điểm của Lamarck về cơ chế tiến hoá?</a:t>
            </a:r>
          </a:p>
          <a:p>
            <a:r>
              <a:rPr lang="en-US" b="0">
                <a:solidFill>
                  <a:schemeClr val="bg1"/>
                </a:solidFill>
              </a:rPr>
              <a:t>	</a:t>
            </a:r>
            <a:r>
              <a:rPr lang="vi-VN">
                <a:solidFill>
                  <a:schemeClr val="bg1"/>
                </a:solidFill>
              </a:rPr>
              <a:t>A. </a:t>
            </a:r>
            <a:r>
              <a:rPr lang="vi-VN" b="0">
                <a:solidFill>
                  <a:schemeClr val="bg1"/>
                </a:solidFill>
              </a:rPr>
              <a:t>Sinh vật có động lực nội tại để biến đổi thích nghi với điều kiện sống và tự trở nên phức tạp hơn, hoàn thiện hơn.</a:t>
            </a:r>
          </a:p>
          <a:p>
            <a:r>
              <a:rPr lang="en-US" b="0">
                <a:solidFill>
                  <a:schemeClr val="bg1"/>
                </a:solidFill>
              </a:rPr>
              <a:t>	</a:t>
            </a:r>
            <a:r>
              <a:rPr lang="vi-VN">
                <a:solidFill>
                  <a:schemeClr val="bg1"/>
                </a:solidFill>
              </a:rPr>
              <a:t>B. </a:t>
            </a:r>
            <a:r>
              <a:rPr lang="vi-VN" b="0">
                <a:solidFill>
                  <a:schemeClr val="bg1"/>
                </a:solidFill>
              </a:rPr>
              <a:t>Môi trường thay đổi chậm nên sinh vật thích nghi kịp thời với sự thay đổi đó.</a:t>
            </a:r>
          </a:p>
          <a:p>
            <a:r>
              <a:rPr lang="en-US" b="0">
                <a:solidFill>
                  <a:schemeClr val="bg1"/>
                </a:solidFill>
              </a:rPr>
              <a:t>	</a:t>
            </a:r>
            <a:r>
              <a:rPr lang="vi-VN">
                <a:solidFill>
                  <a:schemeClr val="bg1"/>
                </a:solidFill>
              </a:rPr>
              <a:t>C. </a:t>
            </a:r>
            <a:r>
              <a:rPr lang="vi-VN" b="0">
                <a:solidFill>
                  <a:schemeClr val="bg1"/>
                </a:solidFill>
              </a:rPr>
              <a:t>Biến đổi xảy ra trong đời sống cá thể được di truyền cho con và tiếp tục được tích luỹ ở các thế hệ tiếp theo.</a:t>
            </a:r>
          </a:p>
          <a:p>
            <a:r>
              <a:rPr lang="en-US" b="0">
                <a:solidFill>
                  <a:schemeClr val="bg1"/>
                </a:solidFill>
              </a:rPr>
              <a:t>	</a:t>
            </a:r>
            <a:r>
              <a:rPr lang="vi-VN">
                <a:solidFill>
                  <a:schemeClr val="bg1"/>
                </a:solidFill>
              </a:rPr>
              <a:t>D. </a:t>
            </a:r>
            <a:r>
              <a:rPr lang="vi-VN" b="0">
                <a:solidFill>
                  <a:schemeClr val="bg1"/>
                </a:solidFill>
              </a:rPr>
              <a:t>Chỉ những cá thể mang biến dị có lợi mới sống sót và trở nên phổ biến trong quần thể.</a:t>
            </a:r>
            <a:endParaRPr lang="en-US" b="0">
              <a:solidFill>
                <a:schemeClr val="bg1"/>
              </a:solidFill>
            </a:endParaRPr>
          </a:p>
        </p:txBody>
      </p:sp>
      <p:sp>
        <p:nvSpPr>
          <p:cNvPr id="4" name="Flowchart: Connector 3">
            <a:extLst>
              <a:ext uri="{FF2B5EF4-FFF2-40B4-BE49-F238E27FC236}">
                <a16:creationId xmlns:a16="http://schemas.microsoft.com/office/drawing/2014/main" id="{6AE8E346-2947-4737-3C49-CE8E605BDBAE}"/>
              </a:ext>
            </a:extLst>
          </p:cNvPr>
          <p:cNvSpPr/>
          <p:nvPr/>
        </p:nvSpPr>
        <p:spPr>
          <a:xfrm>
            <a:off x="1394015" y="4776058"/>
            <a:ext cx="642470" cy="642470"/>
          </a:xfrm>
          <a:prstGeom prst="flowChartConnector">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171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C2CAD3B-3617-CF48-739D-D8199D9F5F41}"/>
              </a:ext>
            </a:extLst>
          </p:cNvPr>
          <p:cNvSpPr txBox="1"/>
          <p:nvPr/>
        </p:nvSpPr>
        <p:spPr>
          <a:xfrm>
            <a:off x="606612" y="370374"/>
            <a:ext cx="10978775" cy="6117252"/>
          </a:xfrm>
          <a:prstGeom prst="rect">
            <a:avLst/>
          </a:prstGeom>
          <a:noFill/>
        </p:spPr>
        <p:txBody>
          <a:bodyPr wrap="square">
            <a:spAutoFit/>
          </a:bodyPr>
          <a:lstStyle/>
          <a:p>
            <a:pPr algn="just">
              <a:lnSpc>
                <a:spcPct val="120000"/>
              </a:lnSpc>
              <a:spcBef>
                <a:spcPts val="600"/>
              </a:spcBef>
            </a:pPr>
            <a:r>
              <a:rPr lang="en-US" sz="2800" b="1">
                <a:solidFill>
                  <a:srgbClr val="FFFF00"/>
                </a:solidFill>
              </a:rPr>
              <a:t>TN 6. </a:t>
            </a:r>
            <a:r>
              <a:rPr lang="vi-VN" sz="2800" b="1">
                <a:solidFill>
                  <a:srgbClr val="FFFF00"/>
                </a:solidFill>
              </a:rPr>
              <a:t> Giải thích cho sự đa dạng của sinh giới, những phát biểu nào đúng theo quan điểm của Lamarck?</a:t>
            </a:r>
          </a:p>
          <a:p>
            <a:pPr algn="just">
              <a:lnSpc>
                <a:spcPct val="120000"/>
              </a:lnSpc>
              <a:spcBef>
                <a:spcPts val="600"/>
              </a:spcBef>
            </a:pPr>
            <a:r>
              <a:rPr lang="vi-VN" sz="2800">
                <a:solidFill>
                  <a:schemeClr val="bg1"/>
                </a:solidFill>
              </a:rPr>
              <a:t>(1) Các dạng sống đơn giản được tạo ra độc lập, liên tục từ các chất vô cơ và tự biến đổi thành các loài sinh vật với mức độ phức tạp tăng dần.</a:t>
            </a:r>
          </a:p>
          <a:p>
            <a:pPr algn="just">
              <a:lnSpc>
                <a:spcPct val="120000"/>
              </a:lnSpc>
              <a:spcBef>
                <a:spcPts val="600"/>
              </a:spcBef>
            </a:pPr>
            <a:r>
              <a:rPr lang="vi-VN" sz="2800">
                <a:solidFill>
                  <a:schemeClr val="bg1"/>
                </a:solidFill>
              </a:rPr>
              <a:t>(2) Tác động của chọn lọc tự nhiên theo các điều kiện sống khác nhau có thể tạo nên nhiều loài từ một loài ban đầu.</a:t>
            </a:r>
          </a:p>
          <a:p>
            <a:pPr algn="just">
              <a:lnSpc>
                <a:spcPct val="120000"/>
              </a:lnSpc>
              <a:spcBef>
                <a:spcPts val="600"/>
              </a:spcBef>
            </a:pPr>
            <a:r>
              <a:rPr lang="vi-VN" sz="2800">
                <a:solidFill>
                  <a:schemeClr val="bg1"/>
                </a:solidFill>
              </a:rPr>
              <a:t>(3) Sự đa dạng của sinh vật là do chúng có thời gian tiến hoá khác nhau.</a:t>
            </a:r>
          </a:p>
          <a:p>
            <a:pPr lvl="1" algn="just">
              <a:lnSpc>
                <a:spcPct val="120000"/>
              </a:lnSpc>
              <a:spcBef>
                <a:spcPts val="600"/>
              </a:spcBef>
            </a:pPr>
            <a:r>
              <a:rPr lang="el-GR" sz="2800" b="1">
                <a:solidFill>
                  <a:schemeClr val="bg1"/>
                </a:solidFill>
              </a:rPr>
              <a:t>Α. </a:t>
            </a:r>
            <a:r>
              <a:rPr lang="el-GR" sz="2800">
                <a:solidFill>
                  <a:schemeClr val="bg1"/>
                </a:solidFill>
              </a:rPr>
              <a:t>(1), (2).</a:t>
            </a:r>
            <a:r>
              <a:rPr lang="en-US" sz="2800">
                <a:solidFill>
                  <a:schemeClr val="bg1"/>
                </a:solidFill>
              </a:rPr>
              <a:t>			</a:t>
            </a:r>
            <a:r>
              <a:rPr lang="el-GR" sz="2800" b="1">
                <a:solidFill>
                  <a:schemeClr val="bg1"/>
                </a:solidFill>
              </a:rPr>
              <a:t>Β. </a:t>
            </a:r>
            <a:r>
              <a:rPr lang="el-GR" sz="2800">
                <a:solidFill>
                  <a:schemeClr val="bg1"/>
                </a:solidFill>
              </a:rPr>
              <a:t>(2), (3).</a:t>
            </a:r>
          </a:p>
          <a:p>
            <a:pPr lvl="1" algn="just">
              <a:lnSpc>
                <a:spcPct val="120000"/>
              </a:lnSpc>
              <a:spcBef>
                <a:spcPts val="600"/>
              </a:spcBef>
            </a:pPr>
            <a:r>
              <a:rPr lang="vi-VN" sz="2800" b="1">
                <a:solidFill>
                  <a:schemeClr val="bg1"/>
                </a:solidFill>
              </a:rPr>
              <a:t>C. </a:t>
            </a:r>
            <a:r>
              <a:rPr lang="vi-VN" sz="2800">
                <a:solidFill>
                  <a:schemeClr val="bg1"/>
                </a:solidFill>
              </a:rPr>
              <a:t>(1), (3).</a:t>
            </a:r>
            <a:r>
              <a:rPr lang="en-US" sz="2800">
                <a:solidFill>
                  <a:schemeClr val="bg1"/>
                </a:solidFill>
              </a:rPr>
              <a:t>			</a:t>
            </a:r>
            <a:r>
              <a:rPr lang="vi-VN" sz="2800" b="1">
                <a:solidFill>
                  <a:schemeClr val="bg1"/>
                </a:solidFill>
              </a:rPr>
              <a:t>D. </a:t>
            </a:r>
            <a:r>
              <a:rPr lang="vi-VN" sz="2800">
                <a:solidFill>
                  <a:schemeClr val="bg1"/>
                </a:solidFill>
              </a:rPr>
              <a:t>(1), (2), (3).</a:t>
            </a:r>
            <a:endParaRPr lang="en-US" sz="2800">
              <a:solidFill>
                <a:schemeClr val="bg1"/>
              </a:solidFill>
            </a:endParaRPr>
          </a:p>
        </p:txBody>
      </p:sp>
      <p:sp>
        <p:nvSpPr>
          <p:cNvPr id="4" name="Flowchart: Connector 3">
            <a:extLst>
              <a:ext uri="{FF2B5EF4-FFF2-40B4-BE49-F238E27FC236}">
                <a16:creationId xmlns:a16="http://schemas.microsoft.com/office/drawing/2014/main" id="{17529469-051E-C1B1-EC52-05CC422D289F}"/>
              </a:ext>
            </a:extLst>
          </p:cNvPr>
          <p:cNvSpPr/>
          <p:nvPr/>
        </p:nvSpPr>
        <p:spPr>
          <a:xfrm>
            <a:off x="891991" y="5845156"/>
            <a:ext cx="642470" cy="642470"/>
          </a:xfrm>
          <a:prstGeom prst="flowChartConnector">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3773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FC6C366-7B14-7B04-55B7-EC43B60695CA}"/>
              </a:ext>
            </a:extLst>
          </p:cNvPr>
          <p:cNvSpPr txBox="1"/>
          <p:nvPr/>
        </p:nvSpPr>
        <p:spPr>
          <a:xfrm>
            <a:off x="400423" y="245036"/>
            <a:ext cx="11391153" cy="6194516"/>
          </a:xfrm>
          <a:prstGeom prst="rect">
            <a:avLst/>
          </a:prstGeom>
          <a:noFill/>
        </p:spPr>
        <p:txBody>
          <a:bodyPr wrap="square">
            <a:spAutoFit/>
          </a:bodyPr>
          <a:lstStyle>
            <a:defPPr>
              <a:defRPr lang="en-US"/>
            </a:defPPr>
            <a:lvl1pPr algn="just">
              <a:lnSpc>
                <a:spcPct val="120000"/>
              </a:lnSpc>
              <a:spcBef>
                <a:spcPts val="600"/>
              </a:spcBef>
              <a:defRPr sz="2800" b="1">
                <a:solidFill>
                  <a:srgbClr val="FFFF00"/>
                </a:solidFill>
              </a:defRPr>
            </a:lvl1pPr>
            <a:lvl2pPr lvl="1" algn="just">
              <a:lnSpc>
                <a:spcPct val="120000"/>
              </a:lnSpc>
              <a:spcBef>
                <a:spcPts val="600"/>
              </a:spcBef>
              <a:defRPr sz="2800" b="1">
                <a:solidFill>
                  <a:schemeClr val="bg1"/>
                </a:solidFill>
              </a:defRPr>
            </a:lvl2pPr>
          </a:lstStyle>
          <a:p>
            <a:r>
              <a:rPr lang="en-US" sz="2600"/>
              <a:t>TN 7. </a:t>
            </a:r>
            <a:r>
              <a:rPr lang="vi-VN" sz="2600"/>
              <a:t>Giải thích sự hình thành loài hươu cao cổ theo quan điểm của Darwin gồm các phát biểu nào dưới đây?</a:t>
            </a:r>
          </a:p>
          <a:p>
            <a:r>
              <a:rPr lang="vi-VN" sz="2600" b="0">
                <a:solidFill>
                  <a:schemeClr val="bg1"/>
                </a:solidFill>
              </a:rPr>
              <a:t>(1) Quần thể ban đầu toàn hươu cổ ngắn.</a:t>
            </a:r>
          </a:p>
          <a:p>
            <a:r>
              <a:rPr lang="vi-VN" sz="2600" b="0">
                <a:solidFill>
                  <a:schemeClr val="bg1"/>
                </a:solidFill>
              </a:rPr>
              <a:t>(2) Quần thể ban đầu có cả hươu cổ ngắn và hươu cổ cao.</a:t>
            </a:r>
          </a:p>
          <a:p>
            <a:r>
              <a:rPr lang="vi-VN" sz="2600" b="0">
                <a:solidFill>
                  <a:schemeClr val="bg1"/>
                </a:solidFill>
              </a:rPr>
              <a:t>(3) Môi trường thay đổi, thức ăn trở nên khan hiếm, các con hươu cổ ng</a:t>
            </a:r>
            <a:r>
              <a:rPr lang="en-US" sz="2600" b="0">
                <a:solidFill>
                  <a:schemeClr val="bg1"/>
                </a:solidFill>
              </a:rPr>
              <a:t>ắ</a:t>
            </a:r>
            <a:r>
              <a:rPr lang="vi-VN" sz="2600" b="0">
                <a:solidFill>
                  <a:schemeClr val="bg1"/>
                </a:solidFill>
              </a:rPr>
              <a:t>n phải vươn cổ để ăn lá cây trên cao, dần dần cổ của chúng dài ra hình thành loài hươu cao cổ.</a:t>
            </a:r>
          </a:p>
          <a:p>
            <a:r>
              <a:rPr lang="vi-VN" sz="2600" b="0">
                <a:solidFill>
                  <a:schemeClr val="bg1"/>
                </a:solidFill>
              </a:rPr>
              <a:t>(4) Môi trường thay đổi, thức ăn trở nên khan hiếm, các con hươu cổ ngắn không lấy được thức ăn ở trên cao làm số lượng hươu cổ ngắn trong quần thể giảm xuống; hươu cổ cao lấy được thức ăn, số lượng tăng dần lên hình thành quần thể hươu cao cổ.</a:t>
            </a:r>
          </a:p>
          <a:p>
            <a:pPr lvl="1"/>
            <a:r>
              <a:rPr lang="el-GR" sz="2600">
                <a:solidFill>
                  <a:schemeClr val="bg1"/>
                </a:solidFill>
              </a:rPr>
              <a:t>Α. </a:t>
            </a:r>
            <a:r>
              <a:rPr lang="el-GR" sz="2600" b="0">
                <a:solidFill>
                  <a:schemeClr val="bg1"/>
                </a:solidFill>
              </a:rPr>
              <a:t>(1), (3).</a:t>
            </a:r>
            <a:r>
              <a:rPr lang="en-US" sz="2600" b="0">
                <a:solidFill>
                  <a:schemeClr val="bg1"/>
                </a:solidFill>
              </a:rPr>
              <a:t>	</a:t>
            </a:r>
            <a:r>
              <a:rPr lang="el-GR" sz="2600">
                <a:solidFill>
                  <a:schemeClr val="bg1"/>
                </a:solidFill>
              </a:rPr>
              <a:t>Β. </a:t>
            </a:r>
            <a:r>
              <a:rPr lang="el-GR" sz="2600" b="0">
                <a:solidFill>
                  <a:schemeClr val="bg1"/>
                </a:solidFill>
              </a:rPr>
              <a:t>(1), (4).</a:t>
            </a:r>
            <a:r>
              <a:rPr lang="en-US" sz="2600" b="0">
                <a:solidFill>
                  <a:schemeClr val="bg1"/>
                </a:solidFill>
              </a:rPr>
              <a:t>		</a:t>
            </a:r>
            <a:r>
              <a:rPr lang="vi-VN" sz="2600">
                <a:solidFill>
                  <a:schemeClr val="bg1"/>
                </a:solidFill>
              </a:rPr>
              <a:t>C. </a:t>
            </a:r>
            <a:r>
              <a:rPr lang="vi-VN" sz="2600" b="0">
                <a:solidFill>
                  <a:schemeClr val="bg1"/>
                </a:solidFill>
              </a:rPr>
              <a:t>(2), (3).</a:t>
            </a:r>
            <a:r>
              <a:rPr lang="en-US" sz="2600" b="0">
                <a:solidFill>
                  <a:schemeClr val="bg1"/>
                </a:solidFill>
              </a:rPr>
              <a:t>		</a:t>
            </a:r>
            <a:r>
              <a:rPr lang="vi-VN" sz="2600">
                <a:solidFill>
                  <a:schemeClr val="bg1"/>
                </a:solidFill>
              </a:rPr>
              <a:t>D. </a:t>
            </a:r>
            <a:r>
              <a:rPr lang="vi-VN" sz="2600" b="0">
                <a:solidFill>
                  <a:schemeClr val="bg1"/>
                </a:solidFill>
              </a:rPr>
              <a:t>(2), (4).</a:t>
            </a:r>
            <a:endParaRPr lang="en-US" sz="2600" b="0">
              <a:solidFill>
                <a:schemeClr val="bg1"/>
              </a:solidFill>
            </a:endParaRPr>
          </a:p>
        </p:txBody>
      </p:sp>
      <p:sp>
        <p:nvSpPr>
          <p:cNvPr id="4" name="Flowchart: Connector 3">
            <a:extLst>
              <a:ext uri="{FF2B5EF4-FFF2-40B4-BE49-F238E27FC236}">
                <a16:creationId xmlns:a16="http://schemas.microsoft.com/office/drawing/2014/main" id="{54535B9F-D3E5-19E7-A769-B2F206B18187}"/>
              </a:ext>
            </a:extLst>
          </p:cNvPr>
          <p:cNvSpPr/>
          <p:nvPr/>
        </p:nvSpPr>
        <p:spPr>
          <a:xfrm>
            <a:off x="8422343" y="5797082"/>
            <a:ext cx="642470" cy="642470"/>
          </a:xfrm>
          <a:prstGeom prst="flowChartConnector">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6501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550517"/>
            <a:ext cx="12190992" cy="4307484"/>
          </a:xfrm>
          <a:prstGeom prst="rect">
            <a:avLst/>
          </a:prstGeom>
        </p:spPr>
      </p:pic>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229" y="1030152"/>
            <a:ext cx="11906535" cy="1609211"/>
          </a:xfrm>
          <a:prstGeom prst="rect">
            <a:avLst/>
          </a:prstGeom>
        </p:spPr>
      </p:pic>
      <p:pic>
        <p:nvPicPr>
          <p:cNvPr id="4" name="图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873" y="274865"/>
            <a:ext cx="1641720" cy="2275652"/>
          </a:xfrm>
          <a:prstGeom prst="rect">
            <a:avLst/>
          </a:prstGeom>
        </p:spPr>
      </p:pic>
      <p:sp>
        <p:nvSpPr>
          <p:cNvPr id="5" name="文本框 4"/>
          <p:cNvSpPr txBox="1"/>
          <p:nvPr/>
        </p:nvSpPr>
        <p:spPr>
          <a:xfrm>
            <a:off x="706169" y="1978253"/>
            <a:ext cx="7575176" cy="1783630"/>
          </a:xfrm>
          <a:prstGeom prst="rect">
            <a:avLst/>
          </a:prstGeom>
          <a:noFill/>
        </p:spPr>
        <p:txBody>
          <a:bodyPr wrap="square" rtlCol="0">
            <a:spAutoFit/>
          </a:bodyPr>
          <a:lstStyle/>
          <a:p>
            <a:pPr marL="0" marR="0" lvl="0" indent="0" algn="l" defTabSz="914377" rtl="0" eaLnBrk="1" fontAlgn="auto" latinLnBrk="0" hangingPunct="1">
              <a:lnSpc>
                <a:spcPct val="12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srgbClr val="00B050"/>
                </a:solidFill>
                <a:effectLst/>
                <a:uLnTx/>
                <a:uFillTx/>
                <a:latin typeface="Arial" panose="020B0604020202020204" pitchFamily="34" charset="0"/>
                <a:ea typeface="微软雅黑" panose="020B0503020204020204" pitchFamily="34" charset="-122"/>
                <a:cs typeface="Arial" panose="020B0604020202020204" pitchFamily="34" charset="0"/>
              </a:rPr>
              <a:t>CÁM ƠN CÁC EM ĐÃ THEO DÕI BÀI HỌC</a:t>
            </a:r>
            <a:endParaRPr kumimoji="0" lang="zh-CN" altLang="en-US" sz="4800" b="1" i="0" u="none" strike="noStrike" kern="1200" cap="none" spc="0" normalizeH="0" baseline="0" noProof="0" dirty="0">
              <a:ln>
                <a:noFill/>
              </a:ln>
              <a:solidFill>
                <a:srgbClr val="00B05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74801" y="4884404"/>
            <a:ext cx="5471844" cy="1781157"/>
          </a:xfrm>
          <a:prstGeom prst="rect">
            <a:avLst/>
          </a:prstGeom>
        </p:spPr>
      </p:pic>
    </p:spTree>
    <p:extLst>
      <p:ext uri="{BB962C8B-B14F-4D97-AF65-F5344CB8AC3E}">
        <p14:creationId xmlns:p14="http://schemas.microsoft.com/office/powerpoint/2010/main" val="2639673126"/>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0-#ppt_w/2"/>
                                          </p:val>
                                        </p:tav>
                                        <p:tav tm="100000">
                                          <p:val>
                                            <p:strVal val="#ppt_x"/>
                                          </p:val>
                                        </p:tav>
                                      </p:tavLst>
                                    </p:anim>
                                    <p:anim calcmode="lin" valueType="num">
                                      <p:cBhvr additive="base">
                                        <p:cTn id="12" dur="1000" fill="hold"/>
                                        <p:tgtEl>
                                          <p:spTgt spid="9"/>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42"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par>
                          <p:cTn id="19" fill="hold">
                            <p:stCondLst>
                              <p:cond delay="3000"/>
                            </p:stCondLst>
                            <p:childTnLst>
                              <p:par>
                                <p:cTn id="20" presetID="10" presetClass="entr" presetSubtype="0" fill="hold" grpId="0" nodeType="afterEffect">
                                  <p:stCondLst>
                                    <p:cond delay="0"/>
                                  </p:stCondLst>
                                  <p:iterate type="lt">
                                    <p:tmPct val="14000"/>
                                  </p:iterate>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C1C8E2"/>
        </a:solidFill>
        <a:effectLst/>
      </p:bgPr>
    </p:bg>
    <p:spTree>
      <p:nvGrpSpPr>
        <p:cNvPr id="1" name=""/>
        <p:cNvGrpSpPr/>
        <p:nvPr/>
      </p:nvGrpSpPr>
      <p:grpSpPr>
        <a:xfrm>
          <a:off x="0" y="0"/>
          <a:ext cx="0" cy="0"/>
          <a:chOff x="0" y="0"/>
          <a:chExt cx="0" cy="0"/>
        </a:xfrm>
      </p:grpSpPr>
      <p:pic>
        <p:nvPicPr>
          <p:cNvPr id="6150" name="Picture 6" descr="Jean Baptiste Lamarck">
            <a:extLst>
              <a:ext uri="{FF2B5EF4-FFF2-40B4-BE49-F238E27FC236}">
                <a16:creationId xmlns:a16="http://schemas.microsoft.com/office/drawing/2014/main" id="{35E0EAC1-1311-34CF-0D01-297D6B1B75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297487"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03">
            <a:extLst>
              <a:ext uri="{FF2B5EF4-FFF2-40B4-BE49-F238E27FC236}">
                <a16:creationId xmlns:a16="http://schemas.microsoft.com/office/drawing/2014/main" id="{E18E2B1C-F222-BBF7-9B62-2AA18C57DF88}"/>
              </a:ext>
            </a:extLst>
          </p:cNvPr>
          <p:cNvGrpSpPr>
            <a:grpSpLocks/>
          </p:cNvGrpSpPr>
          <p:nvPr/>
        </p:nvGrpSpPr>
        <p:grpSpPr bwMode="auto">
          <a:xfrm>
            <a:off x="5659718" y="59765"/>
            <a:ext cx="6179670" cy="6651811"/>
            <a:chOff x="899885" y="2202229"/>
            <a:chExt cx="3299964" cy="1586196"/>
          </a:xfrm>
        </p:grpSpPr>
        <p:sp>
          <p:nvSpPr>
            <p:cNvPr id="14" name="Rectangle 13">
              <a:extLst>
                <a:ext uri="{FF2B5EF4-FFF2-40B4-BE49-F238E27FC236}">
                  <a16:creationId xmlns:a16="http://schemas.microsoft.com/office/drawing/2014/main" id="{932C146F-5617-4CB7-001F-7CD26B9D4FB2}"/>
                </a:ext>
              </a:extLst>
            </p:cNvPr>
            <p:cNvSpPr/>
            <p:nvPr/>
          </p:nvSpPr>
          <p:spPr>
            <a:xfrm>
              <a:off x="899885" y="2548352"/>
              <a:ext cx="3299964" cy="942216"/>
            </a:xfrm>
            <a:prstGeom prst="rect">
              <a:avLst/>
            </a:prstGeom>
            <a:solidFill>
              <a:srgbClr val="344170"/>
            </a:solidFill>
            <a:ln w="25400" cap="flat" cmpd="sng" algn="ctr">
              <a:noFill/>
              <a:prstDash val="solid"/>
            </a:ln>
            <a:effectLst>
              <a:outerShdw blurRad="50800" dist="50800" dir="5400000" algn="t"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pic>
          <p:nvPicPr>
            <p:cNvPr id="15" name="Picture 345" descr="shadow_1_m">
              <a:extLst>
                <a:ext uri="{FF2B5EF4-FFF2-40B4-BE49-F238E27FC236}">
                  <a16:creationId xmlns:a16="http://schemas.microsoft.com/office/drawing/2014/main" id="{141D3983-80C3-08E4-5DB9-072837278163}"/>
                </a:ext>
              </a:extLst>
            </p:cNvPr>
            <p:cNvPicPr>
              <a:picLocks noChangeAspect="1" noChangeArrowheads="1"/>
            </p:cNvPicPr>
            <p:nvPr/>
          </p:nvPicPr>
          <p:blipFill>
            <a:blip r:embed="rId3"/>
            <a:srcRect t="61411"/>
            <a:stretch>
              <a:fillRect/>
            </a:stretch>
          </p:blipFill>
          <p:spPr bwMode="gray">
            <a:xfrm rot="5400000" flipV="1">
              <a:off x="146193" y="2955921"/>
              <a:ext cx="1586195" cy="78811"/>
            </a:xfrm>
            <a:prstGeom prst="rect">
              <a:avLst/>
            </a:prstGeom>
            <a:noFill/>
            <a:ln w="9525">
              <a:noFill/>
              <a:miter lim="800000"/>
              <a:headEnd/>
              <a:tailEnd/>
            </a:ln>
          </p:spPr>
        </p:pic>
        <p:pic>
          <p:nvPicPr>
            <p:cNvPr id="16" name="Picture 345" descr="shadow_1_m">
              <a:extLst>
                <a:ext uri="{FF2B5EF4-FFF2-40B4-BE49-F238E27FC236}">
                  <a16:creationId xmlns:a16="http://schemas.microsoft.com/office/drawing/2014/main" id="{F6EAF274-2421-8A75-5E33-35481FE3D6C7}"/>
                </a:ext>
              </a:extLst>
            </p:cNvPr>
            <p:cNvPicPr>
              <a:picLocks noChangeAspect="1" noChangeArrowheads="1"/>
            </p:cNvPicPr>
            <p:nvPr/>
          </p:nvPicPr>
          <p:blipFill>
            <a:blip r:embed="rId4"/>
            <a:srcRect t="61411"/>
            <a:stretch>
              <a:fillRect/>
            </a:stretch>
          </p:blipFill>
          <p:spPr bwMode="gray">
            <a:xfrm rot="-5400000" flipH="1" flipV="1">
              <a:off x="3361846" y="2950422"/>
              <a:ext cx="1586195" cy="89811"/>
            </a:xfrm>
            <a:prstGeom prst="rect">
              <a:avLst/>
            </a:prstGeom>
            <a:noFill/>
            <a:ln w="9525">
              <a:noFill/>
              <a:miter lim="800000"/>
              <a:headEnd/>
              <a:tailEnd/>
            </a:ln>
          </p:spPr>
        </p:pic>
      </p:grpSp>
      <p:sp>
        <p:nvSpPr>
          <p:cNvPr id="17" name="TextBox 16">
            <a:extLst>
              <a:ext uri="{FF2B5EF4-FFF2-40B4-BE49-F238E27FC236}">
                <a16:creationId xmlns:a16="http://schemas.microsoft.com/office/drawing/2014/main" id="{FB01384B-85FB-CC45-8B8F-0E158AC968D9}"/>
              </a:ext>
            </a:extLst>
          </p:cNvPr>
          <p:cNvSpPr txBox="1"/>
          <p:nvPr/>
        </p:nvSpPr>
        <p:spPr>
          <a:xfrm>
            <a:off x="5851387" y="1630430"/>
            <a:ext cx="5796332" cy="3597139"/>
          </a:xfrm>
          <a:prstGeom prst="rect">
            <a:avLst/>
          </a:prstGeom>
          <a:noFill/>
        </p:spPr>
        <p:txBody>
          <a:bodyPr wrap="square">
            <a:spAutoFit/>
          </a:bodyPr>
          <a:lstStyle/>
          <a:p>
            <a:pPr algn="just">
              <a:lnSpc>
                <a:spcPct val="120000"/>
              </a:lnSpc>
            </a:pPr>
            <a:r>
              <a:rPr lang="en-US" sz="2400" b="1">
                <a:solidFill>
                  <a:srgbClr val="FFFF00"/>
                </a:solidFill>
              </a:rPr>
              <a:t>– </a:t>
            </a:r>
            <a:r>
              <a:rPr lang="vi-VN" sz="2400" b="1">
                <a:solidFill>
                  <a:srgbClr val="FFFF00"/>
                </a:solidFill>
              </a:rPr>
              <a:t>Jean Baptiste Lamarck </a:t>
            </a:r>
            <a:r>
              <a:rPr lang="vi-VN" sz="2400">
                <a:solidFill>
                  <a:schemeClr val="bg1"/>
                </a:solidFill>
              </a:rPr>
              <a:t>(1744-1829) là nhà tự nhiên học người Pháp, ông là người đầu tiên đưa ra quan điểm về tiến hoá của sinh giới vào năm 1809. </a:t>
            </a:r>
            <a:endParaRPr lang="en-US" sz="2400">
              <a:solidFill>
                <a:schemeClr val="bg1"/>
              </a:solidFill>
            </a:endParaRPr>
          </a:p>
          <a:p>
            <a:pPr algn="just">
              <a:lnSpc>
                <a:spcPct val="120000"/>
              </a:lnSpc>
            </a:pPr>
            <a:r>
              <a:rPr lang="en-US" sz="2400" b="1">
                <a:solidFill>
                  <a:srgbClr val="99FF99"/>
                </a:solidFill>
              </a:rPr>
              <a:t>– </a:t>
            </a:r>
            <a:r>
              <a:rPr lang="vi-VN" sz="2400" b="1">
                <a:solidFill>
                  <a:srgbClr val="99FF99"/>
                </a:solidFill>
              </a:rPr>
              <a:t>Ông cho rằng: </a:t>
            </a:r>
            <a:r>
              <a:rPr lang="vi-VN" sz="2400" i="1">
                <a:solidFill>
                  <a:schemeClr val="bg1"/>
                </a:solidFill>
              </a:rPr>
              <a:t>các loài sinh vật không bất biến mà chúng có thể biến đổi từ loài này thành loài khác dưới tác dụng của ngoại cảnh. </a:t>
            </a:r>
            <a:endParaRPr lang="en-US" sz="2400" i="1">
              <a:solidFill>
                <a:schemeClr val="bg1"/>
              </a:solidFill>
            </a:endParaRPr>
          </a:p>
        </p:txBody>
      </p:sp>
    </p:spTree>
    <p:extLst>
      <p:ext uri="{BB962C8B-B14F-4D97-AF65-F5344CB8AC3E}">
        <p14:creationId xmlns:p14="http://schemas.microsoft.com/office/powerpoint/2010/main" val="22676377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barn(inVertical)">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barn(inVertical)">
                                      <p:cBhvr>
                                        <p:cTn id="12"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34417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6633A6-3D8D-1C74-6594-E7E59C76C7C5}"/>
              </a:ext>
            </a:extLst>
          </p:cNvPr>
          <p:cNvSpPr/>
          <p:nvPr/>
        </p:nvSpPr>
        <p:spPr>
          <a:xfrm>
            <a:off x="0" y="779452"/>
            <a:ext cx="12192001" cy="60785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Summary Of Lamarck's Theory Of Evolution Cheap Selling | fiammaespresso.com">
            <a:extLst>
              <a:ext uri="{FF2B5EF4-FFF2-40B4-BE49-F238E27FC236}">
                <a16:creationId xmlns:a16="http://schemas.microsoft.com/office/drawing/2014/main" id="{997A1C97-D4B1-0DAE-74FD-6352F3A7A64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9521" r="74819"/>
          <a:stretch/>
        </p:blipFill>
        <p:spPr bwMode="auto">
          <a:xfrm>
            <a:off x="320993" y="2910550"/>
            <a:ext cx="2285106" cy="25967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Summary Of Lamarck's Theory Of Evolution Cheap Selling | fiammaespresso.com">
            <a:extLst>
              <a:ext uri="{FF2B5EF4-FFF2-40B4-BE49-F238E27FC236}">
                <a16:creationId xmlns:a16="http://schemas.microsoft.com/office/drawing/2014/main" id="{88F32D37-940A-2103-5C6C-FE8172F9E88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9521" r="74819"/>
          <a:stretch/>
        </p:blipFill>
        <p:spPr bwMode="auto">
          <a:xfrm>
            <a:off x="2767104" y="2486220"/>
            <a:ext cx="2521770" cy="28657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Summary Of Lamarck's Theory Of Evolution Cheap Selling | fiammaespresso.com">
            <a:extLst>
              <a:ext uri="{FF2B5EF4-FFF2-40B4-BE49-F238E27FC236}">
                <a16:creationId xmlns:a16="http://schemas.microsoft.com/office/drawing/2014/main" id="{080F6280-2961-9F5D-AE1C-32757F67C8C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9521" r="74819"/>
          <a:stretch/>
        </p:blipFill>
        <p:spPr bwMode="auto">
          <a:xfrm>
            <a:off x="5559165" y="2121655"/>
            <a:ext cx="2842580" cy="323028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Summary Of Lamarck's Theory Of Evolution Cheap Selling | fiammaespresso.com">
            <a:extLst>
              <a:ext uri="{FF2B5EF4-FFF2-40B4-BE49-F238E27FC236}">
                <a16:creationId xmlns:a16="http://schemas.microsoft.com/office/drawing/2014/main" id="{1E9197FE-C140-8FD0-3449-852618D41D4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9521" r="74819"/>
          <a:stretch/>
        </p:blipFill>
        <p:spPr bwMode="auto">
          <a:xfrm>
            <a:off x="8546229" y="1930159"/>
            <a:ext cx="3011092" cy="3421780"/>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Hình Lá Cành Cây Cho Ghép Ảnh Tách Nền PNG 3 - Free.Vector6.com">
            <a:extLst>
              <a:ext uri="{FF2B5EF4-FFF2-40B4-BE49-F238E27FC236}">
                <a16:creationId xmlns:a16="http://schemas.microsoft.com/office/drawing/2014/main" id="{65F6B575-0896-AD02-42CE-2FC83F6AE0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1504" y="1670432"/>
            <a:ext cx="1127380" cy="124011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Hình Lá Cành Cây Cho Ghép Ảnh Tách Nền PNG 3 - Free.Vector6.com">
            <a:extLst>
              <a:ext uri="{FF2B5EF4-FFF2-40B4-BE49-F238E27FC236}">
                <a16:creationId xmlns:a16="http://schemas.microsoft.com/office/drawing/2014/main" id="{8C8F53AF-747F-F880-C810-9ECEF9ECF6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4812" y="1501596"/>
            <a:ext cx="1127380" cy="124011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Hình Lá Cành Cây Cho Ghép Ảnh Tách Nền PNG 3 - Free.Vector6.com">
            <a:extLst>
              <a:ext uri="{FF2B5EF4-FFF2-40B4-BE49-F238E27FC236}">
                <a16:creationId xmlns:a16="http://schemas.microsoft.com/office/drawing/2014/main" id="{9FAB771A-391B-4A7E-BEA5-CC6603C625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10297" y="1640550"/>
            <a:ext cx="1127380" cy="124011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Hình Lá Cành Cây Cho Ghép Ảnh Tách Nền PNG 3 - Free.Vector6.com">
            <a:extLst>
              <a:ext uri="{FF2B5EF4-FFF2-40B4-BE49-F238E27FC236}">
                <a16:creationId xmlns:a16="http://schemas.microsoft.com/office/drawing/2014/main" id="{3E33FC5C-586A-445C-CAA5-A3299F4E2C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38055" y="1246102"/>
            <a:ext cx="1127380" cy="124011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Hình Lá Cành Cây Cho Ghép Ảnh Tách Nền PNG 3 - Free.Vector6.com">
            <a:extLst>
              <a:ext uri="{FF2B5EF4-FFF2-40B4-BE49-F238E27FC236}">
                <a16:creationId xmlns:a16="http://schemas.microsoft.com/office/drawing/2014/main" id="{649C4A79-7732-5CCE-77A5-9EF9135B8F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61703" y="1458267"/>
            <a:ext cx="1127380" cy="124011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Hình Lá Cành Cây Cho Ghép Ảnh Tách Nền PNG 3 - Free.Vector6.com">
            <a:extLst>
              <a:ext uri="{FF2B5EF4-FFF2-40B4-BE49-F238E27FC236}">
                <a16:creationId xmlns:a16="http://schemas.microsoft.com/office/drawing/2014/main" id="{C237D932-6BE6-951B-FE90-CCE6974A56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66509" y="1074154"/>
            <a:ext cx="1127380" cy="124011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Hình Lá Cành Cây Cho Ghép Ảnh Tách Nền PNG 3 - Free.Vector6.com">
            <a:extLst>
              <a:ext uri="{FF2B5EF4-FFF2-40B4-BE49-F238E27FC236}">
                <a16:creationId xmlns:a16="http://schemas.microsoft.com/office/drawing/2014/main" id="{C5A39F1B-2B2D-3FC6-6304-B57BF78F53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08612" y="731658"/>
            <a:ext cx="1127380" cy="124011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 descr="Hình Lá Cành Cây Cho Ghép Ảnh Tách Nền PNG 3 - Free.Vector6.com">
            <a:extLst>
              <a:ext uri="{FF2B5EF4-FFF2-40B4-BE49-F238E27FC236}">
                <a16:creationId xmlns:a16="http://schemas.microsoft.com/office/drawing/2014/main" id="{76054DB9-C3E0-E6C0-5C4A-565C15B8DE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0174" y="1246102"/>
            <a:ext cx="1127380" cy="124011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Hình Lá Cành Cây Cho Ghép Ảnh Tách Nền PNG 3 - Free.Vector6.com">
            <a:extLst>
              <a:ext uri="{FF2B5EF4-FFF2-40B4-BE49-F238E27FC236}">
                <a16:creationId xmlns:a16="http://schemas.microsoft.com/office/drawing/2014/main" id="{544C667C-D6DE-32D4-B27B-52F5F940B1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8492" y="1540196"/>
            <a:ext cx="1127380" cy="1240118"/>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D4BDEC02-160A-FAE0-0EBB-1278FB116802}"/>
              </a:ext>
            </a:extLst>
          </p:cNvPr>
          <p:cNvSpPr txBox="1"/>
          <p:nvPr/>
        </p:nvSpPr>
        <p:spPr>
          <a:xfrm>
            <a:off x="149609" y="5356037"/>
            <a:ext cx="2466867" cy="1168077"/>
          </a:xfrm>
          <a:prstGeom prst="rect">
            <a:avLst/>
          </a:prstGeom>
          <a:noFill/>
        </p:spPr>
        <p:txBody>
          <a:bodyPr wrap="square">
            <a:spAutoFit/>
          </a:bodyPr>
          <a:lstStyle/>
          <a:p>
            <a:pPr algn="ctr">
              <a:lnSpc>
                <a:spcPct val="120000"/>
              </a:lnSpc>
            </a:pPr>
            <a:r>
              <a:rPr lang="vi-VN" sz="2000" i="1">
                <a:latin typeface="Times New Roman" panose="02020603050405020304" pitchFamily="18" charset="0"/>
                <a:cs typeface="Times New Roman" panose="02020603050405020304" pitchFamily="18" charset="0"/>
              </a:rPr>
              <a:t>Những con hươu cổ ngắn không ăn được lá cây trên cao</a:t>
            </a:r>
            <a:endParaRPr lang="en-US" sz="2000" i="1">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9B4AB012-0546-3244-FA3F-1307DB109ABF}"/>
              </a:ext>
            </a:extLst>
          </p:cNvPr>
          <p:cNvSpPr txBox="1"/>
          <p:nvPr/>
        </p:nvSpPr>
        <p:spPr>
          <a:xfrm>
            <a:off x="2777482" y="5351939"/>
            <a:ext cx="1953929" cy="1168077"/>
          </a:xfrm>
          <a:prstGeom prst="rect">
            <a:avLst/>
          </a:prstGeom>
          <a:noFill/>
        </p:spPr>
        <p:txBody>
          <a:bodyPr wrap="square">
            <a:spAutoFit/>
          </a:bodyPr>
          <a:lstStyle/>
          <a:p>
            <a:pPr algn="ctr">
              <a:lnSpc>
                <a:spcPct val="120000"/>
              </a:lnSpc>
            </a:pPr>
            <a:r>
              <a:rPr lang="vi-VN" sz="2000" i="1">
                <a:latin typeface="Times New Roman" panose="02020603050405020304" pitchFamily="18" charset="0"/>
                <a:cs typeface="Times New Roman" panose="02020603050405020304" pitchFamily="18" charset="0"/>
              </a:rPr>
              <a:t>Để ăn được lá, hươu phải vươn cao</a:t>
            </a:r>
            <a:r>
              <a:rPr lang="en-US" sz="2000" i="1">
                <a:latin typeface="Times New Roman" panose="02020603050405020304" pitchFamily="18" charset="0"/>
                <a:cs typeface="Times New Roman" panose="02020603050405020304" pitchFamily="18" charset="0"/>
              </a:rPr>
              <a:t> cổ</a:t>
            </a:r>
            <a:r>
              <a:rPr lang="vi-VN" sz="2000" i="1">
                <a:latin typeface="Times New Roman" panose="02020603050405020304" pitchFamily="18" charset="0"/>
                <a:cs typeface="Times New Roman" panose="02020603050405020304" pitchFamily="18" charset="0"/>
              </a:rPr>
              <a:t> </a:t>
            </a:r>
            <a:endParaRPr lang="en-US" sz="2000" i="1">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BB2477C7-4642-4D7F-E17D-3D445B0CE232}"/>
              </a:ext>
            </a:extLst>
          </p:cNvPr>
          <p:cNvSpPr txBox="1"/>
          <p:nvPr/>
        </p:nvSpPr>
        <p:spPr>
          <a:xfrm>
            <a:off x="4971822" y="5351939"/>
            <a:ext cx="3516187" cy="1168077"/>
          </a:xfrm>
          <a:prstGeom prst="rect">
            <a:avLst/>
          </a:prstGeom>
          <a:noFill/>
        </p:spPr>
        <p:txBody>
          <a:bodyPr wrap="square">
            <a:spAutoFit/>
          </a:bodyPr>
          <a:lstStyle/>
          <a:p>
            <a:pPr algn="ctr">
              <a:lnSpc>
                <a:spcPct val="120000"/>
              </a:lnSpc>
            </a:pPr>
            <a:r>
              <a:rPr lang="vi-VN" sz="2000" i="1">
                <a:latin typeface="Times New Roman" panose="02020603050405020304" pitchFamily="18" charset="0"/>
                <a:cs typeface="Times New Roman" panose="02020603050405020304" pitchFamily="18" charset="0"/>
              </a:rPr>
              <a:t>Những biến đổi nhỏ trên cơ thể (cổ dài) được tích luỹ dần thành những biến đổi lớn, sâu sắc</a:t>
            </a:r>
            <a:endParaRPr lang="en-US" sz="2000" i="1">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06B64981-600B-CCBD-D7C8-D94E6B68C7D9}"/>
              </a:ext>
            </a:extLst>
          </p:cNvPr>
          <p:cNvSpPr txBox="1"/>
          <p:nvPr/>
        </p:nvSpPr>
        <p:spPr>
          <a:xfrm>
            <a:off x="8574568" y="5351939"/>
            <a:ext cx="3011092" cy="798745"/>
          </a:xfrm>
          <a:prstGeom prst="rect">
            <a:avLst/>
          </a:prstGeom>
          <a:noFill/>
        </p:spPr>
        <p:txBody>
          <a:bodyPr wrap="square">
            <a:spAutoFit/>
          </a:bodyPr>
          <a:lstStyle/>
          <a:p>
            <a:pPr algn="ctr">
              <a:lnSpc>
                <a:spcPct val="120000"/>
              </a:lnSpc>
            </a:pPr>
            <a:r>
              <a:rPr lang="vi-VN" sz="2000" i="1">
                <a:latin typeface="Times New Roman" panose="02020603050405020304" pitchFamily="18" charset="0"/>
                <a:cs typeface="Times New Roman" panose="02020603050405020304" pitchFamily="18" charset="0"/>
              </a:rPr>
              <a:t>Qua nhiều thế hệ hình thành loài hươu có cổ cao</a:t>
            </a:r>
            <a:endParaRPr lang="en-US" sz="2000" i="1">
              <a:latin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id="{98320DE5-8CE2-9A88-7769-C6822AF11050}"/>
              </a:ext>
            </a:extLst>
          </p:cNvPr>
          <p:cNvSpPr txBox="1"/>
          <p:nvPr/>
        </p:nvSpPr>
        <p:spPr>
          <a:xfrm>
            <a:off x="1139065" y="102694"/>
            <a:ext cx="9913869" cy="494751"/>
          </a:xfrm>
          <a:prstGeom prst="rect">
            <a:avLst/>
          </a:prstGeom>
          <a:noFill/>
        </p:spPr>
        <p:txBody>
          <a:bodyPr wrap="square">
            <a:spAutoFit/>
          </a:bodyPr>
          <a:lstStyle>
            <a:defPPr>
              <a:defRPr lang="en-US"/>
            </a:defPPr>
            <a:lvl1pPr algn="ctr">
              <a:lnSpc>
                <a:spcPct val="120000"/>
              </a:lnSpc>
              <a:defRPr b="1"/>
            </a:lvl1pPr>
          </a:lstStyle>
          <a:p>
            <a:r>
              <a:rPr lang="en-US" sz="2400">
                <a:solidFill>
                  <a:schemeClr val="bg1"/>
                </a:solidFill>
              </a:rPr>
              <a:t>Quá trình hình thành loài hươu cao cổ theo quan điểm Lamarck</a:t>
            </a:r>
          </a:p>
        </p:txBody>
      </p:sp>
      <p:pic>
        <p:nvPicPr>
          <p:cNvPr id="36" name="Picture 8" descr="Hình Lá Cành Cây Cho Ghép Ảnh Tách Nền PNG 3 - Free.Vector6.com">
            <a:extLst>
              <a:ext uri="{FF2B5EF4-FFF2-40B4-BE49-F238E27FC236}">
                <a16:creationId xmlns:a16="http://schemas.microsoft.com/office/drawing/2014/main" id="{2CBAEA49-59AE-F809-DE64-B11CA64025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51586" y="1064095"/>
            <a:ext cx="1127380" cy="1240118"/>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Hình Lá Cành Cây Cho Ghép Ảnh Tách Nền PNG 3 - Free.Vector6.com">
            <a:extLst>
              <a:ext uri="{FF2B5EF4-FFF2-40B4-BE49-F238E27FC236}">
                <a16:creationId xmlns:a16="http://schemas.microsoft.com/office/drawing/2014/main" id="{00720B14-C58B-9056-6298-8C00535DF4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97590" y="530648"/>
            <a:ext cx="1127380" cy="1240118"/>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8" descr="Hình Lá Cành Cây Cho Ghép Ảnh Tách Nền PNG 3 - Free.Vector6.com">
            <a:extLst>
              <a:ext uri="{FF2B5EF4-FFF2-40B4-BE49-F238E27FC236}">
                <a16:creationId xmlns:a16="http://schemas.microsoft.com/office/drawing/2014/main" id="{F48B6176-FD0D-1C95-96EB-BF3C474A8B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10846" y="1715022"/>
            <a:ext cx="1127380" cy="1240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090289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34417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6633A6-3D8D-1C74-6594-E7E59C76C7C5}"/>
              </a:ext>
            </a:extLst>
          </p:cNvPr>
          <p:cNvSpPr/>
          <p:nvPr/>
        </p:nvSpPr>
        <p:spPr>
          <a:xfrm>
            <a:off x="0" y="779452"/>
            <a:ext cx="12192001" cy="60785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98320DE5-8CE2-9A88-7769-C6822AF11050}"/>
              </a:ext>
            </a:extLst>
          </p:cNvPr>
          <p:cNvSpPr txBox="1"/>
          <p:nvPr/>
        </p:nvSpPr>
        <p:spPr>
          <a:xfrm>
            <a:off x="1139065" y="102694"/>
            <a:ext cx="9913869" cy="494751"/>
          </a:xfrm>
          <a:prstGeom prst="rect">
            <a:avLst/>
          </a:prstGeom>
          <a:noFill/>
        </p:spPr>
        <p:txBody>
          <a:bodyPr wrap="square">
            <a:spAutoFit/>
          </a:bodyPr>
          <a:lstStyle>
            <a:defPPr>
              <a:defRPr lang="en-US"/>
            </a:defPPr>
            <a:lvl1pPr algn="ctr">
              <a:lnSpc>
                <a:spcPct val="120000"/>
              </a:lnSpc>
              <a:defRPr b="1"/>
            </a:lvl1pPr>
          </a:lstStyle>
          <a:p>
            <a:r>
              <a:rPr lang="en-US" sz="2400">
                <a:solidFill>
                  <a:schemeClr val="bg1"/>
                </a:solidFill>
              </a:rPr>
              <a:t>Quá trình hình thành loài hươu cao cổ theo quan điểm Lamarck</a:t>
            </a:r>
          </a:p>
        </p:txBody>
      </p:sp>
      <p:pic>
        <p:nvPicPr>
          <p:cNvPr id="3" name="Picture 2">
            <a:extLst>
              <a:ext uri="{FF2B5EF4-FFF2-40B4-BE49-F238E27FC236}">
                <a16:creationId xmlns:a16="http://schemas.microsoft.com/office/drawing/2014/main" id="{B52C7ACA-1CD9-F3AE-BCEE-51934E9CF517}"/>
              </a:ext>
            </a:extLst>
          </p:cNvPr>
          <p:cNvPicPr>
            <a:picLocks noChangeAspect="1"/>
          </p:cNvPicPr>
          <p:nvPr/>
        </p:nvPicPr>
        <p:blipFill rotWithShape="1">
          <a:blip r:embed="rId3"/>
          <a:srcRect b="22491"/>
          <a:stretch/>
        </p:blipFill>
        <p:spPr>
          <a:xfrm>
            <a:off x="428536" y="288060"/>
            <a:ext cx="11334924" cy="4528396"/>
          </a:xfrm>
          <a:prstGeom prst="rect">
            <a:avLst/>
          </a:prstGeom>
        </p:spPr>
      </p:pic>
      <p:grpSp>
        <p:nvGrpSpPr>
          <p:cNvPr id="27" name="Group 26">
            <a:extLst>
              <a:ext uri="{FF2B5EF4-FFF2-40B4-BE49-F238E27FC236}">
                <a16:creationId xmlns:a16="http://schemas.microsoft.com/office/drawing/2014/main" id="{66B29F7D-9767-D8EB-A950-3B72F0A099D4}"/>
              </a:ext>
            </a:extLst>
          </p:cNvPr>
          <p:cNvGrpSpPr/>
          <p:nvPr/>
        </p:nvGrpSpPr>
        <p:grpSpPr>
          <a:xfrm>
            <a:off x="567031" y="4874442"/>
            <a:ext cx="11174292" cy="1742200"/>
            <a:chOff x="5156653" y="4948055"/>
            <a:chExt cx="6842006" cy="1715709"/>
          </a:xfrm>
        </p:grpSpPr>
        <p:sp>
          <p:nvSpPr>
            <p:cNvPr id="15" name="Rectangle: Rounded Corners 14">
              <a:extLst>
                <a:ext uri="{FF2B5EF4-FFF2-40B4-BE49-F238E27FC236}">
                  <a16:creationId xmlns:a16="http://schemas.microsoft.com/office/drawing/2014/main" id="{5D3D5173-7DDC-4DC7-3CC7-8FB86CFE1487}"/>
                </a:ext>
              </a:extLst>
            </p:cNvPr>
            <p:cNvSpPr/>
            <p:nvPr/>
          </p:nvSpPr>
          <p:spPr>
            <a:xfrm>
              <a:off x="5270332" y="5054200"/>
              <a:ext cx="6728327" cy="1609564"/>
            </a:xfrm>
            <a:prstGeom prst="roundRect">
              <a:avLst>
                <a:gd name="adj" fmla="val 8289"/>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FAEDF2DE-F306-F473-A068-493FBB9076CE}"/>
                </a:ext>
              </a:extLst>
            </p:cNvPr>
            <p:cNvSpPr/>
            <p:nvPr/>
          </p:nvSpPr>
          <p:spPr>
            <a:xfrm>
              <a:off x="5156653" y="4948055"/>
              <a:ext cx="6770760" cy="1609564"/>
            </a:xfrm>
            <a:prstGeom prst="roundRect">
              <a:avLst>
                <a:gd name="adj" fmla="val 8289"/>
              </a:avLst>
            </a:prstGeom>
            <a:solidFill>
              <a:schemeClr val="bg1"/>
            </a:solidFill>
            <a:ln w="28575">
              <a:solidFill>
                <a:srgbClr val="00B0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C69EA038-9B0C-C175-761D-7903101FF05A}"/>
                </a:ext>
              </a:extLst>
            </p:cNvPr>
            <p:cNvSpPr txBox="1"/>
            <p:nvPr/>
          </p:nvSpPr>
          <p:spPr>
            <a:xfrm>
              <a:off x="5227899" y="5062264"/>
              <a:ext cx="6515268" cy="1381147"/>
            </a:xfrm>
            <a:prstGeom prst="rect">
              <a:avLst/>
            </a:prstGeom>
            <a:noFill/>
          </p:spPr>
          <p:txBody>
            <a:bodyPr wrap="square">
              <a:spAutoFit/>
            </a:bodyPr>
            <a:lstStyle>
              <a:defPPr>
                <a:defRPr lang="en-US"/>
              </a:defPPr>
              <a:lvl1pPr algn="ctr">
                <a:lnSpc>
                  <a:spcPct val="120000"/>
                </a:lnSpc>
                <a:defRPr sz="2000" b="1"/>
              </a:lvl1pPr>
            </a:lstStyle>
            <a:p>
              <a:pPr algn="l"/>
              <a:r>
                <a:rPr lang="vi-VN" sz="2400">
                  <a:solidFill>
                    <a:srgbClr val="00B050"/>
                  </a:solidFill>
                </a:rPr>
                <a:t>Quan sát Hình 50.1</a:t>
              </a:r>
              <a:r>
                <a:rPr lang="en-US" sz="2400">
                  <a:solidFill>
                    <a:srgbClr val="00B050"/>
                  </a:solidFill>
                </a:rPr>
                <a:t> SGK</a:t>
              </a:r>
              <a:r>
                <a:rPr lang="vi-VN" sz="2400">
                  <a:solidFill>
                    <a:srgbClr val="00B050"/>
                  </a:solidFill>
                </a:rPr>
                <a:t>, thực hiện các yêu cầu sau:</a:t>
              </a:r>
            </a:p>
            <a:p>
              <a:pPr algn="just"/>
              <a:r>
                <a:rPr lang="vi-VN" sz="2400"/>
                <a:t>1. </a:t>
              </a:r>
              <a:r>
                <a:rPr lang="vi-VN" sz="2400" b="0"/>
                <a:t>Mô tả quá trình hình thành loài hươu cao cổ theo quan điểm của Lamarck.</a:t>
              </a:r>
            </a:p>
            <a:p>
              <a:pPr algn="just"/>
              <a:r>
                <a:rPr lang="vi-VN" sz="2400"/>
                <a:t>2. </a:t>
              </a:r>
              <a:r>
                <a:rPr lang="vi-VN" sz="2400" b="0"/>
                <a:t>Nguyên nhân nào dẫn đến sự hình thành loài hươu cao cổ?</a:t>
              </a:r>
              <a:endParaRPr lang="en-US" sz="2400" b="0"/>
            </a:p>
          </p:txBody>
        </p:sp>
      </p:grpSp>
    </p:spTree>
    <p:extLst>
      <p:ext uri="{BB962C8B-B14F-4D97-AF65-F5344CB8AC3E}">
        <p14:creationId xmlns:p14="http://schemas.microsoft.com/office/powerpoint/2010/main" val="3185498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34417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6633A6-3D8D-1C74-6594-E7E59C76C7C5}"/>
              </a:ext>
            </a:extLst>
          </p:cNvPr>
          <p:cNvSpPr/>
          <p:nvPr/>
        </p:nvSpPr>
        <p:spPr>
          <a:xfrm>
            <a:off x="0" y="779452"/>
            <a:ext cx="12192001" cy="60785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98320DE5-8CE2-9A88-7769-C6822AF11050}"/>
              </a:ext>
            </a:extLst>
          </p:cNvPr>
          <p:cNvSpPr txBox="1"/>
          <p:nvPr/>
        </p:nvSpPr>
        <p:spPr>
          <a:xfrm>
            <a:off x="1139065" y="102694"/>
            <a:ext cx="9913869" cy="494751"/>
          </a:xfrm>
          <a:prstGeom prst="rect">
            <a:avLst/>
          </a:prstGeom>
          <a:noFill/>
        </p:spPr>
        <p:txBody>
          <a:bodyPr wrap="square">
            <a:spAutoFit/>
          </a:bodyPr>
          <a:lstStyle>
            <a:defPPr>
              <a:defRPr lang="en-US"/>
            </a:defPPr>
            <a:lvl1pPr algn="ctr">
              <a:lnSpc>
                <a:spcPct val="120000"/>
              </a:lnSpc>
              <a:defRPr b="1"/>
            </a:lvl1pPr>
          </a:lstStyle>
          <a:p>
            <a:r>
              <a:rPr lang="en-US" sz="2400">
                <a:solidFill>
                  <a:schemeClr val="bg1"/>
                </a:solidFill>
              </a:rPr>
              <a:t>Quá trình hình thành loài hươu cao cổ theo quan điểm Lamarck</a:t>
            </a:r>
          </a:p>
        </p:txBody>
      </p:sp>
      <p:grpSp>
        <p:nvGrpSpPr>
          <p:cNvPr id="43" name="Group 42">
            <a:extLst>
              <a:ext uri="{FF2B5EF4-FFF2-40B4-BE49-F238E27FC236}">
                <a16:creationId xmlns:a16="http://schemas.microsoft.com/office/drawing/2014/main" id="{4B660FE1-43FF-B867-F4CB-14152D163711}"/>
              </a:ext>
            </a:extLst>
          </p:cNvPr>
          <p:cNvGrpSpPr/>
          <p:nvPr/>
        </p:nvGrpSpPr>
        <p:grpSpPr>
          <a:xfrm>
            <a:off x="150908" y="842682"/>
            <a:ext cx="8363900" cy="5912624"/>
            <a:chOff x="150908" y="842682"/>
            <a:chExt cx="8363900" cy="5912624"/>
          </a:xfrm>
        </p:grpSpPr>
        <p:pic>
          <p:nvPicPr>
            <p:cNvPr id="3" name="Picture 2" descr="Summary Of Lamarck's Theory Of Evolution Cheap Selling | fiammaespresso.com">
              <a:extLst>
                <a:ext uri="{FF2B5EF4-FFF2-40B4-BE49-F238E27FC236}">
                  <a16:creationId xmlns:a16="http://schemas.microsoft.com/office/drawing/2014/main" id="{3ED60F50-4733-0CC8-8685-BCAE044915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908" y="842682"/>
              <a:ext cx="8363900" cy="591262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71E7156-D76D-966D-E6E0-7EFE02350491}"/>
                </a:ext>
              </a:extLst>
            </p:cNvPr>
            <p:cNvSpPr/>
            <p:nvPr/>
          </p:nvSpPr>
          <p:spPr>
            <a:xfrm>
              <a:off x="1139065" y="1374588"/>
              <a:ext cx="892935" cy="2988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61665DB-7705-43C5-B7ED-60CF35EF5318}"/>
                </a:ext>
              </a:extLst>
            </p:cNvPr>
            <p:cNvSpPr/>
            <p:nvPr/>
          </p:nvSpPr>
          <p:spPr>
            <a:xfrm>
              <a:off x="1139065" y="1706007"/>
              <a:ext cx="976606" cy="2988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85F37EC-37F6-3BDD-C19D-3ECB8EC94B84}"/>
                </a:ext>
              </a:extLst>
            </p:cNvPr>
            <p:cNvSpPr/>
            <p:nvPr/>
          </p:nvSpPr>
          <p:spPr>
            <a:xfrm>
              <a:off x="2304477" y="3667511"/>
              <a:ext cx="1586206" cy="6056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3B507C12-E908-C59E-9B1A-3BB0FAEA990F}"/>
                </a:ext>
              </a:extLst>
            </p:cNvPr>
            <p:cNvSpPr txBox="1"/>
            <p:nvPr/>
          </p:nvSpPr>
          <p:spPr>
            <a:xfrm>
              <a:off x="484094" y="1274873"/>
              <a:ext cx="1631577" cy="797078"/>
            </a:xfrm>
            <a:prstGeom prst="rect">
              <a:avLst/>
            </a:prstGeom>
            <a:noFill/>
          </p:spPr>
          <p:txBody>
            <a:bodyPr wrap="square">
              <a:spAutoFit/>
            </a:bodyPr>
            <a:lstStyle>
              <a:defPPr>
                <a:defRPr lang="en-US"/>
              </a:defPPr>
              <a:lvl1pPr algn="ctr">
                <a:lnSpc>
                  <a:spcPct val="120000"/>
                </a:lnSpc>
                <a:defRPr b="1"/>
              </a:lvl1pPr>
            </a:lstStyle>
            <a:p>
              <a:r>
                <a:rPr lang="vi-VN" sz="2000"/>
                <a:t>Môi trường đã thay đổi</a:t>
              </a:r>
              <a:endParaRPr lang="en-US" sz="2000"/>
            </a:p>
          </p:txBody>
        </p:sp>
        <p:sp>
          <p:nvSpPr>
            <p:cNvPr id="14" name="TextBox 13">
              <a:extLst>
                <a:ext uri="{FF2B5EF4-FFF2-40B4-BE49-F238E27FC236}">
                  <a16:creationId xmlns:a16="http://schemas.microsoft.com/office/drawing/2014/main" id="{25324097-E1C7-98DE-1AFC-5C659BB40FDC}"/>
                </a:ext>
              </a:extLst>
            </p:cNvPr>
            <p:cNvSpPr txBox="1"/>
            <p:nvPr/>
          </p:nvSpPr>
          <p:spPr>
            <a:xfrm>
              <a:off x="2360706" y="3571804"/>
              <a:ext cx="2611718" cy="797078"/>
            </a:xfrm>
            <a:prstGeom prst="rect">
              <a:avLst/>
            </a:prstGeom>
            <a:noFill/>
          </p:spPr>
          <p:txBody>
            <a:bodyPr wrap="square">
              <a:spAutoFit/>
            </a:bodyPr>
            <a:lstStyle>
              <a:defPPr>
                <a:defRPr lang="en-US"/>
              </a:defPPr>
              <a:lvl1pPr algn="ctr">
                <a:lnSpc>
                  <a:spcPct val="120000"/>
                </a:lnSpc>
                <a:defRPr sz="2000" b="1"/>
              </a:lvl1pPr>
            </a:lstStyle>
            <a:p>
              <a:pPr algn="l"/>
              <a:r>
                <a:rPr lang="vi-VN"/>
                <a:t>Các đặc điểm có được được kế thừa</a:t>
              </a:r>
              <a:endParaRPr lang="en-US"/>
            </a:p>
          </p:txBody>
        </p:sp>
      </p:grpSp>
      <p:grpSp>
        <p:nvGrpSpPr>
          <p:cNvPr id="44" name="Group 43">
            <a:extLst>
              <a:ext uri="{FF2B5EF4-FFF2-40B4-BE49-F238E27FC236}">
                <a16:creationId xmlns:a16="http://schemas.microsoft.com/office/drawing/2014/main" id="{79AF4F9A-5340-7848-E775-E6F45F31D247}"/>
              </a:ext>
            </a:extLst>
          </p:cNvPr>
          <p:cNvGrpSpPr/>
          <p:nvPr/>
        </p:nvGrpSpPr>
        <p:grpSpPr>
          <a:xfrm>
            <a:off x="4972424" y="4026153"/>
            <a:ext cx="7068668" cy="2453249"/>
            <a:chOff x="5103906" y="3783105"/>
            <a:chExt cx="6937186" cy="2453249"/>
          </a:xfrm>
        </p:grpSpPr>
        <p:sp>
          <p:nvSpPr>
            <p:cNvPr id="45" name="Rectangle: Rounded Corners 44">
              <a:extLst>
                <a:ext uri="{FF2B5EF4-FFF2-40B4-BE49-F238E27FC236}">
                  <a16:creationId xmlns:a16="http://schemas.microsoft.com/office/drawing/2014/main" id="{D4E4F0C9-D142-7109-2C35-8B106C24C0CD}"/>
                </a:ext>
              </a:extLst>
            </p:cNvPr>
            <p:cNvSpPr/>
            <p:nvPr/>
          </p:nvSpPr>
          <p:spPr>
            <a:xfrm>
              <a:off x="5103906" y="3783105"/>
              <a:ext cx="6937186" cy="2453249"/>
            </a:xfrm>
            <a:prstGeom prst="roundRect">
              <a:avLst>
                <a:gd name="adj" fmla="val 5122"/>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EF078C66-A4B4-F0CD-2626-2D8EA8129027}"/>
                </a:ext>
              </a:extLst>
            </p:cNvPr>
            <p:cNvSpPr txBox="1"/>
            <p:nvPr/>
          </p:nvSpPr>
          <p:spPr>
            <a:xfrm>
              <a:off x="5159089" y="3854769"/>
              <a:ext cx="6732787" cy="2267544"/>
            </a:xfrm>
            <a:prstGeom prst="rect">
              <a:avLst/>
            </a:prstGeom>
            <a:noFill/>
          </p:spPr>
          <p:txBody>
            <a:bodyPr wrap="square">
              <a:spAutoFit/>
            </a:bodyPr>
            <a:lstStyle>
              <a:defPPr>
                <a:defRPr lang="en-US"/>
              </a:defPPr>
              <a:lvl1pPr algn="ctr">
                <a:lnSpc>
                  <a:spcPct val="120000"/>
                </a:lnSpc>
                <a:defRPr sz="2000" b="1"/>
              </a:lvl1pPr>
            </a:lstStyle>
            <a:p>
              <a:pPr algn="just"/>
              <a:r>
                <a:rPr lang="en-US" sz="2400" b="0"/>
                <a:t>– </a:t>
              </a:r>
              <a:r>
                <a:rPr lang="vi-VN" sz="2400" b="0"/>
                <a:t>Do cổ hươu được hoạt động theo hướng vươn dài ra nên cổ hươu ngày càng dài. </a:t>
              </a:r>
              <a:endParaRPr lang="en-US" sz="2400" b="0"/>
            </a:p>
            <a:p>
              <a:pPr algn="just"/>
              <a:r>
                <a:rPr lang="en-US" sz="2400" b="0"/>
                <a:t>– </a:t>
              </a:r>
              <a:r>
                <a:rPr lang="vi-VN" sz="2400" b="0"/>
                <a:t>Biến đổi cổ vươn dài được </a:t>
              </a:r>
              <a:r>
                <a:rPr lang="vi-VN" sz="2400"/>
                <a:t>di truyền, tích luỹ </a:t>
              </a:r>
              <a:r>
                <a:rPr lang="vi-VN" sz="2400" b="0"/>
                <a:t>qua các thế hệ và kết quả hình thành loài hươu cổ cao.</a:t>
              </a:r>
              <a:endParaRPr lang="en-US" sz="2400" b="0"/>
            </a:p>
          </p:txBody>
        </p:sp>
      </p:grpSp>
      <p:grpSp>
        <p:nvGrpSpPr>
          <p:cNvPr id="47" name="Group 46">
            <a:extLst>
              <a:ext uri="{FF2B5EF4-FFF2-40B4-BE49-F238E27FC236}">
                <a16:creationId xmlns:a16="http://schemas.microsoft.com/office/drawing/2014/main" id="{BBDAC5ED-6892-428A-DA22-860BFA0B9CDB}"/>
              </a:ext>
            </a:extLst>
          </p:cNvPr>
          <p:cNvGrpSpPr/>
          <p:nvPr/>
        </p:nvGrpSpPr>
        <p:grpSpPr>
          <a:xfrm>
            <a:off x="6353189" y="2354660"/>
            <a:ext cx="5687903" cy="1532518"/>
            <a:chOff x="5103906" y="3783105"/>
            <a:chExt cx="5582104" cy="1532518"/>
          </a:xfrm>
        </p:grpSpPr>
        <p:sp>
          <p:nvSpPr>
            <p:cNvPr id="48" name="Rectangle: Rounded Corners 47">
              <a:extLst>
                <a:ext uri="{FF2B5EF4-FFF2-40B4-BE49-F238E27FC236}">
                  <a16:creationId xmlns:a16="http://schemas.microsoft.com/office/drawing/2014/main" id="{50D8871A-A1BD-BFBD-56D8-486A2180BA94}"/>
                </a:ext>
              </a:extLst>
            </p:cNvPr>
            <p:cNvSpPr/>
            <p:nvPr/>
          </p:nvSpPr>
          <p:spPr>
            <a:xfrm>
              <a:off x="5103906" y="3783105"/>
              <a:ext cx="5582104" cy="1532518"/>
            </a:xfrm>
            <a:prstGeom prst="roundRect">
              <a:avLst>
                <a:gd name="adj" fmla="val 8289"/>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DB307229-3977-7D70-1E5B-26905EF08F54}"/>
                </a:ext>
              </a:extLst>
            </p:cNvPr>
            <p:cNvSpPr txBox="1"/>
            <p:nvPr/>
          </p:nvSpPr>
          <p:spPr>
            <a:xfrm>
              <a:off x="5253121" y="3835877"/>
              <a:ext cx="5283673" cy="1381147"/>
            </a:xfrm>
            <a:prstGeom prst="rect">
              <a:avLst/>
            </a:prstGeom>
            <a:noFill/>
          </p:spPr>
          <p:txBody>
            <a:bodyPr wrap="square">
              <a:spAutoFit/>
            </a:bodyPr>
            <a:lstStyle>
              <a:defPPr>
                <a:defRPr lang="en-US"/>
              </a:defPPr>
              <a:lvl1pPr algn="ctr">
                <a:lnSpc>
                  <a:spcPct val="120000"/>
                </a:lnSpc>
                <a:defRPr sz="2000" b="1"/>
              </a:lvl1pPr>
            </a:lstStyle>
            <a:p>
              <a:pPr algn="just"/>
              <a:r>
                <a:rPr lang="en-US" sz="2400" b="0"/>
                <a:t>– </a:t>
              </a:r>
              <a:r>
                <a:rPr lang="vi-VN" sz="2400" b="0"/>
                <a:t>Ban đầu cổ hươu ngắn, không ăn được lá cây trên cao, hươu phải vươn cao cổ lên để ăn được lá cây trên cao. </a:t>
              </a:r>
              <a:endParaRPr lang="en-US" sz="2400" b="0"/>
            </a:p>
          </p:txBody>
        </p:sp>
      </p:grpSp>
      <p:sp>
        <p:nvSpPr>
          <p:cNvPr id="51" name="Rectangle 50">
            <a:extLst>
              <a:ext uri="{FF2B5EF4-FFF2-40B4-BE49-F238E27FC236}">
                <a16:creationId xmlns:a16="http://schemas.microsoft.com/office/drawing/2014/main" id="{FDDA28E5-30D6-CEE9-32AB-2939CDED0594}"/>
              </a:ext>
            </a:extLst>
          </p:cNvPr>
          <p:cNvSpPr/>
          <p:nvPr/>
        </p:nvSpPr>
        <p:spPr>
          <a:xfrm>
            <a:off x="8582211" y="1626147"/>
            <a:ext cx="1332753" cy="460188"/>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Câu 1</a:t>
            </a:r>
          </a:p>
        </p:txBody>
      </p:sp>
    </p:spTree>
    <p:extLst>
      <p:ext uri="{BB962C8B-B14F-4D97-AF65-F5344CB8AC3E}">
        <p14:creationId xmlns:p14="http://schemas.microsoft.com/office/powerpoint/2010/main" val="3795486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circle(in)">
                                      <p:cBhvr>
                                        <p:cTn id="7" dur="20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circle(in)">
                                      <p:cBhvr>
                                        <p:cTn id="12" dur="2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SubTitle"/>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2"/>
</p:tagLst>
</file>

<file path=ppt/theme/theme1.xml><?xml version="1.0" encoding="utf-8"?>
<a:theme xmlns:a="http://schemas.openxmlformats.org/drawingml/2006/main" name="Office Theme">
  <a:themeElements>
    <a:clrScheme name="Custom 24">
      <a:dk1>
        <a:sysClr val="windowText" lastClr="000000"/>
      </a:dk1>
      <a:lt1>
        <a:sysClr val="window" lastClr="FFFFFF"/>
      </a:lt1>
      <a:dk2>
        <a:srgbClr val="44546A"/>
      </a:dk2>
      <a:lt2>
        <a:srgbClr val="E7E6E6"/>
      </a:lt2>
      <a:accent1>
        <a:srgbClr val="7A1380"/>
      </a:accent1>
      <a:accent2>
        <a:srgbClr val="0C1A69"/>
      </a:accent2>
      <a:accent3>
        <a:srgbClr val="F4292E"/>
      </a:accent3>
      <a:accent4>
        <a:srgbClr val="FD49C1"/>
      </a:accent4>
      <a:accent5>
        <a:srgbClr val="15C7C7"/>
      </a:accent5>
      <a:accent6>
        <a:srgbClr val="02DCFA"/>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ch Pitch Deck_TM33781529_Win32_JC_v3" id="{862F7C05-3205-4562-AA5F-868BCB6856F9}" vid="{97BBE2DD-0E32-4C1B-8BB2-0414672F3164}"/>
    </a:ext>
  </a:extLst>
</a:theme>
</file>

<file path=ppt/theme/theme2.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2" ma:contentTypeDescription="Create a new document." ma:contentTypeScope="" ma:versionID="5a5774fd28510f591f3d0476b60c7965">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656ce980f6f53fc96333c5ee30c32b6"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0BF0F94-36C0-430F-8DDE-AF914AC0C00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1D2FAC4-C1D8-4FBC-AFD8-786609711A54}">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3.xml><?xml version="1.0" encoding="utf-8"?>
<ds:datastoreItem xmlns:ds="http://schemas.openxmlformats.org/officeDocument/2006/customXml" ds:itemID="{BE89A24D-CD69-45A4-AC93-53B8115AA413}">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Tech pitch deck</Template>
  <TotalTime>1454</TotalTime>
  <Words>4542</Words>
  <Application>Microsoft Office PowerPoint</Application>
  <PresentationFormat>Widescreen</PresentationFormat>
  <Paragraphs>309</Paragraphs>
  <Slides>59</Slides>
  <Notes>9</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59</vt:i4>
      </vt:variant>
    </vt:vector>
  </HeadingPairs>
  <TitlesOfParts>
    <vt:vector size="69" baseType="lpstr">
      <vt:lpstr>Arial</vt:lpstr>
      <vt:lpstr>Calibri</vt:lpstr>
      <vt:lpstr>Calibri Light</vt:lpstr>
      <vt:lpstr>Courier New</vt:lpstr>
      <vt:lpstr>Posterama</vt:lpstr>
      <vt:lpstr>Times New Roman</vt:lpstr>
      <vt:lpstr>Wingdings</vt:lpstr>
      <vt:lpstr>Office Theme</vt:lpstr>
      <vt:lpstr>Office 主题​​</vt:lpstr>
      <vt:lpstr>默认设计模板</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Quách Thị Cẩm Tú</dc:creator>
  <cp:lastModifiedBy>Mai Nguyễn</cp:lastModifiedBy>
  <cp:revision>103</cp:revision>
  <dcterms:created xsi:type="dcterms:W3CDTF">2024-06-22T05:21:25Z</dcterms:created>
  <dcterms:modified xsi:type="dcterms:W3CDTF">2024-09-20T20:09:52Z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