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media/audio6.wav" ContentType="audio/x-wav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media/audio7.wav" ContentType="audio/x-wav"/>
  <Override PartName="/ppt/theme/themeOverride1.xml" ContentType="application/vnd.openxmlformats-officedocument.themeOverr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media/audio8.wav" ContentType="audio/x-wav"/>
  <Override PartName="/ppt/theme/themeOverride2.xml" ContentType="application/vnd.openxmlformats-officedocument.themeOverr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6.xml" ContentType="application/vnd.openxmlformats-officedocument.themeOverr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media/media3.wav" ContentType="audio/x-wav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media/audio9.wav" ContentType="audio/x-wav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media/audio10.wav" ContentType="audio/x-wav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3941" r:id="rId3"/>
    <p:sldMasterId id="2147483962" r:id="rId4"/>
    <p:sldMasterId id="2147483989" r:id="rId5"/>
  </p:sldMasterIdLst>
  <p:notesMasterIdLst>
    <p:notesMasterId r:id="rId39"/>
  </p:notesMasterIdLst>
  <p:sldIdLst>
    <p:sldId id="384" r:id="rId6"/>
    <p:sldId id="777" r:id="rId7"/>
    <p:sldId id="779" r:id="rId8"/>
    <p:sldId id="780" r:id="rId9"/>
    <p:sldId id="364" r:id="rId10"/>
    <p:sldId id="355" r:id="rId11"/>
    <p:sldId id="356" r:id="rId12"/>
    <p:sldId id="358" r:id="rId13"/>
    <p:sldId id="359" r:id="rId14"/>
    <p:sldId id="360" r:id="rId15"/>
    <p:sldId id="361" r:id="rId16"/>
    <p:sldId id="376" r:id="rId17"/>
    <p:sldId id="365" r:id="rId18"/>
    <p:sldId id="290" r:id="rId19"/>
    <p:sldId id="366" r:id="rId20"/>
    <p:sldId id="368" r:id="rId21"/>
    <p:sldId id="369" r:id="rId22"/>
    <p:sldId id="385" r:id="rId23"/>
    <p:sldId id="386" r:id="rId24"/>
    <p:sldId id="370" r:id="rId25"/>
    <p:sldId id="371" r:id="rId26"/>
    <p:sldId id="372" r:id="rId27"/>
    <p:sldId id="373" r:id="rId28"/>
    <p:sldId id="388" r:id="rId29"/>
    <p:sldId id="778" r:id="rId30"/>
    <p:sldId id="374" r:id="rId31"/>
    <p:sldId id="375" r:id="rId32"/>
    <p:sldId id="377" r:id="rId33"/>
    <p:sldId id="378" r:id="rId34"/>
    <p:sldId id="379" r:id="rId35"/>
    <p:sldId id="383" r:id="rId36"/>
    <p:sldId id="389" r:id="rId37"/>
    <p:sldId id="380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307"/>
    <a:srgbClr val="ABEA6C"/>
    <a:srgbClr val="90E33D"/>
    <a:srgbClr val="990099"/>
    <a:srgbClr val="FF6600"/>
    <a:srgbClr val="009644"/>
    <a:srgbClr val="FF0066"/>
    <a:srgbClr val="89D5C9"/>
    <a:srgbClr val="FAC172"/>
    <a:srgbClr val="FF8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31" autoAdjust="0"/>
    <p:restoredTop sz="91023" autoAdjust="0"/>
  </p:normalViewPr>
  <p:slideViewPr>
    <p:cSldViewPr snapToGrid="0">
      <p:cViewPr varScale="1">
        <p:scale>
          <a:sx n="57" d="100"/>
          <a:sy n="57" d="100"/>
        </p:scale>
        <p:origin x="1184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2545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35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20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74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30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3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68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192C1-BE75-99E8-40D4-A231CD4BC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997975-E69B-D718-3D2F-D2C1DE7629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C66731-75C0-8D97-51A5-70CA0CD46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02352-B182-44B8-5B80-DFE4FB3180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33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0947A-0F91-0FDF-8879-DAD8207F2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08035A-1BF0-5844-677B-11E19CA3C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38FAE3-741A-468D-921A-1BE7B0B9C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F8608-5FB2-925C-80D6-3F7AB1E81F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90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07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52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46E8E-3F04-B2E4-FA10-D96E54F21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0712F6-4AD8-9259-D3D6-19F994EB5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C1C05A-9679-3B01-A85F-B2E6C22447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0EC21-082B-5170-0A25-34FF9DB9A7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4B4A8-C65E-4846-AE91-A8B44A0F1A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77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79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Allow them enough time to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make their own and 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practise the dialogue.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some volunteers to go to the broard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make a phone call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one is in the class, one is out of the class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399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5B155-57C1-3AB8-0E66-111223B17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06EA7D-4EA6-8553-798F-557CBE102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6002E6-3BF0-FD89-94B2-E1336FA70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36D5C-98F0-8F8C-6A11-140B62525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74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5B155-57C1-3AB8-0E66-111223B17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06EA7D-4EA6-8553-798F-557CBE102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6002E6-3BF0-FD89-94B2-E1336FA70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36D5C-98F0-8F8C-6A11-140B62525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391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52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622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098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88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73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11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37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F7394-259D-59F1-2293-6D4935A2E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F317AD-4E70-F671-8292-97E3842E01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ECDA65-5C96-C1EB-ABA8-82FD8FC33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6DB67-A8C5-5D48-32F5-42F5D397D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113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64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clicks</a:t>
            </a:r>
            <a:r>
              <a:rPr lang="en-US" baseline="0" dirty="0"/>
              <a:t> to numbers (1-6) to show the hints, clicks the puzzles to show the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41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84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49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71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64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4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2025/11/30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2025/11/30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2025/11/30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2025/11/30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4ADD-D4D0-48B6-BF6D-3E438ABF4276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5284-FF7E-4BFE-BBDB-DF0781D8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68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2814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7744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3786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2700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9283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222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2025/11/30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155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8163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5809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9487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5255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2699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188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32946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617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4158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2025/11/30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354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579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27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1861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4684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6809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6618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183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21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727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2025/11/30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5315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5781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0095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8165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3615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9613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231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5970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2257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2880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2025/11/30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9803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5530441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73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8884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697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393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8494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7088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5830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11/30/2025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67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2025/11/30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2025/11/30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2025/11/30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9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060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97" r:id="rId13"/>
  </p:sldLayoutIdLst>
  <p:transition>
    <p:sndAc>
      <p:stSnd>
        <p:snd r:embed="rId15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3442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  <p:sldLayoutId id="2147483977" r:id="rId15"/>
    <p:sldLayoutId id="2147483978" r:id="rId16"/>
    <p:sldLayoutId id="2147483979" r:id="rId17"/>
    <p:sldLayoutId id="2147483980" r:id="rId18"/>
    <p:sldLayoutId id="2147483981" r:id="rId19"/>
    <p:sldLayoutId id="2147483982" r:id="rId20"/>
    <p:sldLayoutId id="2147483983" r:id="rId21"/>
    <p:sldLayoutId id="2147483984" r:id="rId22"/>
    <p:sldLayoutId id="2147483985" r:id="rId23"/>
    <p:sldLayoutId id="2147483986" r:id="rId24"/>
    <p:sldLayoutId id="2147483987" r:id="rId25"/>
    <p:sldLayoutId id="2147483988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62298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3.gif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42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image" Target="../media/image21.emf"/><Relationship Id="rId40" Type="http://schemas.openxmlformats.org/officeDocument/2006/relationships/image" Target="../media/image24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6.png"/><Relationship Id="rId36" Type="http://schemas.microsoft.com/office/2007/relationships/hdphoto" Target="../media/hdphoto14.wdp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0.wdp"/><Relationship Id="rId30" Type="http://schemas.openxmlformats.org/officeDocument/2006/relationships/image" Target="../media/image17.png"/><Relationship Id="rId35" Type="http://schemas.openxmlformats.org/officeDocument/2006/relationships/image" Target="../media/image20.png"/><Relationship Id="rId43" Type="http://schemas.openxmlformats.org/officeDocument/2006/relationships/image" Target="../media/image25.jpe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6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4.xml"/><Relationship Id="rId6" Type="http://schemas.openxmlformats.org/officeDocument/2006/relationships/audio" Target="../media/audio8.wav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6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5.xml"/><Relationship Id="rId6" Type="http://schemas.openxmlformats.org/officeDocument/2006/relationships/audio" Target="../media/audio8.wav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6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6.xml"/><Relationship Id="rId6" Type="http://schemas.openxmlformats.org/officeDocument/2006/relationships/audio" Target="../media/audio8.wav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gif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jpg"/><Relationship Id="rId12" Type="http://schemas.openxmlformats.org/officeDocument/2006/relationships/image" Target="../media/image40.jpeg"/><Relationship Id="rId17" Type="http://schemas.microsoft.com/office/2007/relationships/hdphoto" Target="../media/hdphoto16.wdp"/><Relationship Id="rId2" Type="http://schemas.openxmlformats.org/officeDocument/2006/relationships/tags" Target="../tags/tag11.xml"/><Relationship Id="rId16" Type="http://schemas.openxmlformats.org/officeDocument/2006/relationships/image" Target="../media/image44.png"/><Relationship Id="rId20" Type="http://schemas.openxmlformats.org/officeDocument/2006/relationships/audio" Target="NULL"/><Relationship Id="rId1" Type="http://schemas.openxmlformats.org/officeDocument/2006/relationships/themeOverride" Target="../theme/themeOverride7.xml"/><Relationship Id="rId6" Type="http://schemas.openxmlformats.org/officeDocument/2006/relationships/audio" Target="../media/audio1.wav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5" Type="http://schemas.openxmlformats.org/officeDocument/2006/relationships/image" Target="../media/image43.gif"/><Relationship Id="rId10" Type="http://schemas.openxmlformats.org/officeDocument/2006/relationships/image" Target="../media/image39.jpeg"/><Relationship Id="rId19" Type="http://schemas.openxmlformats.org/officeDocument/2006/relationships/image" Target="../media/image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8.png"/><Relationship Id="rId14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"/><Relationship Id="rId13" Type="http://schemas.openxmlformats.org/officeDocument/2006/relationships/image" Target="../media/image33.jpeg"/><Relationship Id="rId3" Type="http://schemas.openxmlformats.org/officeDocument/2006/relationships/audio" Target="../media/audio2.wav"/><Relationship Id="rId7" Type="http://schemas.openxmlformats.org/officeDocument/2006/relationships/image" Target="../media/image27.tif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5.wav"/><Relationship Id="rId11" Type="http://schemas.openxmlformats.org/officeDocument/2006/relationships/image" Target="../media/image31.jpeg"/><Relationship Id="rId5" Type="http://schemas.openxmlformats.org/officeDocument/2006/relationships/audio" Target="../media/audio4.wav"/><Relationship Id="rId15" Type="http://schemas.openxmlformats.org/officeDocument/2006/relationships/image" Target="../media/image35.jpeg"/><Relationship Id="rId10" Type="http://schemas.openxmlformats.org/officeDocument/2006/relationships/image" Target="../media/image30.tif"/><Relationship Id="rId4" Type="http://schemas.openxmlformats.org/officeDocument/2006/relationships/audio" Target="../media/audio3.wav"/><Relationship Id="rId9" Type="http://schemas.openxmlformats.org/officeDocument/2006/relationships/image" Target="../media/image29.tif"/><Relationship Id="rId1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6.wav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3.xml"/><Relationship Id="rId6" Type="http://schemas.openxmlformats.org/officeDocument/2006/relationships/image" Target="../media/image52.png"/><Relationship Id="rId5" Type="http://schemas.openxmlformats.org/officeDocument/2006/relationships/audio" Target="../media/audio7.wav"/><Relationship Id="rId10" Type="http://schemas.openxmlformats.org/officeDocument/2006/relationships/image" Target="../media/image2.png"/><Relationship Id="rId4" Type="http://schemas.openxmlformats.org/officeDocument/2006/relationships/audio" Target="../media/audio6.wav"/><Relationship Id="rId9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media3.wav"/><Relationship Id="rId7" Type="http://schemas.openxmlformats.org/officeDocument/2006/relationships/image" Target="../media/image52.png"/><Relationship Id="rId12" Type="http://schemas.openxmlformats.org/officeDocument/2006/relationships/image" Target="../media/image22.png"/><Relationship Id="rId2" Type="http://schemas.microsoft.com/office/2007/relationships/media" Target="../media/media3.wav"/><Relationship Id="rId1" Type="http://schemas.openxmlformats.org/officeDocument/2006/relationships/tags" Target="../tags/tag14.xml"/><Relationship Id="rId6" Type="http://schemas.openxmlformats.org/officeDocument/2006/relationships/audio" Target="../media/audio6.wav"/><Relationship Id="rId11" Type="http://schemas.openxmlformats.org/officeDocument/2006/relationships/image" Target="../media/image61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60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5.xml"/><Relationship Id="rId6" Type="http://schemas.openxmlformats.org/officeDocument/2006/relationships/image" Target="../media/image62.jpg"/><Relationship Id="rId5" Type="http://schemas.openxmlformats.org/officeDocument/2006/relationships/audio" Target="../media/audio9.wav"/><Relationship Id="rId4" Type="http://schemas.openxmlformats.org/officeDocument/2006/relationships/audio" Target="../media/audio6.wav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6.xml"/><Relationship Id="rId6" Type="http://schemas.openxmlformats.org/officeDocument/2006/relationships/image" Target="../media/image62.jpg"/><Relationship Id="rId5" Type="http://schemas.openxmlformats.org/officeDocument/2006/relationships/audio" Target="../media/audio9.wav"/><Relationship Id="rId4" Type="http://schemas.openxmlformats.org/officeDocument/2006/relationships/audio" Target="../media/audio6.wav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png"/><Relationship Id="rId12" Type="http://schemas.openxmlformats.org/officeDocument/2006/relationships/image" Target="../media/image41.gif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30.xml"/><Relationship Id="rId16" Type="http://schemas.microsoft.com/office/2007/relationships/hdphoto" Target="../media/hdphoto16.wdp"/><Relationship Id="rId1" Type="http://schemas.openxmlformats.org/officeDocument/2006/relationships/tags" Target="../tags/tag17.xml"/><Relationship Id="rId6" Type="http://schemas.openxmlformats.org/officeDocument/2006/relationships/image" Target="../media/image36.jpg"/><Relationship Id="rId11" Type="http://schemas.openxmlformats.org/officeDocument/2006/relationships/image" Target="../media/image40.jpe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39.jpeg"/><Relationship Id="rId14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8.xml"/><Relationship Id="rId6" Type="http://schemas.openxmlformats.org/officeDocument/2006/relationships/image" Target="../media/image62.jpg"/><Relationship Id="rId5" Type="http://schemas.openxmlformats.org/officeDocument/2006/relationships/audio" Target="../media/audio9.wav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7.png"/><Relationship Id="rId12" Type="http://schemas.openxmlformats.org/officeDocument/2006/relationships/image" Target="../media/image41.gif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30.xml"/><Relationship Id="rId16" Type="http://schemas.microsoft.com/office/2007/relationships/hdphoto" Target="../media/hdphoto16.wdp"/><Relationship Id="rId1" Type="http://schemas.openxmlformats.org/officeDocument/2006/relationships/tags" Target="../tags/tag19.xml"/><Relationship Id="rId6" Type="http://schemas.openxmlformats.org/officeDocument/2006/relationships/image" Target="../media/image36.jpg"/><Relationship Id="rId11" Type="http://schemas.openxmlformats.org/officeDocument/2006/relationships/image" Target="../media/image40.jpe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39.jpeg"/><Relationship Id="rId14" Type="http://schemas.openxmlformats.org/officeDocument/2006/relationships/image" Target="../media/image4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0.xml"/><Relationship Id="rId5" Type="http://schemas.openxmlformats.org/officeDocument/2006/relationships/image" Target="../media/image64.png"/><Relationship Id="rId4" Type="http://schemas.openxmlformats.org/officeDocument/2006/relationships/audio" Target="../media/audio6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video" Target="../media/media4.mp4"/><Relationship Id="rId7" Type="http://schemas.openxmlformats.org/officeDocument/2006/relationships/image" Target="../media/image62.jpg"/><Relationship Id="rId2" Type="http://schemas.microsoft.com/office/2007/relationships/media" Target="../media/media4.mp4"/><Relationship Id="rId1" Type="http://schemas.openxmlformats.org/officeDocument/2006/relationships/tags" Target="../tags/tag21.xml"/><Relationship Id="rId6" Type="http://schemas.openxmlformats.org/officeDocument/2006/relationships/audio" Target="../media/audio6.wav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video" Target="../media/media4.mp4"/><Relationship Id="rId7" Type="http://schemas.openxmlformats.org/officeDocument/2006/relationships/image" Target="../media/image62.jpg"/><Relationship Id="rId12" Type="http://schemas.openxmlformats.org/officeDocument/2006/relationships/image" Target="../media/image65.png"/><Relationship Id="rId2" Type="http://schemas.microsoft.com/office/2007/relationships/media" Target="../media/media4.mp4"/><Relationship Id="rId1" Type="http://schemas.openxmlformats.org/officeDocument/2006/relationships/tags" Target="../tags/tag22.xml"/><Relationship Id="rId6" Type="http://schemas.openxmlformats.org/officeDocument/2006/relationships/audio" Target="../media/audio6.wav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7.png"/><Relationship Id="rId12" Type="http://schemas.openxmlformats.org/officeDocument/2006/relationships/image" Target="../media/image41.gif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30.xml"/><Relationship Id="rId16" Type="http://schemas.microsoft.com/office/2007/relationships/hdphoto" Target="../media/hdphoto16.wdp"/><Relationship Id="rId1" Type="http://schemas.openxmlformats.org/officeDocument/2006/relationships/tags" Target="../tags/tag23.xml"/><Relationship Id="rId6" Type="http://schemas.openxmlformats.org/officeDocument/2006/relationships/image" Target="../media/image36.jpg"/><Relationship Id="rId11" Type="http://schemas.openxmlformats.org/officeDocument/2006/relationships/image" Target="../media/image40.jpe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39.jpeg"/><Relationship Id="rId14" Type="http://schemas.openxmlformats.org/officeDocument/2006/relationships/image" Target="../media/image4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4.xml"/><Relationship Id="rId6" Type="http://schemas.openxmlformats.org/officeDocument/2006/relationships/image" Target="../media/image62.jpg"/><Relationship Id="rId5" Type="http://schemas.openxmlformats.org/officeDocument/2006/relationships/audio" Target="../media/audio10.wav"/><Relationship Id="rId4" Type="http://schemas.openxmlformats.org/officeDocument/2006/relationships/audio" Target="../media/audio6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5.xml"/><Relationship Id="rId6" Type="http://schemas.openxmlformats.org/officeDocument/2006/relationships/image" Target="../media/image62.jpg"/><Relationship Id="rId5" Type="http://schemas.openxmlformats.org/officeDocument/2006/relationships/audio" Target="../media/audio10.wav"/><Relationship Id="rId4" Type="http://schemas.openxmlformats.org/officeDocument/2006/relationships/audio" Target="../media/audio6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6.xml"/><Relationship Id="rId6" Type="http://schemas.openxmlformats.org/officeDocument/2006/relationships/image" Target="../media/image62.jpg"/><Relationship Id="rId5" Type="http://schemas.openxmlformats.org/officeDocument/2006/relationships/audio" Target="../media/audio10.wav"/><Relationship Id="rId4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7.xml"/><Relationship Id="rId6" Type="http://schemas.openxmlformats.org/officeDocument/2006/relationships/image" Target="../media/image68.jpeg"/><Relationship Id="rId5" Type="http://schemas.openxmlformats.org/officeDocument/2006/relationships/image" Target="../media/image62.jpg"/><Relationship Id="rId4" Type="http://schemas.openxmlformats.org/officeDocument/2006/relationships/audio" Target="../media/audio6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media5.mp3"/><Relationship Id="rId7" Type="http://schemas.openxmlformats.org/officeDocument/2006/relationships/image" Target="../media/image69.jpeg"/><Relationship Id="rId12" Type="http://schemas.openxmlformats.org/officeDocument/2006/relationships/image" Target="../media/image2.png"/><Relationship Id="rId2" Type="http://schemas.microsoft.com/office/2007/relationships/media" Target="../media/media5.mp3"/><Relationship Id="rId1" Type="http://schemas.openxmlformats.org/officeDocument/2006/relationships/tags" Target="../tags/tag28.xml"/><Relationship Id="rId6" Type="http://schemas.openxmlformats.org/officeDocument/2006/relationships/audio" Target="../media/audio6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72.pn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9.xml"/><Relationship Id="rId6" Type="http://schemas.openxmlformats.org/officeDocument/2006/relationships/image" Target="../media/image52.png"/><Relationship Id="rId5" Type="http://schemas.openxmlformats.org/officeDocument/2006/relationships/audio" Target="../media/audio7.wav"/><Relationship Id="rId10" Type="http://schemas.openxmlformats.org/officeDocument/2006/relationships/image" Target="../media/image2.png"/><Relationship Id="rId4" Type="http://schemas.openxmlformats.org/officeDocument/2006/relationships/audio" Target="../media/audio6.wav"/><Relationship Id="rId9" Type="http://schemas.microsoft.com/office/2007/relationships/hdphoto" Target="../media/hdphoto1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0.xml"/><Relationship Id="rId6" Type="http://schemas.openxmlformats.org/officeDocument/2006/relationships/image" Target="../media/image73.png"/><Relationship Id="rId5" Type="http://schemas.openxmlformats.org/officeDocument/2006/relationships/image" Target="../media/image62.jpg"/><Relationship Id="rId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"/><Relationship Id="rId13" Type="http://schemas.openxmlformats.org/officeDocument/2006/relationships/image" Target="../media/image32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4.wav"/><Relationship Id="rId11" Type="http://schemas.openxmlformats.org/officeDocument/2006/relationships/image" Target="../media/image30.tif"/><Relationship Id="rId5" Type="http://schemas.openxmlformats.org/officeDocument/2006/relationships/audio" Target="../media/audio3.wav"/><Relationship Id="rId15" Type="http://schemas.openxmlformats.org/officeDocument/2006/relationships/image" Target="../media/image34.jpeg"/><Relationship Id="rId10" Type="http://schemas.openxmlformats.org/officeDocument/2006/relationships/image" Target="../media/image29.tif"/><Relationship Id="rId4" Type="http://schemas.openxmlformats.org/officeDocument/2006/relationships/audio" Target="../media/audio2.wav"/><Relationship Id="rId9" Type="http://schemas.openxmlformats.org/officeDocument/2006/relationships/image" Target="../media/image28.tif"/><Relationship Id="rId1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12" Type="http://schemas.openxmlformats.org/officeDocument/2006/relationships/image" Target="../media/image41.gif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30.xml"/><Relationship Id="rId16" Type="http://schemas.microsoft.com/office/2007/relationships/hdphoto" Target="../media/hdphoto16.wdp"/><Relationship Id="rId1" Type="http://schemas.openxmlformats.org/officeDocument/2006/relationships/tags" Target="../tags/tag3.xml"/><Relationship Id="rId6" Type="http://schemas.openxmlformats.org/officeDocument/2006/relationships/image" Target="../media/image36.jpg"/><Relationship Id="rId11" Type="http://schemas.openxmlformats.org/officeDocument/2006/relationships/image" Target="../media/image40.jpe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openxmlformats.org/officeDocument/2006/relationships/image" Target="../media/image23.gif"/><Relationship Id="rId19" Type="http://schemas.openxmlformats.org/officeDocument/2006/relationships/audio" Target="NULL"/><Relationship Id="rId4" Type="http://schemas.openxmlformats.org/officeDocument/2006/relationships/audio" Target="../media/audio6.wav"/><Relationship Id="rId9" Type="http://schemas.openxmlformats.org/officeDocument/2006/relationships/image" Target="../media/image39.jpeg"/><Relationship Id="rId14" Type="http://schemas.openxmlformats.org/officeDocument/2006/relationships/image" Target="../media/image4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notesSlide" Target="../notesSlides/notesSlide4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audio" Target="../media/audio7.wav"/><Relationship Id="rId10" Type="http://schemas.openxmlformats.org/officeDocument/2006/relationships/slide" Target="slide11.xml"/><Relationship Id="rId4" Type="http://schemas.openxmlformats.org/officeDocument/2006/relationships/audio" Target="../media/audio6.wav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6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1.xml"/><Relationship Id="rId6" Type="http://schemas.openxmlformats.org/officeDocument/2006/relationships/audio" Target="../media/audio8.wav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2.xml"/><Relationship Id="rId6" Type="http://schemas.openxmlformats.org/officeDocument/2006/relationships/audio" Target="../media/audio8.wav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6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3.xml"/><Relationship Id="rId6" Type="http://schemas.openxmlformats.org/officeDocument/2006/relationships/audio" Target="../media/audio8.wav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382" y="3630146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7856" y="3739875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01" y="4424967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212" y="913847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3658850" y="2382196"/>
            <a:ext cx="56051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: 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9994529" y="456962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3725659" y="3109668"/>
            <a:ext cx="4380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2 (4,5,6)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60312815-80A3-411B-AFED-8B3A603D8965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52588" y="5095198"/>
            <a:ext cx="1149211" cy="160244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1838FD-D325-7F85-B290-CB165B1D2DEB}"/>
              </a:ext>
            </a:extLst>
          </p:cNvPr>
          <p:cNvSpPr/>
          <p:nvPr/>
        </p:nvSpPr>
        <p:spPr>
          <a:xfrm>
            <a:off x="1959719" y="1432937"/>
            <a:ext cx="8367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Friday, March 7</a:t>
            </a:r>
            <a:r>
              <a:rPr lang="en-US" sz="4800" b="1" kern="0" baseline="3000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th</a:t>
            </a:r>
            <a:r>
              <a:rPr lang="en-US" sz="4800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 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146F9D-069C-BD59-CE7A-F57DED80DBFC}"/>
              </a:ext>
            </a:extLst>
          </p:cNvPr>
          <p:cNvSpPr/>
          <p:nvPr/>
        </p:nvSpPr>
        <p:spPr>
          <a:xfrm rot="20564674">
            <a:off x="-610303" y="712601"/>
            <a:ext cx="8367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Welcome to my class 3A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30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  <p:bldP spid="3" grpId="0"/>
      <p:bldP spid="3" grpId="1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dance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558" y="588580"/>
            <a:ext cx="8140177" cy="4761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23677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run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7991" y="281369"/>
            <a:ext cx="6938767" cy="5100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24972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read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107" y="323192"/>
            <a:ext cx="7803787" cy="5270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81604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71068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64A865-6861-EB8A-1AB6-09150B1EBD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4" y="89837"/>
            <a:ext cx="2395610" cy="2716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387997-9659-E315-174F-1ECA9E89A4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263" y="136237"/>
            <a:ext cx="2708209" cy="26240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9D4C7-3D5D-7862-12E0-499720B505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083" y="89837"/>
            <a:ext cx="3073139" cy="2716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F0BFE6-467C-4DFE-7BFA-A919DDD8F1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22" y="59869"/>
            <a:ext cx="2958200" cy="2624058"/>
          </a:xfrm>
          <a:prstGeom prst="rect">
            <a:avLst/>
          </a:prstGeom>
        </p:spPr>
      </p:pic>
      <p:pic>
        <p:nvPicPr>
          <p:cNvPr id="9" name="Picture 4" descr="https://app.myschool.com.vn/Portals/Hoclieu/GV13/36FE1CF1B3554734B575B0735EACE02A/market_21112516444391.jpg">
            <a:extLst>
              <a:ext uri="{FF2B5EF4-FFF2-40B4-BE49-F238E27FC236}">
                <a16:creationId xmlns:a16="http://schemas.microsoft.com/office/drawing/2014/main" id="{8CE76729-317C-0618-701C-24E584D73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6" r="50175"/>
          <a:stretch/>
        </p:blipFill>
        <p:spPr bwMode="auto">
          <a:xfrm>
            <a:off x="24038" y="3813717"/>
            <a:ext cx="2591615" cy="247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app.myschool.com.vn/Portals/Hoclieu/GV13/2F0C013ECF3E420E86324FAF001AAE9C/park_21112516445675.jpg">
            <a:extLst>
              <a:ext uri="{FF2B5EF4-FFF2-40B4-BE49-F238E27FC236}">
                <a16:creationId xmlns:a16="http://schemas.microsoft.com/office/drawing/2014/main" id="{3D2CF1CE-FE34-72A6-A981-4C41CF40F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42" y="3813717"/>
            <a:ext cx="2141797" cy="245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app.myschool.com.vn/Portals/Hoclieu/GV13/EBBAE25E40DE4B69A49F6E9A551E70AE/playground_(522033108195919.jpg">
            <a:extLst>
              <a:ext uri="{FF2B5EF4-FFF2-40B4-BE49-F238E27FC236}">
                <a16:creationId xmlns:a16="http://schemas.microsoft.com/office/drawing/2014/main" id="{A2A863FB-F12A-A583-F7C7-4FA2AD3DC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996" y="3823369"/>
            <a:ext cx="2111813" cy="245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app.myschool.com.vn/Portals/Hoclieu/GV13/61384BE1B9064104823E418696F41BE7/pool_(222033108200933.jpg">
            <a:extLst>
              <a:ext uri="{FF2B5EF4-FFF2-40B4-BE49-F238E27FC236}">
                <a16:creationId xmlns:a16="http://schemas.microsoft.com/office/drawing/2014/main" id="{117F172D-41B2-832A-D6F7-25FE711FB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127" y="3823369"/>
            <a:ext cx="2141797" cy="242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Isle Shopping photo and picture">
            <a:extLst>
              <a:ext uri="{FF2B5EF4-FFF2-40B4-BE49-F238E27FC236}">
                <a16:creationId xmlns:a16="http://schemas.microsoft.com/office/drawing/2014/main" id="{05548828-BECB-BC1D-7037-68563A8B8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7" b="20267"/>
          <a:stretch/>
        </p:blipFill>
        <p:spPr bwMode="auto">
          <a:xfrm>
            <a:off x="9662254" y="3869026"/>
            <a:ext cx="2505708" cy="242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8">
            <a:hlinkClick r:id="" action="ppaction://noaction">
              <a:snd r:embed="rId3" name="8 (mp3cut.net) (4).wav"/>
            </a:hlinkClick>
            <a:extLst>
              <a:ext uri="{FF2B5EF4-FFF2-40B4-BE49-F238E27FC236}">
                <a16:creationId xmlns:a16="http://schemas.microsoft.com/office/drawing/2014/main" id="{1B8940DA-2B38-8B69-4683-CAC742F973B4}"/>
              </a:ext>
            </a:extLst>
          </p:cNvPr>
          <p:cNvSpPr/>
          <p:nvPr/>
        </p:nvSpPr>
        <p:spPr>
          <a:xfrm>
            <a:off x="149698" y="2781077"/>
            <a:ext cx="2395611" cy="684007"/>
          </a:xfrm>
          <a:prstGeom prst="roundRect">
            <a:avLst/>
          </a:prstGeom>
          <a:solidFill>
            <a:srgbClr val="FAAE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in the library</a:t>
            </a:r>
          </a:p>
        </p:txBody>
      </p:sp>
      <p:sp>
        <p:nvSpPr>
          <p:cNvPr id="15" name="Rounded Rectangle 8">
            <a:hlinkClick r:id="" action="ppaction://noaction">
              <a:snd r:embed="rId4" name="8 (mp3cut.net) (5).wav"/>
            </a:hlinkClick>
            <a:extLst>
              <a:ext uri="{FF2B5EF4-FFF2-40B4-BE49-F238E27FC236}">
                <a16:creationId xmlns:a16="http://schemas.microsoft.com/office/drawing/2014/main" id="{599F5BF9-E12F-AD73-CE85-FE687A6C6BFE}"/>
              </a:ext>
            </a:extLst>
          </p:cNvPr>
          <p:cNvSpPr/>
          <p:nvPr/>
        </p:nvSpPr>
        <p:spPr>
          <a:xfrm>
            <a:off x="2901231" y="2720025"/>
            <a:ext cx="2470272" cy="684007"/>
          </a:xfrm>
          <a:prstGeom prst="roundRect">
            <a:avLst/>
          </a:prstGeom>
          <a:solidFill>
            <a:srgbClr val="B2D2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in the museum</a:t>
            </a:r>
          </a:p>
        </p:txBody>
      </p:sp>
      <p:sp>
        <p:nvSpPr>
          <p:cNvPr id="16" name="Rounded Rectangle 8">
            <a:hlinkClick r:id="" action="ppaction://noaction">
              <a:snd r:embed="rId5" name="8 (mp3cut.net) (6).wav"/>
            </a:hlinkClick>
            <a:extLst>
              <a:ext uri="{FF2B5EF4-FFF2-40B4-BE49-F238E27FC236}">
                <a16:creationId xmlns:a16="http://schemas.microsoft.com/office/drawing/2014/main" id="{26EC5A4C-EEA7-6C3E-0E67-654D0D3CE550}"/>
              </a:ext>
            </a:extLst>
          </p:cNvPr>
          <p:cNvSpPr/>
          <p:nvPr/>
        </p:nvSpPr>
        <p:spPr>
          <a:xfrm>
            <a:off x="5702033" y="2744817"/>
            <a:ext cx="3133551" cy="787701"/>
          </a:xfrm>
          <a:prstGeom prst="roundRect">
            <a:avLst/>
          </a:prstGeom>
          <a:solidFill>
            <a:srgbClr val="B9D5E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at the theater</a:t>
            </a:r>
          </a:p>
        </p:txBody>
      </p:sp>
      <p:sp>
        <p:nvSpPr>
          <p:cNvPr id="17" name="Rounded Rectangle 8">
            <a:hlinkClick r:id="" action="ppaction://noaction">
              <a:snd r:embed="rId6" name="8 (mp3cut.net) (7).wav"/>
            </a:hlinkClick>
            <a:extLst>
              <a:ext uri="{FF2B5EF4-FFF2-40B4-BE49-F238E27FC236}">
                <a16:creationId xmlns:a16="http://schemas.microsoft.com/office/drawing/2014/main" id="{A9D861DB-427A-D991-34C9-6941C0A26C3F}"/>
              </a:ext>
            </a:extLst>
          </p:cNvPr>
          <p:cNvSpPr/>
          <p:nvPr/>
        </p:nvSpPr>
        <p:spPr>
          <a:xfrm>
            <a:off x="8967176" y="2651108"/>
            <a:ext cx="3200786" cy="787702"/>
          </a:xfrm>
          <a:prstGeom prst="roundRect">
            <a:avLst/>
          </a:prstGeom>
          <a:solidFill>
            <a:srgbClr val="F8AE7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at the zoo</a:t>
            </a:r>
          </a:p>
        </p:txBody>
      </p:sp>
      <p:sp>
        <p:nvSpPr>
          <p:cNvPr id="19" name="Rounded Rectangle 8">
            <a:hlinkClick r:id="" action="ppaction://noaction">
              <a:snd r:embed="rId6" name="8 (mp3cut.net) (7).wav"/>
            </a:hlinkClick>
            <a:extLst>
              <a:ext uri="{FF2B5EF4-FFF2-40B4-BE49-F238E27FC236}">
                <a16:creationId xmlns:a16="http://schemas.microsoft.com/office/drawing/2014/main" id="{CC20ED1E-28A2-0C84-9202-4396A9A63A05}"/>
              </a:ext>
            </a:extLst>
          </p:cNvPr>
          <p:cNvSpPr/>
          <p:nvPr/>
        </p:nvSpPr>
        <p:spPr>
          <a:xfrm>
            <a:off x="-85595" y="6326394"/>
            <a:ext cx="2554930" cy="531606"/>
          </a:xfrm>
          <a:prstGeom prst="roundRect">
            <a:avLst/>
          </a:prstGeom>
          <a:solidFill>
            <a:srgbClr val="F8AE7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at the market</a:t>
            </a:r>
          </a:p>
        </p:txBody>
      </p:sp>
      <p:sp>
        <p:nvSpPr>
          <p:cNvPr id="20" name="Rounded Rectangle 8">
            <a:hlinkClick r:id="" action="ppaction://noaction">
              <a:snd r:embed="rId5" name="8 (mp3cut.net) (6).wav"/>
            </a:hlinkClick>
            <a:extLst>
              <a:ext uri="{FF2B5EF4-FFF2-40B4-BE49-F238E27FC236}">
                <a16:creationId xmlns:a16="http://schemas.microsoft.com/office/drawing/2014/main" id="{D88AAA51-1CE6-CD6F-7AAC-C3705A0B03E4}"/>
              </a:ext>
            </a:extLst>
          </p:cNvPr>
          <p:cNvSpPr/>
          <p:nvPr/>
        </p:nvSpPr>
        <p:spPr>
          <a:xfrm>
            <a:off x="2732464" y="6189687"/>
            <a:ext cx="2141798" cy="684007"/>
          </a:xfrm>
          <a:prstGeom prst="roundRect">
            <a:avLst/>
          </a:prstGeom>
          <a:solidFill>
            <a:srgbClr val="B9D5E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in the park</a:t>
            </a:r>
          </a:p>
        </p:txBody>
      </p:sp>
      <p:sp>
        <p:nvSpPr>
          <p:cNvPr id="21" name="Rounded Rectangle 8">
            <a:hlinkClick r:id="" action="ppaction://noaction">
              <a:snd r:embed="rId4" name="8 (mp3cut.net) (5).wav"/>
            </a:hlinkClick>
            <a:extLst>
              <a:ext uri="{FF2B5EF4-FFF2-40B4-BE49-F238E27FC236}">
                <a16:creationId xmlns:a16="http://schemas.microsoft.com/office/drawing/2014/main" id="{14A52DC9-217C-F141-85F6-034867A8F2D4}"/>
              </a:ext>
            </a:extLst>
          </p:cNvPr>
          <p:cNvSpPr/>
          <p:nvPr/>
        </p:nvSpPr>
        <p:spPr>
          <a:xfrm>
            <a:off x="5016695" y="6156123"/>
            <a:ext cx="2470272" cy="787701"/>
          </a:xfrm>
          <a:prstGeom prst="roundRect">
            <a:avLst/>
          </a:prstGeom>
          <a:solidFill>
            <a:srgbClr val="B2D2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at the playground</a:t>
            </a:r>
          </a:p>
        </p:txBody>
      </p:sp>
      <p:sp>
        <p:nvSpPr>
          <p:cNvPr id="23" name="Rounded Rectangle 8">
            <a:hlinkClick r:id="" action="ppaction://noaction">
              <a:snd r:embed="rId3" name="8 (mp3cut.net) (4).wav"/>
            </a:hlinkClick>
            <a:extLst>
              <a:ext uri="{FF2B5EF4-FFF2-40B4-BE49-F238E27FC236}">
                <a16:creationId xmlns:a16="http://schemas.microsoft.com/office/drawing/2014/main" id="{D5854F8A-1F93-FC82-70BB-19F1DD2918D3}"/>
              </a:ext>
            </a:extLst>
          </p:cNvPr>
          <p:cNvSpPr/>
          <p:nvPr/>
        </p:nvSpPr>
        <p:spPr>
          <a:xfrm>
            <a:off x="7570981" y="6173993"/>
            <a:ext cx="2239171" cy="684007"/>
          </a:xfrm>
          <a:prstGeom prst="roundRect">
            <a:avLst/>
          </a:prstGeom>
          <a:solidFill>
            <a:srgbClr val="FAAE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in the pool</a:t>
            </a:r>
          </a:p>
        </p:txBody>
      </p:sp>
      <p:sp>
        <p:nvSpPr>
          <p:cNvPr id="24" name="Rounded Rectangle 8">
            <a:hlinkClick r:id="" action="ppaction://noaction">
              <a:snd r:embed="rId5" name="8 (mp3cut.net) (6).wav"/>
            </a:hlinkClick>
            <a:extLst>
              <a:ext uri="{FF2B5EF4-FFF2-40B4-BE49-F238E27FC236}">
                <a16:creationId xmlns:a16="http://schemas.microsoft.com/office/drawing/2014/main" id="{B41AF078-3477-BEEF-745E-10F4DA4CE216}"/>
              </a:ext>
            </a:extLst>
          </p:cNvPr>
          <p:cNvSpPr/>
          <p:nvPr/>
        </p:nvSpPr>
        <p:spPr>
          <a:xfrm>
            <a:off x="9810152" y="6122145"/>
            <a:ext cx="2505709" cy="787701"/>
          </a:xfrm>
          <a:prstGeom prst="roundRect">
            <a:avLst/>
          </a:prstGeom>
          <a:solidFill>
            <a:srgbClr val="B9D5E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at the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toy shop</a:t>
            </a:r>
          </a:p>
        </p:txBody>
      </p:sp>
    </p:spTree>
    <p:extLst>
      <p:ext uri="{BB962C8B-B14F-4D97-AF65-F5344CB8AC3E}">
        <p14:creationId xmlns:p14="http://schemas.microsoft.com/office/powerpoint/2010/main" val="128330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336602">
            <a:off x="7307093" y="914145"/>
            <a:ext cx="4432515" cy="3322997"/>
            <a:chOff x="4332413" y="2756083"/>
            <a:chExt cx="4432515" cy="3322997"/>
          </a:xfrm>
        </p:grpSpPr>
        <p:sp>
          <p:nvSpPr>
            <p:cNvPr id="9" name="Rectangle 8"/>
            <p:cNvSpPr/>
            <p:nvPr/>
          </p:nvSpPr>
          <p:spPr>
            <a:xfrm>
              <a:off x="4332413" y="2756083"/>
              <a:ext cx="4432515" cy="3322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9190" y="2965406"/>
              <a:ext cx="4101924" cy="267886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 rot="21369375">
            <a:off x="207585" y="858554"/>
            <a:ext cx="4432515" cy="3137142"/>
            <a:chOff x="309966" y="1239865"/>
            <a:chExt cx="4432515" cy="3137142"/>
          </a:xfrm>
        </p:grpSpPr>
        <p:sp>
          <p:nvSpPr>
            <p:cNvPr id="3" name="Rectangle 2"/>
            <p:cNvSpPr/>
            <p:nvPr/>
          </p:nvSpPr>
          <p:spPr>
            <a:xfrm>
              <a:off x="309966" y="1239865"/>
              <a:ext cx="4432515" cy="3137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478" y="1439173"/>
              <a:ext cx="4073450" cy="25116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3611069" y="3174537"/>
            <a:ext cx="4432515" cy="3318706"/>
            <a:chOff x="5287747" y="2457490"/>
            <a:chExt cx="4432515" cy="3318706"/>
          </a:xfrm>
        </p:grpSpPr>
        <p:sp>
          <p:nvSpPr>
            <p:cNvPr id="6" name="Rectangle 5"/>
            <p:cNvSpPr/>
            <p:nvPr/>
          </p:nvSpPr>
          <p:spPr>
            <a:xfrm>
              <a:off x="5287747" y="2457490"/>
              <a:ext cx="4432515" cy="33187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66369" y="2712204"/>
              <a:ext cx="4065089" cy="25417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8410" r="53152" b="29623"/>
          <a:stretch/>
        </p:blipFill>
        <p:spPr>
          <a:xfrm rot="21003411">
            <a:off x="6428241" y="2333933"/>
            <a:ext cx="742176" cy="1039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6" r="80243" b="28722"/>
          <a:stretch/>
        </p:blipFill>
        <p:spPr>
          <a:xfrm>
            <a:off x="3185204" y="-188680"/>
            <a:ext cx="654909" cy="10909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2" t="15294" r="26103" b="29623"/>
          <a:stretch/>
        </p:blipFill>
        <p:spPr>
          <a:xfrm flipH="1">
            <a:off x="7807335" y="44814"/>
            <a:ext cx="690647" cy="8691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21360277">
            <a:off x="1475775" y="3455354"/>
            <a:ext cx="2427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swimming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36773" y="5898341"/>
            <a:ext cx="2427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jumping</a:t>
            </a:r>
          </a:p>
        </p:txBody>
      </p:sp>
      <p:sp>
        <p:nvSpPr>
          <p:cNvPr id="16" name="TextBox 15"/>
          <p:cNvSpPr txBox="1"/>
          <p:nvPr/>
        </p:nvSpPr>
        <p:spPr>
          <a:xfrm rot="339159">
            <a:off x="8685820" y="3749666"/>
            <a:ext cx="2427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running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969926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4" y="550805"/>
            <a:ext cx="11437493" cy="6142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4066" y="2298320"/>
            <a:ext cx="3872764" cy="1400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are you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I’m ____________.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4066" y="4131399"/>
            <a:ext cx="3987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is she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She’s __________.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47679" y="2298320"/>
            <a:ext cx="3987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is he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He’s __________.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34718" y="-113231"/>
            <a:ext cx="8227624" cy="2318393"/>
            <a:chOff x="2094395" y="688077"/>
            <a:chExt cx="8227624" cy="231839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266" b="90156" l="6953" r="430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5" t="77707" r="56563" b="7690"/>
            <a:stretch/>
          </p:blipFill>
          <p:spPr>
            <a:xfrm>
              <a:off x="2094395" y="688077"/>
              <a:ext cx="8227624" cy="231839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368187" y="1470416"/>
              <a:ext cx="505657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New structure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73968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793" y="1960866"/>
            <a:ext cx="3824581" cy="44549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6" r="80243" b="28722"/>
          <a:stretch/>
        </p:blipFill>
        <p:spPr>
          <a:xfrm rot="21387108" flipH="1">
            <a:off x="209278" y="1019493"/>
            <a:ext cx="654909" cy="10909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3603" y="1960864"/>
            <a:ext cx="3824583" cy="44549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8410" r="53152" b="29623"/>
          <a:stretch/>
        </p:blipFill>
        <p:spPr>
          <a:xfrm rot="21003411">
            <a:off x="6068477" y="1045469"/>
            <a:ext cx="742176" cy="10390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9416" y="1960864"/>
            <a:ext cx="3824583" cy="44549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2" t="15294" r="26103" b="29623"/>
          <a:stretch/>
        </p:blipFill>
        <p:spPr>
          <a:xfrm>
            <a:off x="11221705" y="1271660"/>
            <a:ext cx="690647" cy="869128"/>
          </a:xfrm>
          <a:prstGeom prst="rect">
            <a:avLst/>
          </a:prstGeom>
        </p:spPr>
      </p:pic>
      <p:sp>
        <p:nvSpPr>
          <p:cNvPr id="18" name="Pentagon 17"/>
          <p:cNvSpPr/>
          <p:nvPr/>
        </p:nvSpPr>
        <p:spPr>
          <a:xfrm>
            <a:off x="284813" y="419725"/>
            <a:ext cx="5546361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Task 4 Listen and repeat. </a:t>
            </a:r>
          </a:p>
        </p:txBody>
      </p:sp>
      <p:pic>
        <p:nvPicPr>
          <p:cNvPr id="19" name="8.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4688559" y="5080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495097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D37AE4-76CE-B64E-C6EB-B67E066DA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extLst>
              <a:ext uri="{FF2B5EF4-FFF2-40B4-BE49-F238E27FC236}">
                <a16:creationId xmlns:a16="http://schemas.microsoft.com/office/drawing/2014/main" id="{1CC1ED11-4E04-E577-7E64-F28B3E2E3C17}"/>
              </a:ext>
            </a:extLst>
          </p:cNvPr>
          <p:cNvSpPr/>
          <p:nvPr/>
        </p:nvSpPr>
        <p:spPr>
          <a:xfrm>
            <a:off x="351721" y="222293"/>
            <a:ext cx="8825733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are you doing? I’m ___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379DC3-B454-17B6-519D-21DEFCA22FF3}"/>
              </a:ext>
            </a:extLst>
          </p:cNvPr>
          <p:cNvSpPr/>
          <p:nvPr/>
        </p:nvSpPr>
        <p:spPr>
          <a:xfrm>
            <a:off x="2428407" y="2893102"/>
            <a:ext cx="524656" cy="5246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96F114-C274-454F-6F1D-0B15ECE544F4}"/>
              </a:ext>
            </a:extLst>
          </p:cNvPr>
          <p:cNvGrpSpPr/>
          <p:nvPr/>
        </p:nvGrpSpPr>
        <p:grpSpPr>
          <a:xfrm>
            <a:off x="0" y="1749912"/>
            <a:ext cx="3914611" cy="4558245"/>
            <a:chOff x="309966" y="1239865"/>
            <a:chExt cx="4432515" cy="31371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58875E-1B6C-3419-4CD9-DD71FE863D9B}"/>
                </a:ext>
              </a:extLst>
            </p:cNvPr>
            <p:cNvSpPr/>
            <p:nvPr/>
          </p:nvSpPr>
          <p:spPr>
            <a:xfrm>
              <a:off x="309966" y="1239865"/>
              <a:ext cx="4432515" cy="3137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DA1F18-E4CB-EB32-526F-DBCD72E73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478" y="1439173"/>
              <a:ext cx="4073450" cy="25116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21A20E-3736-2C92-36E9-C341C758AD9C}"/>
              </a:ext>
            </a:extLst>
          </p:cNvPr>
          <p:cNvGrpSpPr/>
          <p:nvPr/>
        </p:nvGrpSpPr>
        <p:grpSpPr>
          <a:xfrm>
            <a:off x="4000951" y="2153259"/>
            <a:ext cx="4265319" cy="4482448"/>
            <a:chOff x="5287747" y="2457490"/>
            <a:chExt cx="4432515" cy="3318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349FE13-3A9C-BF08-129F-0FFED2DB3F07}"/>
                </a:ext>
              </a:extLst>
            </p:cNvPr>
            <p:cNvSpPr/>
            <p:nvPr/>
          </p:nvSpPr>
          <p:spPr>
            <a:xfrm>
              <a:off x="5287747" y="2457490"/>
              <a:ext cx="4432515" cy="33187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BA53CA-0EDD-46AB-449B-7679C3B93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66369" y="2712204"/>
              <a:ext cx="4065089" cy="25417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6A7845-4A3E-E049-38AD-82E49718067E}"/>
              </a:ext>
            </a:extLst>
          </p:cNvPr>
          <p:cNvGrpSpPr/>
          <p:nvPr/>
        </p:nvGrpSpPr>
        <p:grpSpPr>
          <a:xfrm>
            <a:off x="8289366" y="2480809"/>
            <a:ext cx="3576141" cy="4154898"/>
            <a:chOff x="4332413" y="2756083"/>
            <a:chExt cx="4432515" cy="332299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A62974-7C25-EE8E-3393-DF0583568EC9}"/>
                </a:ext>
              </a:extLst>
            </p:cNvPr>
            <p:cNvSpPr/>
            <p:nvPr/>
          </p:nvSpPr>
          <p:spPr>
            <a:xfrm>
              <a:off x="4332413" y="2756083"/>
              <a:ext cx="4432515" cy="3322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26FD79-D674-7756-B74E-F7F84C3EE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89190" y="2965406"/>
              <a:ext cx="4101924" cy="2678867"/>
            </a:xfrm>
            <a:prstGeom prst="rect">
              <a:avLst/>
            </a:prstGeom>
          </p:spPr>
        </p:pic>
      </p:grpSp>
      <p:sp>
        <p:nvSpPr>
          <p:cNvPr id="2" name="Pentagon 2">
            <a:extLst>
              <a:ext uri="{FF2B5EF4-FFF2-40B4-BE49-F238E27FC236}">
                <a16:creationId xmlns:a16="http://schemas.microsoft.com/office/drawing/2014/main" id="{A7BA25C4-9F28-C960-829A-D52FFF4260F3}"/>
              </a:ext>
            </a:extLst>
          </p:cNvPr>
          <p:cNvSpPr/>
          <p:nvPr/>
        </p:nvSpPr>
        <p:spPr>
          <a:xfrm>
            <a:off x="188864" y="5668853"/>
            <a:ext cx="3788991" cy="63930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swimming</a:t>
            </a:r>
          </a:p>
        </p:txBody>
      </p:sp>
      <p:sp>
        <p:nvSpPr>
          <p:cNvPr id="5" name="Pentagon 2">
            <a:extLst>
              <a:ext uri="{FF2B5EF4-FFF2-40B4-BE49-F238E27FC236}">
                <a16:creationId xmlns:a16="http://schemas.microsoft.com/office/drawing/2014/main" id="{B8129685-2997-A262-65B4-960CCA4E211B}"/>
              </a:ext>
            </a:extLst>
          </p:cNvPr>
          <p:cNvSpPr/>
          <p:nvPr/>
        </p:nvSpPr>
        <p:spPr>
          <a:xfrm>
            <a:off x="4172835" y="5961461"/>
            <a:ext cx="4174291" cy="67250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jumping</a:t>
            </a:r>
          </a:p>
        </p:txBody>
      </p:sp>
      <p:sp>
        <p:nvSpPr>
          <p:cNvPr id="7" name="Pentagon 2">
            <a:extLst>
              <a:ext uri="{FF2B5EF4-FFF2-40B4-BE49-F238E27FC236}">
                <a16:creationId xmlns:a16="http://schemas.microsoft.com/office/drawing/2014/main" id="{98A10980-8473-48BE-AE74-56BB88A39BB8}"/>
              </a:ext>
            </a:extLst>
          </p:cNvPr>
          <p:cNvSpPr/>
          <p:nvPr/>
        </p:nvSpPr>
        <p:spPr>
          <a:xfrm>
            <a:off x="8519010" y="6185494"/>
            <a:ext cx="3495846" cy="67250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running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71286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1BEF4D-AEDF-5948-A234-8B4899221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extLst>
              <a:ext uri="{FF2B5EF4-FFF2-40B4-BE49-F238E27FC236}">
                <a16:creationId xmlns:a16="http://schemas.microsoft.com/office/drawing/2014/main" id="{9FBFE54E-4E9E-DFCE-96C4-B347AAA66A03}"/>
              </a:ext>
            </a:extLst>
          </p:cNvPr>
          <p:cNvSpPr/>
          <p:nvPr/>
        </p:nvSpPr>
        <p:spPr>
          <a:xfrm>
            <a:off x="351721" y="222293"/>
            <a:ext cx="11000220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is she/he doing? She’s  ___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F65D074-A58A-4742-1D91-D9F591265BC4}"/>
              </a:ext>
            </a:extLst>
          </p:cNvPr>
          <p:cNvSpPr/>
          <p:nvPr/>
        </p:nvSpPr>
        <p:spPr>
          <a:xfrm>
            <a:off x="2428407" y="2893102"/>
            <a:ext cx="524656" cy="5246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BB5493-2FDB-92F4-8731-05110BE19E5E}"/>
              </a:ext>
            </a:extLst>
          </p:cNvPr>
          <p:cNvGrpSpPr/>
          <p:nvPr/>
        </p:nvGrpSpPr>
        <p:grpSpPr>
          <a:xfrm>
            <a:off x="0" y="1749912"/>
            <a:ext cx="3914611" cy="4558245"/>
            <a:chOff x="309966" y="1239865"/>
            <a:chExt cx="4432515" cy="31371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36FC10A-A408-0FFA-B66D-EE3AE3E51CBA}"/>
                </a:ext>
              </a:extLst>
            </p:cNvPr>
            <p:cNvSpPr/>
            <p:nvPr/>
          </p:nvSpPr>
          <p:spPr>
            <a:xfrm>
              <a:off x="309966" y="1239865"/>
              <a:ext cx="4432515" cy="3137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B410D8-4E0E-A9D2-21A8-DF86BF008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478" y="1439173"/>
              <a:ext cx="4073450" cy="25116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1619C1-6043-9945-5054-B48FADDD0AF9}"/>
              </a:ext>
            </a:extLst>
          </p:cNvPr>
          <p:cNvGrpSpPr/>
          <p:nvPr/>
        </p:nvGrpSpPr>
        <p:grpSpPr>
          <a:xfrm>
            <a:off x="4081807" y="2390868"/>
            <a:ext cx="4265319" cy="4154898"/>
            <a:chOff x="5287747" y="2457490"/>
            <a:chExt cx="4432515" cy="3318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4EF842-3033-44FC-6A95-D274EE535891}"/>
                </a:ext>
              </a:extLst>
            </p:cNvPr>
            <p:cNvSpPr/>
            <p:nvPr/>
          </p:nvSpPr>
          <p:spPr>
            <a:xfrm>
              <a:off x="5287747" y="2457490"/>
              <a:ext cx="4432515" cy="33187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B10216-D87A-7BC6-BC8F-D70AAC875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66369" y="2712204"/>
              <a:ext cx="4065089" cy="25417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222475-961B-5FE1-9FA1-114FA87DB166}"/>
              </a:ext>
            </a:extLst>
          </p:cNvPr>
          <p:cNvGrpSpPr/>
          <p:nvPr/>
        </p:nvGrpSpPr>
        <p:grpSpPr>
          <a:xfrm>
            <a:off x="8514322" y="2893102"/>
            <a:ext cx="3576141" cy="4154898"/>
            <a:chOff x="4332413" y="2756083"/>
            <a:chExt cx="4432515" cy="332299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DB4489-C065-7364-C4B5-5C89684E815C}"/>
                </a:ext>
              </a:extLst>
            </p:cNvPr>
            <p:cNvSpPr/>
            <p:nvPr/>
          </p:nvSpPr>
          <p:spPr>
            <a:xfrm>
              <a:off x="4332413" y="2756083"/>
              <a:ext cx="4432515" cy="3322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79704F-6BDF-34FB-C84E-909EDDF68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89190" y="2965406"/>
              <a:ext cx="4101924" cy="2678867"/>
            </a:xfrm>
            <a:prstGeom prst="rect">
              <a:avLst/>
            </a:prstGeom>
          </p:spPr>
        </p:pic>
      </p:grpSp>
      <p:sp>
        <p:nvSpPr>
          <p:cNvPr id="2" name="Pentagon 2">
            <a:extLst>
              <a:ext uri="{FF2B5EF4-FFF2-40B4-BE49-F238E27FC236}">
                <a16:creationId xmlns:a16="http://schemas.microsoft.com/office/drawing/2014/main" id="{E7027248-4BE2-2AB1-D4D4-039A028DF607}"/>
              </a:ext>
            </a:extLst>
          </p:cNvPr>
          <p:cNvSpPr/>
          <p:nvPr/>
        </p:nvSpPr>
        <p:spPr>
          <a:xfrm>
            <a:off x="7008207" y="1131729"/>
            <a:ext cx="4644818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He’s </a:t>
            </a:r>
          </a:p>
        </p:txBody>
      </p:sp>
      <p:sp>
        <p:nvSpPr>
          <p:cNvPr id="5" name="Pentagon 2">
            <a:extLst>
              <a:ext uri="{FF2B5EF4-FFF2-40B4-BE49-F238E27FC236}">
                <a16:creationId xmlns:a16="http://schemas.microsoft.com/office/drawing/2014/main" id="{B70E64D3-6972-F191-E924-D5AE3D085CF1}"/>
              </a:ext>
            </a:extLst>
          </p:cNvPr>
          <p:cNvSpPr/>
          <p:nvPr/>
        </p:nvSpPr>
        <p:spPr>
          <a:xfrm>
            <a:off x="105998" y="5633293"/>
            <a:ext cx="3495846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swimming</a:t>
            </a:r>
          </a:p>
        </p:txBody>
      </p:sp>
      <p:sp>
        <p:nvSpPr>
          <p:cNvPr id="7" name="Pentagon 2">
            <a:extLst>
              <a:ext uri="{FF2B5EF4-FFF2-40B4-BE49-F238E27FC236}">
                <a16:creationId xmlns:a16="http://schemas.microsoft.com/office/drawing/2014/main" id="{F0FB03B3-8B0C-F9F1-E9A4-0ACA1668128E}"/>
              </a:ext>
            </a:extLst>
          </p:cNvPr>
          <p:cNvSpPr/>
          <p:nvPr/>
        </p:nvSpPr>
        <p:spPr>
          <a:xfrm>
            <a:off x="4851280" y="5961460"/>
            <a:ext cx="3495846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jumping</a:t>
            </a:r>
          </a:p>
        </p:txBody>
      </p:sp>
      <p:sp>
        <p:nvSpPr>
          <p:cNvPr id="16" name="Pentagon 2">
            <a:extLst>
              <a:ext uri="{FF2B5EF4-FFF2-40B4-BE49-F238E27FC236}">
                <a16:creationId xmlns:a16="http://schemas.microsoft.com/office/drawing/2014/main" id="{B986E057-9217-DCA6-FD5D-CC072F3D4E47}"/>
              </a:ext>
            </a:extLst>
          </p:cNvPr>
          <p:cNvSpPr/>
          <p:nvPr/>
        </p:nvSpPr>
        <p:spPr>
          <a:xfrm>
            <a:off x="8554469" y="6199244"/>
            <a:ext cx="3495846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running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489673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 Song Hello Hello How Are You with Lyrics and actions - Hello Song for Kids by Sing with Bella">
            <a:hlinkClick r:id="" action="ppaction://media"/>
            <a:extLst>
              <a:ext uri="{FF2B5EF4-FFF2-40B4-BE49-F238E27FC236}">
                <a16:creationId xmlns:a16="http://schemas.microsoft.com/office/drawing/2014/main" id="{5BF901F1-958F-C472-02DF-B06076CEB7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762" end="120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5385" y="1470025"/>
            <a:ext cx="6507163" cy="365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CB8B5A-02D3-4D2B-2939-546412D20FC6}"/>
              </a:ext>
            </a:extLst>
          </p:cNvPr>
          <p:cNvSpPr txBox="1"/>
          <p:nvPr/>
        </p:nvSpPr>
        <p:spPr>
          <a:xfrm rot="19220953">
            <a:off x="-305668" y="962194"/>
            <a:ext cx="3525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Hello song</a:t>
            </a:r>
            <a:endParaRPr lang="vi-VN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7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196551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4714" y="2338466"/>
            <a:ext cx="11557417" cy="3537678"/>
          </a:xfrm>
          <a:prstGeom prst="rect">
            <a:avLst/>
          </a:prstGeom>
          <a:solidFill>
            <a:srgbClr val="AB030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82" y="2173575"/>
            <a:ext cx="11607384" cy="34543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Pentagon 2"/>
          <p:cNvSpPr/>
          <p:nvPr/>
        </p:nvSpPr>
        <p:spPr>
          <a:xfrm>
            <a:off x="284813" y="824459"/>
            <a:ext cx="6505731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Task 5 Look and read. Circle and say.</a:t>
            </a:r>
          </a:p>
        </p:txBody>
      </p:sp>
      <p:sp>
        <p:nvSpPr>
          <p:cNvPr id="6" name="Oval 5"/>
          <p:cNvSpPr/>
          <p:nvPr/>
        </p:nvSpPr>
        <p:spPr>
          <a:xfrm>
            <a:off x="2428407" y="2893102"/>
            <a:ext cx="524656" cy="5246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28407" y="4589489"/>
            <a:ext cx="524656" cy="5246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76571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85270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14" y="1367306"/>
            <a:ext cx="11340037" cy="5318307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>
            <a:off x="359764" y="350479"/>
            <a:ext cx="3522689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Task 6 Let’s talk.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031686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91DB88-D93F-016E-2300-AF80FB91E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2D48500-8056-7FD2-F71E-6A78B650FF9D}"/>
              </a:ext>
            </a:extLst>
          </p:cNvPr>
          <p:cNvSpPr/>
          <p:nvPr/>
        </p:nvSpPr>
        <p:spPr>
          <a:xfrm>
            <a:off x="5441795" y="0"/>
            <a:ext cx="6947209" cy="7378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Hi guys, I’m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Minh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 I’m in class 3A at Gia Khanh primary school. Now I’m reading in the library. What about you? What are you doing? </a:t>
            </a:r>
          </a:p>
          <a:p>
            <a:pPr algn="ctr"/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Hi Minh 1">
            <a:hlinkClick r:id="" action="ppaction://media"/>
            <a:extLst>
              <a:ext uri="{FF2B5EF4-FFF2-40B4-BE49-F238E27FC236}">
                <a16:creationId xmlns:a16="http://schemas.microsoft.com/office/drawing/2014/main" id="{C3924BF0-40A8-8994-6E00-67B9BF8EFAA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544179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7460562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91DB88-D93F-016E-2300-AF80FB91E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2D48500-8056-7FD2-F71E-6A78B650FF9D}"/>
              </a:ext>
            </a:extLst>
          </p:cNvPr>
          <p:cNvSpPr/>
          <p:nvPr/>
        </p:nvSpPr>
        <p:spPr>
          <a:xfrm>
            <a:off x="82445" y="-74949"/>
            <a:ext cx="12027779" cy="2443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Hi guys, I’m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Minh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 I’m in class 3A at Gia Khanh primary school. Now I’m reading in the library. What about you? What are you doing? </a:t>
            </a:r>
          </a:p>
          <a:p>
            <a:pPr algn="ctr"/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79912-751B-87F0-2B16-6B9B01A730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9378">
            <a:off x="4427104" y="4425430"/>
            <a:ext cx="3454994" cy="2708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CA855D-3C87-F327-3DD0-24816B41BB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573426">
            <a:off x="8994605" y="2324421"/>
            <a:ext cx="3234241" cy="2320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F20E8C-B3BF-C0F4-EF3A-9B45CE3B0A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2392" y="4898236"/>
            <a:ext cx="3907832" cy="2443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7B114F-F09C-D124-5876-1C0DD33531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2793" y="2322914"/>
            <a:ext cx="3487687" cy="2212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Hi Minh 1">
            <a:hlinkClick r:id="" action="ppaction://media"/>
            <a:extLst>
              <a:ext uri="{FF2B5EF4-FFF2-40B4-BE49-F238E27FC236}">
                <a16:creationId xmlns:a16="http://schemas.microsoft.com/office/drawing/2014/main" id="{C3924BF0-40A8-8994-6E00-67B9BF8EFAA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76" y="1874824"/>
            <a:ext cx="4401014" cy="4983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596291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36974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8" y="1259174"/>
            <a:ext cx="6011215" cy="4006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726243" y="3777521"/>
            <a:ext cx="6026046" cy="2443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he doing?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 He’s swimming in the pool.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I’m swimming in the pool 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C.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She’s swimming in the pool .</a:t>
            </a:r>
          </a:p>
        </p:txBody>
      </p:sp>
      <p:sp>
        <p:nvSpPr>
          <p:cNvPr id="7" name="Oval 6"/>
          <p:cNvSpPr/>
          <p:nvPr/>
        </p:nvSpPr>
        <p:spPr>
          <a:xfrm>
            <a:off x="5816184" y="4489553"/>
            <a:ext cx="584616" cy="562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798763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938" y="1303283"/>
            <a:ext cx="5994986" cy="3748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726243" y="3777521"/>
            <a:ext cx="6026046" cy="2443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she doing?</a:t>
            </a:r>
          </a:p>
          <a:p>
            <a:pPr marL="514350" indent="-514350">
              <a:buAutoNum type="alphaUcPeriod"/>
            </a:pP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I’m jumping. </a:t>
            </a:r>
          </a:p>
          <a:p>
            <a:pPr marL="514350" indent="-514350">
              <a:buAutoNum type="alphaUcPeriod"/>
            </a:pP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jumping. </a:t>
            </a:r>
          </a:p>
          <a:p>
            <a:pPr marL="514350" indent="-514350">
              <a:buAutoNum type="alphaUcPeriod"/>
            </a:pP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She’s jumping.</a:t>
            </a:r>
          </a:p>
        </p:txBody>
      </p:sp>
      <p:sp>
        <p:nvSpPr>
          <p:cNvPr id="7" name="Oval 6"/>
          <p:cNvSpPr/>
          <p:nvPr/>
        </p:nvSpPr>
        <p:spPr>
          <a:xfrm>
            <a:off x="5801194" y="5463913"/>
            <a:ext cx="584616" cy="562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61133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32" y="962381"/>
            <a:ext cx="5940264" cy="3879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726243" y="3777521"/>
            <a:ext cx="6026046" cy="2443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he doing?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 She’ running in the park.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He’ running in the park.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C.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I’m  running in the park.</a:t>
            </a:r>
          </a:p>
          <a:p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726243" y="4712760"/>
            <a:ext cx="540376" cy="572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115739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084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62" y="416614"/>
            <a:ext cx="5511384" cy="4133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2113612" y="4847444"/>
            <a:ext cx="7689955" cy="16526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Fill in the blank.</a:t>
            </a:r>
          </a:p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We’re ______ balls at the toy shop now.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2669" y="5600400"/>
            <a:ext cx="16189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buying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59773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68906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6023882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65580E-C7A6-D614-10C4-100CDC3F3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94CEFD-397F-CC33-FA35-2D3B96460E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4" y="550805"/>
            <a:ext cx="11437493" cy="61423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C4DBDE-0BE7-1129-9495-5F9526E5E5BB}"/>
              </a:ext>
            </a:extLst>
          </p:cNvPr>
          <p:cNvSpPr txBox="1"/>
          <p:nvPr/>
        </p:nvSpPr>
        <p:spPr>
          <a:xfrm>
            <a:off x="1424066" y="2298320"/>
            <a:ext cx="3987384" cy="1400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are you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I’m ____________.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D4609-ECE1-085C-132E-B903ACD82EA3}"/>
              </a:ext>
            </a:extLst>
          </p:cNvPr>
          <p:cNvSpPr txBox="1"/>
          <p:nvPr/>
        </p:nvSpPr>
        <p:spPr>
          <a:xfrm>
            <a:off x="1424066" y="4131399"/>
            <a:ext cx="3987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is she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She’s __________.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20374D-8925-F43C-4BB4-1D2E1030F292}"/>
              </a:ext>
            </a:extLst>
          </p:cNvPr>
          <p:cNvSpPr txBox="1"/>
          <p:nvPr/>
        </p:nvSpPr>
        <p:spPr>
          <a:xfrm>
            <a:off x="7347679" y="2298320"/>
            <a:ext cx="3987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is he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He’s __________.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65314C-2FBE-4594-8FD2-DA7400FFF39D}"/>
              </a:ext>
            </a:extLst>
          </p:cNvPr>
          <p:cNvSpPr txBox="1"/>
          <p:nvPr/>
        </p:nvSpPr>
        <p:spPr>
          <a:xfrm>
            <a:off x="7347679" y="4171817"/>
            <a:ext cx="4224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are they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They’re__________.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065BE2-3484-9C83-B27D-E6EC05DDA928}"/>
              </a:ext>
            </a:extLst>
          </p:cNvPr>
          <p:cNvGrpSpPr/>
          <p:nvPr/>
        </p:nvGrpSpPr>
        <p:grpSpPr>
          <a:xfrm>
            <a:off x="1934718" y="-113231"/>
            <a:ext cx="8227624" cy="2318393"/>
            <a:chOff x="2094395" y="688077"/>
            <a:chExt cx="8227624" cy="231839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BCD29C-C680-FD43-B5A5-DC3443E4D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266" b="90156" l="6953" r="430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5" t="77707" r="56563" b="7690"/>
            <a:stretch/>
          </p:blipFill>
          <p:spPr>
            <a:xfrm>
              <a:off x="2094395" y="688077"/>
              <a:ext cx="8227624" cy="231839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785163-EA5C-AF6F-CAD0-2DF7AB08628E}"/>
                </a:ext>
              </a:extLst>
            </p:cNvPr>
            <p:cNvSpPr txBox="1"/>
            <p:nvPr/>
          </p:nvSpPr>
          <p:spPr>
            <a:xfrm>
              <a:off x="4368187" y="1470416"/>
              <a:ext cx="505657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New structure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D39A31-5464-B292-CCCD-DC0071CC12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570023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188" y="970375"/>
            <a:ext cx="6083698" cy="3491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2188563" y="4727522"/>
            <a:ext cx="7689955" cy="16526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Fill in the blank.</a:t>
            </a:r>
          </a:p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They ’re ______ in the kitchen.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6892" y="5480478"/>
            <a:ext cx="16189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cooking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251115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566A7-860B-2827-BF0E-A29E8262C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978D82-21A6-55D9-9BD2-BD66AADA29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4" y="89837"/>
            <a:ext cx="2395610" cy="2716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468FB1-DF67-9F1C-EFFB-88B1F6BE9D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263" y="136237"/>
            <a:ext cx="2708209" cy="26240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9FC012-3B1E-3C6F-CAE0-1EBEED20B9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083" y="89837"/>
            <a:ext cx="3073139" cy="2716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5FAE7A-9077-438B-6070-98DC65840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22" y="59869"/>
            <a:ext cx="2958200" cy="2624058"/>
          </a:xfrm>
          <a:prstGeom prst="rect">
            <a:avLst/>
          </a:prstGeom>
        </p:spPr>
      </p:pic>
      <p:pic>
        <p:nvPicPr>
          <p:cNvPr id="9" name="Picture 4" descr="https://app.myschool.com.vn/Portals/Hoclieu/GV13/36FE1CF1B3554734B575B0735EACE02A/market_21112516444391.jpg">
            <a:extLst>
              <a:ext uri="{FF2B5EF4-FFF2-40B4-BE49-F238E27FC236}">
                <a16:creationId xmlns:a16="http://schemas.microsoft.com/office/drawing/2014/main" id="{4AB5722B-5807-FA40-D3F7-CDDCF66E7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6" r="50175"/>
          <a:stretch/>
        </p:blipFill>
        <p:spPr bwMode="auto">
          <a:xfrm>
            <a:off x="24038" y="3813717"/>
            <a:ext cx="2591615" cy="247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app.myschool.com.vn/Portals/Hoclieu/GV13/2F0C013ECF3E420E86324FAF001AAE9C/park_21112516445675.jpg">
            <a:extLst>
              <a:ext uri="{FF2B5EF4-FFF2-40B4-BE49-F238E27FC236}">
                <a16:creationId xmlns:a16="http://schemas.microsoft.com/office/drawing/2014/main" id="{BFC9107B-DB04-065A-3E65-D0BE9C246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42" y="3813717"/>
            <a:ext cx="2141797" cy="245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app.myschool.com.vn/Portals/Hoclieu/GV13/EBBAE25E40DE4B69A49F6E9A551E70AE/playground_(522033108195919.jpg">
            <a:extLst>
              <a:ext uri="{FF2B5EF4-FFF2-40B4-BE49-F238E27FC236}">
                <a16:creationId xmlns:a16="http://schemas.microsoft.com/office/drawing/2014/main" id="{B3088C43-DC5B-0434-70D4-5CD0637B6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996" y="3823369"/>
            <a:ext cx="2111813" cy="245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app.myschool.com.vn/Portals/Hoclieu/GV13/61384BE1B9064104823E418696F41BE7/pool_(222033108200933.jpg">
            <a:extLst>
              <a:ext uri="{FF2B5EF4-FFF2-40B4-BE49-F238E27FC236}">
                <a16:creationId xmlns:a16="http://schemas.microsoft.com/office/drawing/2014/main" id="{C38E73C5-5EC8-65BE-DB62-E85428562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127" y="3823369"/>
            <a:ext cx="2141797" cy="242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Isle Shopping photo and picture">
            <a:extLst>
              <a:ext uri="{FF2B5EF4-FFF2-40B4-BE49-F238E27FC236}">
                <a16:creationId xmlns:a16="http://schemas.microsoft.com/office/drawing/2014/main" id="{2AC14712-7FA7-DFEA-CAB5-F931A9283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7" b="20267"/>
          <a:stretch/>
        </p:blipFill>
        <p:spPr bwMode="auto">
          <a:xfrm>
            <a:off x="9662254" y="3869026"/>
            <a:ext cx="2505708" cy="242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8">
            <a:hlinkClick r:id="" action="ppaction://noaction">
              <a:snd r:embed="rId4" name="8 (mp3cut.net) (4).wav"/>
            </a:hlinkClick>
            <a:extLst>
              <a:ext uri="{FF2B5EF4-FFF2-40B4-BE49-F238E27FC236}">
                <a16:creationId xmlns:a16="http://schemas.microsoft.com/office/drawing/2014/main" id="{04ED3E48-C9D8-D6CA-5FB2-ECE1CBFD204F}"/>
              </a:ext>
            </a:extLst>
          </p:cNvPr>
          <p:cNvSpPr/>
          <p:nvPr/>
        </p:nvSpPr>
        <p:spPr>
          <a:xfrm>
            <a:off x="149698" y="2781077"/>
            <a:ext cx="2395611" cy="684007"/>
          </a:xfrm>
          <a:prstGeom prst="roundRect">
            <a:avLst/>
          </a:prstGeom>
          <a:solidFill>
            <a:srgbClr val="FAAE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in the library</a:t>
            </a:r>
          </a:p>
        </p:txBody>
      </p:sp>
      <p:sp>
        <p:nvSpPr>
          <p:cNvPr id="15" name="Rounded Rectangle 8">
            <a:hlinkClick r:id="" action="ppaction://noaction">
              <a:snd r:embed="rId5" name="8 (mp3cut.net) (5).wav"/>
            </a:hlinkClick>
            <a:extLst>
              <a:ext uri="{FF2B5EF4-FFF2-40B4-BE49-F238E27FC236}">
                <a16:creationId xmlns:a16="http://schemas.microsoft.com/office/drawing/2014/main" id="{23BB47B1-0133-9091-7893-6A2CFDE2577B}"/>
              </a:ext>
            </a:extLst>
          </p:cNvPr>
          <p:cNvSpPr/>
          <p:nvPr/>
        </p:nvSpPr>
        <p:spPr>
          <a:xfrm>
            <a:off x="2901231" y="2720025"/>
            <a:ext cx="2470272" cy="684007"/>
          </a:xfrm>
          <a:prstGeom prst="roundRect">
            <a:avLst/>
          </a:prstGeom>
          <a:solidFill>
            <a:srgbClr val="B2D2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in the museum</a:t>
            </a:r>
          </a:p>
        </p:txBody>
      </p:sp>
      <p:sp>
        <p:nvSpPr>
          <p:cNvPr id="16" name="Rounded Rectangle 8">
            <a:hlinkClick r:id="" action="ppaction://noaction">
              <a:snd r:embed="rId6" name="8 (mp3cut.net) (6).wav"/>
            </a:hlinkClick>
            <a:extLst>
              <a:ext uri="{FF2B5EF4-FFF2-40B4-BE49-F238E27FC236}">
                <a16:creationId xmlns:a16="http://schemas.microsoft.com/office/drawing/2014/main" id="{480E086C-6CEC-4CF8-50AF-EE19DCE8494A}"/>
              </a:ext>
            </a:extLst>
          </p:cNvPr>
          <p:cNvSpPr/>
          <p:nvPr/>
        </p:nvSpPr>
        <p:spPr>
          <a:xfrm>
            <a:off x="5702033" y="2744817"/>
            <a:ext cx="3133551" cy="787701"/>
          </a:xfrm>
          <a:prstGeom prst="roundRect">
            <a:avLst/>
          </a:prstGeom>
          <a:solidFill>
            <a:srgbClr val="B9D5E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at the theater</a:t>
            </a:r>
          </a:p>
        </p:txBody>
      </p:sp>
      <p:sp>
        <p:nvSpPr>
          <p:cNvPr id="17" name="Rounded Rectangle 8">
            <a:hlinkClick r:id="" action="ppaction://noaction">
              <a:snd r:embed="rId7" name="8 (mp3cut.net) (7).wav"/>
            </a:hlinkClick>
            <a:extLst>
              <a:ext uri="{FF2B5EF4-FFF2-40B4-BE49-F238E27FC236}">
                <a16:creationId xmlns:a16="http://schemas.microsoft.com/office/drawing/2014/main" id="{3EB7BA3F-5BDD-01BA-0007-8988D967C553}"/>
              </a:ext>
            </a:extLst>
          </p:cNvPr>
          <p:cNvSpPr/>
          <p:nvPr/>
        </p:nvSpPr>
        <p:spPr>
          <a:xfrm>
            <a:off x="8967176" y="2651108"/>
            <a:ext cx="3200786" cy="787702"/>
          </a:xfrm>
          <a:prstGeom prst="roundRect">
            <a:avLst/>
          </a:prstGeom>
          <a:solidFill>
            <a:srgbClr val="F8AE7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at the zoo</a:t>
            </a:r>
          </a:p>
        </p:txBody>
      </p:sp>
      <p:sp>
        <p:nvSpPr>
          <p:cNvPr id="19" name="Rounded Rectangle 8">
            <a:hlinkClick r:id="" action="ppaction://noaction">
              <a:snd r:embed="rId7" name="8 (mp3cut.net) (7).wav"/>
            </a:hlinkClick>
            <a:extLst>
              <a:ext uri="{FF2B5EF4-FFF2-40B4-BE49-F238E27FC236}">
                <a16:creationId xmlns:a16="http://schemas.microsoft.com/office/drawing/2014/main" id="{0F200993-E2C0-4111-1674-FD96CED40518}"/>
              </a:ext>
            </a:extLst>
          </p:cNvPr>
          <p:cNvSpPr/>
          <p:nvPr/>
        </p:nvSpPr>
        <p:spPr>
          <a:xfrm>
            <a:off x="-85595" y="6326394"/>
            <a:ext cx="2554930" cy="531606"/>
          </a:xfrm>
          <a:prstGeom prst="roundRect">
            <a:avLst/>
          </a:prstGeom>
          <a:solidFill>
            <a:srgbClr val="F8AE7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at the market</a:t>
            </a:r>
          </a:p>
        </p:txBody>
      </p:sp>
      <p:sp>
        <p:nvSpPr>
          <p:cNvPr id="20" name="Rounded Rectangle 8">
            <a:hlinkClick r:id="" action="ppaction://noaction">
              <a:snd r:embed="rId6" name="8 (mp3cut.net) (6).wav"/>
            </a:hlinkClick>
            <a:extLst>
              <a:ext uri="{FF2B5EF4-FFF2-40B4-BE49-F238E27FC236}">
                <a16:creationId xmlns:a16="http://schemas.microsoft.com/office/drawing/2014/main" id="{D240544D-95A5-04B8-9803-75398122AAB3}"/>
              </a:ext>
            </a:extLst>
          </p:cNvPr>
          <p:cNvSpPr/>
          <p:nvPr/>
        </p:nvSpPr>
        <p:spPr>
          <a:xfrm>
            <a:off x="2732464" y="6189687"/>
            <a:ext cx="2141798" cy="684007"/>
          </a:xfrm>
          <a:prstGeom prst="roundRect">
            <a:avLst/>
          </a:prstGeom>
          <a:solidFill>
            <a:srgbClr val="B9D5E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in the park</a:t>
            </a:r>
          </a:p>
        </p:txBody>
      </p:sp>
      <p:sp>
        <p:nvSpPr>
          <p:cNvPr id="21" name="Rounded Rectangle 8">
            <a:hlinkClick r:id="" action="ppaction://noaction">
              <a:snd r:embed="rId5" name="8 (mp3cut.net) (5).wav"/>
            </a:hlinkClick>
            <a:extLst>
              <a:ext uri="{FF2B5EF4-FFF2-40B4-BE49-F238E27FC236}">
                <a16:creationId xmlns:a16="http://schemas.microsoft.com/office/drawing/2014/main" id="{177A0F02-1686-9F84-DF79-3CFAF28E0D95}"/>
              </a:ext>
            </a:extLst>
          </p:cNvPr>
          <p:cNvSpPr/>
          <p:nvPr/>
        </p:nvSpPr>
        <p:spPr>
          <a:xfrm>
            <a:off x="5016695" y="6156123"/>
            <a:ext cx="2470272" cy="787701"/>
          </a:xfrm>
          <a:prstGeom prst="roundRect">
            <a:avLst/>
          </a:prstGeom>
          <a:solidFill>
            <a:srgbClr val="B2D2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at the playground</a:t>
            </a:r>
          </a:p>
        </p:txBody>
      </p:sp>
      <p:sp>
        <p:nvSpPr>
          <p:cNvPr id="23" name="Rounded Rectangle 8">
            <a:hlinkClick r:id="" action="ppaction://noaction">
              <a:snd r:embed="rId4" name="8 (mp3cut.net) (4).wav"/>
            </a:hlinkClick>
            <a:extLst>
              <a:ext uri="{FF2B5EF4-FFF2-40B4-BE49-F238E27FC236}">
                <a16:creationId xmlns:a16="http://schemas.microsoft.com/office/drawing/2014/main" id="{D00AE864-F013-EE5F-057A-1823C7F5B573}"/>
              </a:ext>
            </a:extLst>
          </p:cNvPr>
          <p:cNvSpPr/>
          <p:nvPr/>
        </p:nvSpPr>
        <p:spPr>
          <a:xfrm>
            <a:off x="7570981" y="6173993"/>
            <a:ext cx="2239171" cy="684007"/>
          </a:xfrm>
          <a:prstGeom prst="roundRect">
            <a:avLst/>
          </a:prstGeom>
          <a:solidFill>
            <a:srgbClr val="FAAE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in the pool</a:t>
            </a:r>
          </a:p>
        </p:txBody>
      </p:sp>
      <p:sp>
        <p:nvSpPr>
          <p:cNvPr id="24" name="Rounded Rectangle 8">
            <a:hlinkClick r:id="" action="ppaction://noaction">
              <a:snd r:embed="rId6" name="8 (mp3cut.net) (6).wav"/>
            </a:hlinkClick>
            <a:extLst>
              <a:ext uri="{FF2B5EF4-FFF2-40B4-BE49-F238E27FC236}">
                <a16:creationId xmlns:a16="http://schemas.microsoft.com/office/drawing/2014/main" id="{76F23E27-3339-C015-0ADC-EC53BF91847F}"/>
              </a:ext>
            </a:extLst>
          </p:cNvPr>
          <p:cNvSpPr/>
          <p:nvPr/>
        </p:nvSpPr>
        <p:spPr>
          <a:xfrm>
            <a:off x="9810152" y="6122145"/>
            <a:ext cx="2505709" cy="787701"/>
          </a:xfrm>
          <a:prstGeom prst="roundRect">
            <a:avLst/>
          </a:prstGeom>
          <a:solidFill>
            <a:srgbClr val="B9D5E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at the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toy shop</a:t>
            </a:r>
          </a:p>
        </p:txBody>
      </p:sp>
    </p:spTree>
    <p:extLst>
      <p:ext uri="{BB962C8B-B14F-4D97-AF65-F5344CB8AC3E}">
        <p14:creationId xmlns:p14="http://schemas.microsoft.com/office/powerpoint/2010/main" val="1473656398"/>
      </p:ext>
    </p:extLst>
  </p:cSld>
  <p:clrMapOvr>
    <a:masterClrMapping/>
  </p:clrMapOvr>
  <p:transition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5023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871132"/>
              </p:ext>
            </p:extLst>
          </p:nvPr>
        </p:nvGraphicFramePr>
        <p:xfrm>
          <a:off x="3540729" y="1416080"/>
          <a:ext cx="4343920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8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 w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i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184539"/>
              </p:ext>
            </p:extLst>
          </p:nvPr>
        </p:nvGraphicFramePr>
        <p:xfrm>
          <a:off x="4408743" y="2284098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 j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u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m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p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095260"/>
              </p:ext>
            </p:extLst>
          </p:nvPr>
        </p:nvGraphicFramePr>
        <p:xfrm>
          <a:off x="3531854" y="3143355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6600"/>
                          </a:solidFill>
                        </a:rPr>
                        <a:t>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6600"/>
                          </a:solidFill>
                        </a:rPr>
                        <a:t>w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6600"/>
                          </a:solidFill>
                        </a:rPr>
                        <a:t>i</a:t>
                      </a:r>
                      <a:endParaRPr lang="en-US" sz="4400" b="1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6600"/>
                          </a:solidFill>
                        </a:rPr>
                        <a:t>m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884179"/>
              </p:ext>
            </p:extLst>
          </p:nvPr>
        </p:nvGraphicFramePr>
        <p:xfrm>
          <a:off x="4404902" y="4019277"/>
          <a:ext cx="4352420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 d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 a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n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c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e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220642"/>
              </p:ext>
            </p:extLst>
          </p:nvPr>
        </p:nvGraphicFramePr>
        <p:xfrm>
          <a:off x="5271547" y="4812582"/>
          <a:ext cx="2611782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u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135694"/>
              </p:ext>
            </p:extLst>
          </p:nvPr>
        </p:nvGraphicFramePr>
        <p:xfrm>
          <a:off x="4393897" y="5708596"/>
          <a:ext cx="3481936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 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 a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d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Oval 7">
            <a:hlinkClick r:id="rId6" action="ppaction://hlinksldjump"/>
          </p:cNvPr>
          <p:cNvSpPr/>
          <p:nvPr/>
        </p:nvSpPr>
        <p:spPr>
          <a:xfrm>
            <a:off x="1320202" y="1388306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hlinkClick r:id="rId7" action="ppaction://hlinksldjump"/>
          </p:cNvPr>
          <p:cNvSpPr/>
          <p:nvPr/>
        </p:nvSpPr>
        <p:spPr>
          <a:xfrm>
            <a:off x="1320202" y="2276202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hlinkClick r:id="rId8" action="ppaction://hlinksldjump"/>
          </p:cNvPr>
          <p:cNvSpPr/>
          <p:nvPr/>
        </p:nvSpPr>
        <p:spPr>
          <a:xfrm>
            <a:off x="1320202" y="3164098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hlinkClick r:id="rId9" action="ppaction://hlinksldjump"/>
          </p:cNvPr>
          <p:cNvSpPr/>
          <p:nvPr/>
        </p:nvSpPr>
        <p:spPr>
          <a:xfrm>
            <a:off x="1320202" y="4051994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Oval 11">
            <a:hlinkClick r:id="rId10" action="ppaction://hlinksldjump"/>
          </p:cNvPr>
          <p:cNvSpPr/>
          <p:nvPr/>
        </p:nvSpPr>
        <p:spPr>
          <a:xfrm>
            <a:off x="1320202" y="4939890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3" name="Oval 12">
            <a:hlinkClick r:id="rId11" action="ppaction://hlinksldjump"/>
          </p:cNvPr>
          <p:cNvSpPr/>
          <p:nvPr/>
        </p:nvSpPr>
        <p:spPr>
          <a:xfrm>
            <a:off x="1320202" y="5827786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2618" y="278634"/>
            <a:ext cx="509725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Puzzle word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515189"/>
              </p:ext>
            </p:extLst>
          </p:nvPr>
        </p:nvGraphicFramePr>
        <p:xfrm>
          <a:off x="3518116" y="1405607"/>
          <a:ext cx="4352970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r>
                        <a:rPr lang="en-US" sz="4800" b="1" dirty="0"/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192513"/>
              </p:ext>
            </p:extLst>
          </p:nvPr>
        </p:nvGraphicFramePr>
        <p:xfrm>
          <a:off x="3529271" y="3151043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31894"/>
              </p:ext>
            </p:extLst>
          </p:nvPr>
        </p:nvGraphicFramePr>
        <p:xfrm>
          <a:off x="4401812" y="4011160"/>
          <a:ext cx="4352420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168401"/>
              </p:ext>
            </p:extLst>
          </p:nvPr>
        </p:nvGraphicFramePr>
        <p:xfrm>
          <a:off x="5268965" y="4814893"/>
          <a:ext cx="2611782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r>
                        <a:rPr lang="en-US" sz="4400" b="1" dirty="0"/>
                        <a:t> 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7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/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7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/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524056"/>
              </p:ext>
            </p:extLst>
          </p:nvPr>
        </p:nvGraphicFramePr>
        <p:xfrm>
          <a:off x="4402027" y="5695801"/>
          <a:ext cx="3481936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Rounded Rectangle 21">
            <a:hlinkClick r:id="rId12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70141"/>
              </p:ext>
            </p:extLst>
          </p:nvPr>
        </p:nvGraphicFramePr>
        <p:xfrm>
          <a:off x="4386209" y="2291192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6190073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62072" y="5692914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</a:t>
            </a:r>
          </a:p>
        </p:txBody>
      </p:sp>
      <p:sp>
        <p:nvSpPr>
          <p:cNvPr id="25" name="Rounded Rectangle 24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6439" y="429274"/>
            <a:ext cx="8568456" cy="4888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01157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7042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588468" y="3408583"/>
            <a:ext cx="442072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jump</a:t>
            </a:r>
          </a:p>
        </p:txBody>
      </p:sp>
      <p:sp>
        <p:nvSpPr>
          <p:cNvPr id="6" name="Rounded Rectangle 5">
            <a:hlinkClick r:id="rId8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95681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5098" y="250605"/>
            <a:ext cx="8136157" cy="5249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92681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96.Unit 8 - Lesson 2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iYS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KJh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omE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iYS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KJh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omE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KJhKVXahn1hYAAAAGIAAAAcAAAAdW5pdmVyc2FsL2xvY2FsX3NldHRpbmdzLnhtbLOxr8jNUShLLSrOzM+zVTLUM1BSSM1Lzk/JzEu3VQoNcdO1UFIoLknMS0nMyc9LtVXKy1dSsLfjssnJT07MCU4tKQEqLFYoyEmsTC0KSc0FMkpS/RJzgSrDw42V9O24AFBLAwQUAAIACACiYS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iYSlVPMoRpUsAAABqAAAAGwAAAHVuaXZlcnNhbC91bml2ZXJzYWwucG5nLnhtbLOxr8jNUShLLSrOzM+zVTLUM1Cyt+PlsikoSi3LTC1XqACKGekZQICSQqWtkgkStzwzpSTDVsnCwBAhlpGamZ5RYqtkhiSoDzQSAFBLAQIAABQAAgAIAOOGAlPDxJh2RwMAAOEJAAAUAAAAAAAAAAEAAAAAAAAAAAB1bml2ZXJzYWwvcGxheWVyLnhtbFBLAQIAABQAAgAIAKJhKVXKowNubAYAACgZAAAdAAAAAAAAAAEAAAAAAHkDAAB1bml2ZXJzYWwvY29tbW9uX21lc3NhZ2VzLmxuZ1BLAQIAABQAAgAIAKJhKVUVHmAbowAAAH8BAAAuAAAAAAAAAAEAAAAAACAKAAB1bml2ZXJzYWwvcGxheWJhY2tfYW5kX25hdmlnYXRpb25fc2V0dGluZ3MueG1sUEsBAgAAFAACAAgAomEpVaenV+h8BAAAbxcAACcAAAAAAAAAAQAAAAAADwsAAHVuaXZlcnNhbC9mbGFzaF9wdWJsaXNoaW5nX3NldHRpbmdzLnhtbFBLAQIAABQAAgAIAKJhKVW86VOGdwMAAOgMAAAhAAAAAAAAAAEAAAAAANAPAAB1bml2ZXJzYWwvZmxhc2hfc2tpbl9zZXR0aW5ncy54bWxQSwECAAAUAAIACACiYSlVF9vd2HcEAAD5FgAAJgAAAAAAAAABAAAAAACGEwAAdW5pdmVyc2FsL2h0bWxfcHVibGlzaGluZ19zZXR0aW5ncy54bWxQSwECAAAUAAIACACiYSlVVHMZhbABAACBBgAAHwAAAAAAAAABAAAAAABBGAAAdW5pdmVyc2FsL2h0bWxfc2tpbl9zZXR0aW5ncy5qc1BLAQIAABQAAgAIAKJhKVXahn1hYAAAAGIAAAAcAAAAAAAAAAEAAAAAAC4aAAB1bml2ZXJzYWwvbG9jYWxfc2V0dGluZ3MueG1sUEsBAgAAFAACAAgAomEpVYPsCm8cBgAARxMAABcAAAAAAAAAAAAAAAAAyBoAAHVuaXZlcnNhbC91bml2ZXJzYWwucG5nUEsBAgAAFAACAAgAomEpVTzKEaVLAAAAagAAABsAAAAAAAAAAQAAAAAAGSEAAHVuaXZlcnNhbC91bml2ZXJzYWwucG5nLnhtbFBLBQYAAAAACgAKAAYDAACdIQAAAAA="/>
  <p:tag name="ISPRING_LMS_API_VERSION" val="SCORM 2004 (2nd edition)"/>
  <p:tag name="ISPRING_ULTRA_SCORM_COURSE_ID" val="FB41A452-70EA-4056-BFCA-D17EBC1B9B5B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96.Unit 8 - Lesson 2 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AC4021-37D4-4C8B-80C1-8ED6A5B646E1}:3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A27F4D-84CE-47B1-87B1-5EF117EA8262}:3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02A37E-79BD-4CED-84A5-37CC9310879A}:3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A6D4CE-645D-453C-AB34-40044F6AC55B}:3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01DE7D-15C0-4942-B38F-0964547B4B8F}:3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B1BD69-0E54-4D3D-A30A-4C6539C8FAA7}:3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B1BD69-0E54-4D3D-A30A-4C6539C8FAA7}:3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462B76-4957-4C73-B79A-FE693CF8185F}:3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B1BD69-0E54-4D3D-A30A-4C6539C8FAA7}:37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666ACB-51B6-436A-9B9D-89C7EB208B2D}:3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A4B797-08F8-4087-8C33-AFA0B965D56B}:3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9B3389-B2C8-47C3-8E35-1FAB9F9E0F28}:37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A837B0-158B-47D2-8EF2-FE9F37D5E904}:3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A837B0-158B-47D2-8EF2-FE9F37D5E904}:37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EB81BB-C3D2-43FD-A86C-60983AEF6E4A}:37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A837B0-158B-47D2-8EF2-FE9F37D5E904}:3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AB7EF9-E41C-43C0-91A9-01DE9C2BCFC0}:37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7F8130-E2E4-4FD7-80C4-E6FF3CF8632B}:37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C7303C-7FF1-476A-A78C-3F0B45167062}:37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91D7CE-65A5-4295-933F-8241D802E567}:3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A6D4CE-645D-453C-AB34-40044F6AC55B}:36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165660-3BD9-4035-ABDB-5B315D550A71}:36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7E636A-C478-46EA-915C-2BA34D426B21}:38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923979-C6D3-4366-8CFD-4D3296E759AC}:35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A4FDD5-F2EE-4DFA-B08A-FBD8481F8053}:3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0C35E0-5E48-4C19-A88A-E2A98171B327}:3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84F63E-BADF-477F-BC07-F282BCBFE2C6}:3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EBB335-0C20-4BD9-8BBC-9E122FD7EFF5}:3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343EEE-2A61-4DF8-9285-5B9A6473DF27}:361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3519</TotalTime>
  <Words>519</Words>
  <Application>Microsoft Office PowerPoint</Application>
  <PresentationFormat>Widescreen</PresentationFormat>
  <Paragraphs>174</Paragraphs>
  <Slides>33</Slides>
  <Notes>31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微软雅黑</vt:lpstr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Roboto Condensed Light</vt:lpstr>
      <vt:lpstr>1_自定义设计方案</vt:lpstr>
      <vt:lpstr>1_Office 主题</vt:lpstr>
      <vt:lpstr>8_Office Theme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96.Unit 8 - Lesson 2 - Period 2</dc:title>
  <dc:creator>Windows User</dc:creator>
  <cp:lastModifiedBy>Hai Bui</cp:lastModifiedBy>
  <cp:revision>239</cp:revision>
  <dcterms:created xsi:type="dcterms:W3CDTF">2021-06-22T06:33:50Z</dcterms:created>
  <dcterms:modified xsi:type="dcterms:W3CDTF">2025-11-30T14:19:30Z</dcterms:modified>
</cp:coreProperties>
</file>